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8" r:id="rId3"/>
    <p:sldId id="279" r:id="rId4"/>
    <p:sldId id="280" r:id="rId5"/>
    <p:sldId id="281" r:id="rId6"/>
    <p:sldId id="282" r:id="rId7"/>
    <p:sldId id="292" r:id="rId8"/>
    <p:sldId id="283" r:id="rId9"/>
    <p:sldId id="287" r:id="rId10"/>
    <p:sldId id="288" r:id="rId11"/>
    <p:sldId id="289" r:id="rId12"/>
    <p:sldId id="291" r:id="rId13"/>
    <p:sldId id="284" r:id="rId14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0" autoAdjust="0"/>
    <p:restoredTop sz="82784" autoAdjust="0"/>
  </p:normalViewPr>
  <p:slideViewPr>
    <p:cSldViewPr>
      <p:cViewPr varScale="1">
        <p:scale>
          <a:sx n="76" d="100"/>
          <a:sy n="76" d="100"/>
        </p:scale>
        <p:origin x="16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2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the project title and objectives of the project  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description of the proposed system in terms of a set of integrated ideas and concepts about what it should do, behave and look like, that will understandable by the users in the manner intended.</a:t>
            </a:r>
            <a:endParaRPr kumimoji="1" lang="en-AU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Explain why this project idea is selected 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what the importance/novelty of this project is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41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Discuss the characteristics of the target users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Age: Users are likely to be under 25 …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Education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Gender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Computer experience, online shopping experience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1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07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79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90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4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0.250.0.9/team02nov16/ProjectFirstStage/ContactUs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0.250.0.9/team02nov16/ProjectFinalStage/AboutU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79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2060">
                <a:alpha val="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Baskerville Old Face" pitchFamily="18" charset="0"/>
              </a:rPr>
              <a:t>MAKE A FUTURE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14282" y="4786322"/>
            <a:ext cx="7558118" cy="1857388"/>
          </a:xfrm>
        </p:spPr>
        <p:txBody>
          <a:bodyPr rtlCol="0">
            <a:normAutofit fontScale="70000" lnSpcReduction="20000"/>
          </a:bodyPr>
          <a:lstStyle/>
          <a:p>
            <a:pPr algn="just">
              <a:defRPr/>
            </a:pPr>
            <a:r>
              <a:rPr lang="en-AU" sz="4600" dirty="0" smtClean="0">
                <a:solidFill>
                  <a:schemeClr val="tx1"/>
                </a:solidFill>
              </a:rPr>
              <a:t>TEAM02: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NEHA BISHT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TANVEER KAUR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BALJINDER KAUR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HARPAL SINGH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25/01/2017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857255"/>
          </a:xfrm>
        </p:spPr>
        <p:txBody>
          <a:bodyPr/>
          <a:lstStyle/>
          <a:p>
            <a:r>
              <a:rPr lang="en-IN" dirty="0" smtClean="0"/>
              <a:t>Web Pages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42984"/>
            <a:ext cx="8363272" cy="4495816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2) Sign Up </a:t>
            </a:r>
            <a:r>
              <a:rPr lang="en-IN" dirty="0" err="1" smtClean="0">
                <a:solidFill>
                  <a:schemeClr val="tx1"/>
                </a:solidFill>
              </a:rPr>
              <a:t>Page:</a:t>
            </a:r>
            <a:r>
              <a:rPr lang="en-IN" sz="1400" dirty="0" err="1">
                <a:solidFill>
                  <a:schemeClr val="tx1"/>
                </a:solidFill>
              </a:rPr>
              <a:t>http</a:t>
            </a:r>
            <a:r>
              <a:rPr lang="en-IN" sz="1400" dirty="0">
                <a:solidFill>
                  <a:schemeClr val="tx1"/>
                </a:solidFill>
              </a:rPr>
              <a:t>://</a:t>
            </a:r>
            <a:r>
              <a:rPr lang="en-IN" sz="1400" dirty="0" smtClean="0">
                <a:solidFill>
                  <a:schemeClr val="tx1"/>
                </a:solidFill>
              </a:rPr>
              <a:t>10.250.0.9/team02nov16/registration.html</a:t>
            </a:r>
            <a:endParaRPr lang="en-IN" sz="1400" dirty="0" smtClean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2" y="2000239"/>
            <a:ext cx="7105630" cy="3336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857255"/>
          </a:xfrm>
        </p:spPr>
        <p:txBody>
          <a:bodyPr>
            <a:normAutofit/>
          </a:bodyPr>
          <a:lstStyle/>
          <a:p>
            <a:r>
              <a:rPr lang="en-IN" dirty="0" smtClean="0"/>
              <a:t>Web Pages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8784976" cy="5472608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3) </a:t>
            </a:r>
            <a:r>
              <a:rPr lang="en-IN" dirty="0">
                <a:solidFill>
                  <a:schemeClr val="tx1"/>
                </a:solidFill>
              </a:rPr>
              <a:t>Contact Us: </a:t>
            </a:r>
            <a:r>
              <a:rPr lang="en-IN" sz="1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IN" sz="1400" dirty="0" smtClean="0">
                <a:solidFill>
                  <a:schemeClr val="tx1"/>
                </a:solidFill>
                <a:hlinkClick r:id="rId2"/>
              </a:rPr>
              <a:t>10.250.0.9/team02nov16/ContactUs.html</a:t>
            </a:r>
            <a:endParaRPr lang="en-IN" sz="1400" dirty="0" smtClean="0">
              <a:solidFill>
                <a:schemeClr val="tx1"/>
              </a:solidFill>
            </a:endParaRP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4381"/>
            <a:ext cx="6866756" cy="388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Web Pages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83974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4) </a:t>
            </a:r>
            <a:r>
              <a:rPr lang="en-AU" dirty="0"/>
              <a:t>About Us: </a:t>
            </a:r>
            <a:r>
              <a:rPr lang="en-AU" sz="1600" dirty="0" smtClean="0">
                <a:hlinkClick r:id="rId2"/>
              </a:rPr>
              <a:t>http://</a:t>
            </a:r>
            <a:r>
              <a:rPr lang="en-AU" sz="1600" dirty="0" smtClean="0">
                <a:hlinkClick r:id="rId2"/>
              </a:rPr>
              <a:t>10.250.0.9/team02nov16/AboutUs.html</a:t>
            </a:r>
            <a:endParaRPr lang="en-AU" sz="1600" dirty="0" smtClean="0"/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62623"/>
            <a:ext cx="6912768" cy="44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>
            <a:normAutofit/>
          </a:bodyPr>
          <a:lstStyle/>
          <a:p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Responsibilities &amp; Project Milestone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5"/>
            <a:ext cx="8820472" cy="595677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Responsibilities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b="1" dirty="0" smtClean="0"/>
              <a:t>Neha: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Contact </a:t>
            </a:r>
            <a:r>
              <a:rPr lang="en-AU" sz="2500" b="1" dirty="0" smtClean="0"/>
              <a:t>Us Page And Linking The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Project Report/GitHub</a:t>
            </a:r>
          </a:p>
          <a:p>
            <a:pPr marL="0" indent="0">
              <a:buNone/>
            </a:pPr>
            <a:endParaRPr lang="en-AU" sz="12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AU" sz="12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 smtClean="0">
                <a:solidFill>
                  <a:prstClr val="black"/>
                </a:solidFill>
              </a:rPr>
              <a:t>Tanveer</a:t>
            </a:r>
            <a:r>
              <a:rPr lang="en-AU" b="1" dirty="0" smtClean="0">
                <a:solidFill>
                  <a:prstClr val="black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Database connectivity</a:t>
            </a:r>
            <a:endParaRPr lang="en-AU" sz="28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Database Creation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Login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Log out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Member only page</a:t>
            </a:r>
            <a:endParaRPr lang="en-AU" sz="25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3400" b="1" dirty="0" err="1" smtClean="0">
                <a:solidFill>
                  <a:prstClr val="black"/>
                </a:solidFill>
              </a:rPr>
              <a:t>Bajinder</a:t>
            </a:r>
            <a:endParaRPr lang="en-AU" sz="34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 smtClean="0">
                <a:solidFill>
                  <a:prstClr val="black"/>
                </a:solidFill>
              </a:rPr>
              <a:t>About us page</a:t>
            </a:r>
            <a:endParaRPr lang="en-AU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Designing</a:t>
            </a:r>
            <a:endParaRPr lang="en-AU" sz="23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Data Collection For About Us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Footer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3400" b="1" dirty="0" err="1" smtClean="0">
                <a:solidFill>
                  <a:prstClr val="black"/>
                </a:solidFill>
              </a:rPr>
              <a:t>Harpal</a:t>
            </a:r>
            <a:endParaRPr lang="en-AU" sz="34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Designing </a:t>
            </a:r>
            <a:r>
              <a:rPr lang="en-AU" sz="2800" b="1" dirty="0" smtClean="0">
                <a:solidFill>
                  <a:prstClr val="black"/>
                </a:solidFill>
              </a:rPr>
              <a:t>Home Page</a:t>
            </a:r>
          </a:p>
          <a:p>
            <a:pPr marL="0" indent="0">
              <a:buNone/>
            </a:pPr>
            <a:r>
              <a:rPr lang="en-AU" sz="2800" b="1" dirty="0">
                <a:solidFill>
                  <a:prstClr val="black"/>
                </a:solidFill>
              </a:rPr>
              <a:t> </a:t>
            </a:r>
            <a:r>
              <a:rPr lang="en-AU" sz="2800" b="1" dirty="0" smtClean="0">
                <a:solidFill>
                  <a:prstClr val="black"/>
                </a:solidFill>
              </a:rPr>
              <a:t>            designing </a:t>
            </a:r>
            <a:r>
              <a:rPr lang="en-AU" sz="2800" b="1" dirty="0" err="1" smtClean="0">
                <a:solidFill>
                  <a:prstClr val="black"/>
                </a:solidFill>
              </a:rPr>
              <a:t>SignUp</a:t>
            </a:r>
            <a:r>
              <a:rPr lang="en-AU" sz="2800" b="1" dirty="0" smtClean="0">
                <a:solidFill>
                  <a:prstClr val="black"/>
                </a:solidFill>
              </a:rPr>
              <a:t> Page</a:t>
            </a:r>
          </a:p>
          <a:p>
            <a:pPr marL="0" indent="0">
              <a:buNone/>
            </a:pPr>
            <a:r>
              <a:rPr lang="en-AU" sz="2800" b="1" dirty="0">
                <a:solidFill>
                  <a:prstClr val="black"/>
                </a:solidFill>
              </a:rPr>
              <a:t> </a:t>
            </a:r>
            <a:r>
              <a:rPr lang="en-AU" sz="2800" b="1" dirty="0" smtClean="0">
                <a:solidFill>
                  <a:prstClr val="black"/>
                </a:solidFill>
              </a:rPr>
              <a:t>            </a:t>
            </a:r>
            <a:r>
              <a:rPr lang="en-AU" sz="2800" b="1" dirty="0" err="1" smtClean="0">
                <a:solidFill>
                  <a:prstClr val="black"/>
                </a:solidFill>
              </a:rPr>
              <a:t>paypal</a:t>
            </a:r>
            <a:r>
              <a:rPr lang="en-AU" sz="2800" b="1" dirty="0" smtClean="0">
                <a:solidFill>
                  <a:prstClr val="black"/>
                </a:solidFill>
              </a:rPr>
              <a:t> linking</a:t>
            </a:r>
            <a:endParaRPr lang="en-AU" sz="28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AU" sz="1600" b="1" dirty="0" smtClean="0">
                <a:solidFill>
                  <a:srgbClr val="FF0000"/>
                </a:solidFill>
              </a:rPr>
              <a:t>--           </a:t>
            </a:r>
            <a:r>
              <a:rPr lang="en-AU" b="1" dirty="0" smtClean="0">
                <a:solidFill>
                  <a:srgbClr val="FF0000"/>
                </a:solidFill>
              </a:rPr>
              <a:t>Schedule</a:t>
            </a:r>
          </a:p>
          <a:p>
            <a:r>
              <a:rPr lang="en-AU" dirty="0"/>
              <a:t>Week 6: Blue </a:t>
            </a:r>
            <a:r>
              <a:rPr lang="en-AU" dirty="0" smtClean="0"/>
              <a:t>print ,discussions about the concept of the project </a:t>
            </a:r>
            <a:r>
              <a:rPr lang="en-AU" dirty="0"/>
              <a:t>&amp; Website Visual Design layout.</a:t>
            </a:r>
          </a:p>
          <a:p>
            <a:r>
              <a:rPr lang="en-AU" dirty="0"/>
              <a:t>Week 7:Designing of all the following pages and assembling their database :</a:t>
            </a:r>
          </a:p>
          <a:p>
            <a:r>
              <a:rPr lang="en-AU" dirty="0"/>
              <a:t>Home page</a:t>
            </a:r>
          </a:p>
          <a:p>
            <a:r>
              <a:rPr lang="en-AU" dirty="0"/>
              <a:t>About us</a:t>
            </a:r>
          </a:p>
          <a:p>
            <a:r>
              <a:rPr lang="en-AU" dirty="0"/>
              <a:t>Contact us</a:t>
            </a:r>
          </a:p>
          <a:p>
            <a:r>
              <a:rPr lang="en-AU" dirty="0"/>
              <a:t>Support us</a:t>
            </a:r>
          </a:p>
          <a:p>
            <a:r>
              <a:rPr lang="en-AU" dirty="0"/>
              <a:t>Donate</a:t>
            </a:r>
          </a:p>
          <a:p>
            <a:r>
              <a:rPr lang="en-AU" dirty="0" smtClean="0"/>
              <a:t>Week </a:t>
            </a:r>
            <a:r>
              <a:rPr lang="en-AU" dirty="0"/>
              <a:t>8:Linking the Home, </a:t>
            </a:r>
            <a:r>
              <a:rPr lang="en-AU" dirty="0" smtClean="0"/>
              <a:t>about </a:t>
            </a:r>
            <a:r>
              <a:rPr lang="en-AU" dirty="0" err="1" smtClean="0"/>
              <a:t>us,contact</a:t>
            </a:r>
            <a:r>
              <a:rPr lang="en-AU" dirty="0" smtClean="0"/>
              <a:t> </a:t>
            </a:r>
            <a:r>
              <a:rPr lang="en-AU" dirty="0" err="1" smtClean="0"/>
              <a:t>us,support</a:t>
            </a:r>
            <a:r>
              <a:rPr lang="en-AU" dirty="0" smtClean="0"/>
              <a:t> us</a:t>
            </a:r>
            <a:endParaRPr lang="en-AU" dirty="0"/>
          </a:p>
          <a:p>
            <a:r>
              <a:rPr lang="en-AU" dirty="0" smtClean="0"/>
              <a:t>Week </a:t>
            </a:r>
            <a:r>
              <a:rPr lang="en-AU" dirty="0"/>
              <a:t>9</a:t>
            </a:r>
            <a:r>
              <a:rPr lang="en-AU" dirty="0" smtClean="0"/>
              <a:t>:</a:t>
            </a:r>
          </a:p>
          <a:p>
            <a:r>
              <a:rPr lang="en-AU" dirty="0" smtClean="0"/>
              <a:t>Launching all </a:t>
            </a:r>
            <a:r>
              <a:rPr lang="en-AU" dirty="0"/>
              <a:t>the Pages for a visual and running blueprint of the website over the server.</a:t>
            </a:r>
          </a:p>
          <a:p>
            <a:r>
              <a:rPr lang="en-AU" dirty="0"/>
              <a:t>Week 10:Final Website.</a:t>
            </a:r>
          </a:p>
          <a:p>
            <a:pPr marL="0" indent="0">
              <a:buNone/>
            </a:pPr>
            <a:endParaRPr lang="en-AU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29688" cy="672147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2060">
                <a:alpha val="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 </a:t>
            </a:r>
            <a:r>
              <a:rPr lang="en-AU" b="1" dirty="0" smtClean="0">
                <a:latin typeface="Trajan Pro" panose="02020502050506020301" pitchFamily="18" charset="0"/>
                <a:cs typeface="Times New Roman" panose="02020603050405020304" pitchFamily="18" charset="0"/>
              </a:rPr>
              <a:t>MAKE A FUTURE</a:t>
            </a:r>
            <a:endParaRPr lang="en-AU" b="1" dirty="0"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</a:t>
            </a:r>
          </a:p>
          <a:p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Tanveer</a:t>
            </a: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Harpal Singh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Baljinder Kaur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 Bisht</a:t>
            </a:r>
          </a:p>
          <a:p>
            <a:pPr marL="457200" lvl="1" indent="0">
              <a:buNone/>
            </a:pPr>
            <a:endParaRPr lang="en-AU" sz="8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or Objectives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 friendly charitable website for Make A Future foundation.</a:t>
            </a: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primarily works towards creating a bright future for the children who come from down-trodden parts of the society and are underprivileged. We help in giving them a ray of  possible hope and strength that can enlighten their world with happiness by asking for donation and gathering eligible adopters.</a:t>
            </a:r>
          </a:p>
          <a:p>
            <a:pPr lvl="1"/>
            <a:endParaRPr lang="en-AU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And Their </a:t>
            </a:r>
            <a:r>
              <a:rPr lang="en-A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Characterstics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525963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users 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users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Volunteers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2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004556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basic features to be implemented 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people to give donation to the homeless children.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online registration form for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doners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people to help homeless and helpless children to making their future bright by giving them donation online.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donation is just a click away where the users can register and donate money after filling a form and redirecting to money transfer.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donors can also login to their accounts.</a:t>
            </a:r>
          </a:p>
          <a:p>
            <a:pPr marL="1371600" lvl="3" indent="0">
              <a:buNone/>
            </a:pPr>
            <a:r>
              <a:rPr lang="en-AU" dirty="0" smtClean="0"/>
              <a:t>-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 on the responsive Home web page consists of all the social charity news.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MAF Planning First Stage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004556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 to enhance user experience </a:t>
            </a:r>
          </a:p>
          <a:p>
            <a:pPr lvl="2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any of the followings: 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bar consists of,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 page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 marL="1371600" lvl="3" indent="0">
              <a:buNone/>
            </a:pP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Logo:</a:t>
            </a:r>
          </a:p>
          <a:p>
            <a:pPr marL="1371600" lvl="3" indent="0">
              <a:buNone/>
            </a:pP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style(Times New Roman),image on the home page and about us page.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24" y="4293096"/>
            <a:ext cx="1368152" cy="102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 Use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requirements: </a:t>
            </a:r>
            <a:r>
              <a:rPr lang="en-AU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HTML,CSS,,JAVASCRIPT,Dreamweaver.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r>
              <a:rPr lang="en-AU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AU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main functions or tasks or pages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us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243534"/>
            <a:ext cx="8229600" cy="55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Site diagram (Blueprint)</a:t>
            </a:r>
            <a: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5143512"/>
            <a:ext cx="8280412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Component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r>
              <a:rPr kumimoji="0" lang="en-AU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AU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6553200" y="61420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7E1907-F30A-462E-ACF9-4BC13379335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1634" y="2625838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Support</a:t>
            </a:r>
            <a:endParaRPr lang="en-AU" sz="1100" dirty="0"/>
          </a:p>
        </p:txBody>
      </p:sp>
      <p:sp>
        <p:nvSpPr>
          <p:cNvPr id="24" name="Rectangle 23"/>
          <p:cNvSpPr/>
          <p:nvPr/>
        </p:nvSpPr>
        <p:spPr>
          <a:xfrm>
            <a:off x="7643834" y="2643182"/>
            <a:ext cx="756084" cy="33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Contact Us</a:t>
            </a:r>
            <a:endParaRPr lang="en-AU" sz="1100" dirty="0"/>
          </a:p>
        </p:txBody>
      </p:sp>
      <p:sp>
        <p:nvSpPr>
          <p:cNvPr id="25" name="Rectangle 24"/>
          <p:cNvSpPr/>
          <p:nvPr/>
        </p:nvSpPr>
        <p:spPr>
          <a:xfrm>
            <a:off x="3786182" y="1643050"/>
            <a:ext cx="714380" cy="3082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Home</a:t>
            </a:r>
            <a:endParaRPr lang="en-AU" sz="1000" dirty="0"/>
          </a:p>
        </p:txBody>
      </p:sp>
      <p:sp>
        <p:nvSpPr>
          <p:cNvPr id="26" name="Rectangle 25"/>
          <p:cNvSpPr/>
          <p:nvPr/>
        </p:nvSpPr>
        <p:spPr>
          <a:xfrm>
            <a:off x="0" y="2571744"/>
            <a:ext cx="642942" cy="64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The MAF Logo</a:t>
            </a:r>
            <a:endParaRPr lang="en-AU" sz="1100" dirty="0"/>
          </a:p>
        </p:txBody>
      </p:sp>
      <p:sp>
        <p:nvSpPr>
          <p:cNvPr id="27" name="Rectangle 26"/>
          <p:cNvSpPr/>
          <p:nvPr/>
        </p:nvSpPr>
        <p:spPr>
          <a:xfrm>
            <a:off x="857224" y="2571744"/>
            <a:ext cx="714380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Image</a:t>
            </a:r>
            <a:endParaRPr lang="en-AU" sz="1200" dirty="0"/>
          </a:p>
        </p:txBody>
      </p:sp>
      <p:sp>
        <p:nvSpPr>
          <p:cNvPr id="28" name="Rectangle 27"/>
          <p:cNvSpPr/>
          <p:nvPr/>
        </p:nvSpPr>
        <p:spPr>
          <a:xfrm>
            <a:off x="1714480" y="2571744"/>
            <a:ext cx="780928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MAF Objective</a:t>
            </a:r>
            <a:endParaRPr lang="en-AU" sz="1100" dirty="0"/>
          </a:p>
        </p:txBody>
      </p:sp>
      <p:sp>
        <p:nvSpPr>
          <p:cNvPr id="30" name="Rectangle 29"/>
          <p:cNvSpPr/>
          <p:nvPr/>
        </p:nvSpPr>
        <p:spPr>
          <a:xfrm>
            <a:off x="5715008" y="2571744"/>
            <a:ext cx="714380" cy="500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News Letter</a:t>
            </a:r>
            <a:endParaRPr lang="en-AU" sz="1050" dirty="0"/>
          </a:p>
        </p:txBody>
      </p:sp>
      <p:sp>
        <p:nvSpPr>
          <p:cNvPr id="31" name="Rectangle 30"/>
          <p:cNvSpPr/>
          <p:nvPr/>
        </p:nvSpPr>
        <p:spPr>
          <a:xfrm>
            <a:off x="2721891" y="2598714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About Us</a:t>
            </a:r>
            <a:endParaRPr lang="en-AU" sz="1100" dirty="0"/>
          </a:p>
        </p:txBody>
      </p:sp>
      <p:sp>
        <p:nvSpPr>
          <p:cNvPr id="32" name="Rectangle 31"/>
          <p:cNvSpPr/>
          <p:nvPr/>
        </p:nvSpPr>
        <p:spPr>
          <a:xfrm>
            <a:off x="6715140" y="2643182"/>
            <a:ext cx="781529" cy="338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Copyright</a:t>
            </a:r>
            <a:endParaRPr lang="en-AU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5720" y="2143116"/>
            <a:ext cx="7715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rot="5400000">
            <a:off x="1000894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1928794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867231" y="237091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0"/>
          </p:cNvCxnSpPr>
          <p:nvPr/>
        </p:nvCxnSpPr>
        <p:spPr>
          <a:xfrm>
            <a:off x="4169676" y="2157395"/>
            <a:ext cx="0" cy="468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857884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0"/>
          </p:cNvCxnSpPr>
          <p:nvPr/>
        </p:nvCxnSpPr>
        <p:spPr>
          <a:xfrm rot="16200000" flipH="1">
            <a:off x="7762211" y="2383517"/>
            <a:ext cx="499272" cy="2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6904161" y="2382723"/>
            <a:ext cx="499272" cy="2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2200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001290" y="1999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4480" y="5214950"/>
            <a:ext cx="714380" cy="285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>
            <a:off x="4857752" y="5214950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169676" y="2908357"/>
            <a:ext cx="0" cy="468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04759" y="3366087"/>
            <a:ext cx="929834" cy="40281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Registration Form</a:t>
            </a:r>
            <a:endParaRPr lang="en-AU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58291" y="3768904"/>
            <a:ext cx="0" cy="468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75289" y="4237347"/>
            <a:ext cx="929834" cy="40281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Login</a:t>
            </a:r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First Stage: Planning (cont)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sketched pages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(home page and a few subsequent pages). They can even be an abstract visual representation of your site. To be sure that: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find what they need (well-structured, meaningful and consistent links)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move around the system easily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that tell users where they are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A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look throughout the system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</a:p>
          <a:p>
            <a:pPr lvl="2"/>
            <a:r>
              <a:rPr lang="en-A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Doner</a:t>
            </a:r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, Adopter information , Data information visitors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57150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Web Pages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7448872" cy="4658072"/>
          </a:xfrm>
        </p:spPr>
        <p:txBody>
          <a:bodyPr/>
          <a:lstStyle/>
          <a:p>
            <a:pPr marL="514350" indent="-514350" algn="l">
              <a:buAutoNum type="arabicParenR"/>
            </a:pPr>
            <a:r>
              <a:rPr lang="en-IN" dirty="0" err="1" smtClean="0">
                <a:solidFill>
                  <a:schemeClr val="tx1"/>
                </a:solidFill>
              </a:rPr>
              <a:t>HomePage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dirty="0" smtClean="0"/>
              <a:t>----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25/01/2017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32" y="1844824"/>
            <a:ext cx="7139136" cy="422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633</Words>
  <Application>Microsoft Office PowerPoint</Application>
  <PresentationFormat>On-screen Show (4:3)</PresentationFormat>
  <Paragraphs>176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Calibri</vt:lpstr>
      <vt:lpstr>Times New Roman</vt:lpstr>
      <vt:lpstr>Trajan Pro</vt:lpstr>
      <vt:lpstr>Wingdings</vt:lpstr>
      <vt:lpstr>Office Theme</vt:lpstr>
      <vt:lpstr>MAKE A FUTURE</vt:lpstr>
      <vt:lpstr> MAKE A FUTURE</vt:lpstr>
      <vt:lpstr>Users And Their Characterstics</vt:lpstr>
      <vt:lpstr>Planning </vt:lpstr>
      <vt:lpstr>MAF Planning First Stage</vt:lpstr>
      <vt:lpstr>Project First Stage: Planning (cont)</vt:lpstr>
      <vt:lpstr>PowerPoint Presentation</vt:lpstr>
      <vt:lpstr>Project First Stage: Planning (cont)</vt:lpstr>
      <vt:lpstr>Web Pages</vt:lpstr>
      <vt:lpstr>Web Pages</vt:lpstr>
      <vt:lpstr>Web Pages</vt:lpstr>
      <vt:lpstr>Web Pages</vt:lpstr>
      <vt:lpstr>Team Responsibilities &amp; Project Milestone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Tanveer KAUR</cp:lastModifiedBy>
  <cp:revision>412</cp:revision>
  <cp:lastPrinted>1601-01-01T00:00:00Z</cp:lastPrinted>
  <dcterms:created xsi:type="dcterms:W3CDTF">1601-01-01T00:00:00Z</dcterms:created>
  <dcterms:modified xsi:type="dcterms:W3CDTF">2017-01-25T03:43:44Z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