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7"/>
  </p:notesMasterIdLst>
  <p:handoutMasterIdLst>
    <p:handoutMasterId r:id="rId8"/>
  </p:handoutMasterIdLst>
  <p:sldIdLst>
    <p:sldId id="256" r:id="rId2"/>
    <p:sldId id="278" r:id="rId3"/>
    <p:sldId id="279" r:id="rId4"/>
    <p:sldId id="286" r:id="rId5"/>
    <p:sldId id="291" r:id="rId6"/>
  </p:sldIdLst>
  <p:sldSz cx="9144000" cy="6858000" type="screen4x3"/>
  <p:notesSz cx="6797675" cy="98710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460" autoAdjust="0"/>
    <p:restoredTop sz="82784" autoAdjust="0"/>
  </p:normalViewPr>
  <p:slideViewPr>
    <p:cSldViewPr>
      <p:cViewPr>
        <p:scale>
          <a:sx n="95" d="100"/>
          <a:sy n="95" d="100"/>
        </p:scale>
        <p:origin x="-666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698" y="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60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698" y="937760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BCD4712-13EF-4F34-B72F-68D7461926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833846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698" y="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5537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17" y="4688800"/>
            <a:ext cx="4986242" cy="44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60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98" y="937760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8F95747-FCC7-407C-B7E0-6B4E69FF79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58086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98929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State the project title and objectives of the project  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description of the proposed system in terms of a set of integrated ideas and concepts about what it should do, behave and look like, that will understandable by the users in the manner intended.</a:t>
            </a:r>
            <a:endParaRPr kumimoji="1" lang="en-AU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Explain why this project idea is selected 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State what the importance/novelty of this project is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68141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Discuss the characteristics of the target users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Age: Users are likely to be under 25 …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Education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Gender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Computer experience, online shopping experience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2821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99171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25EA0-C546-47BB-922A-F1A71D653E1C}" type="datetime1">
              <a:rPr lang="en-AU" smtClean="0"/>
              <a:pPr>
                <a:defRPr/>
              </a:pPr>
              <a:t>22/12/2016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5C8C6-D7E8-4BC6-9B9E-CBD33575883F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0F47E-FECA-41D1-9273-90AE7338E824}" type="datetime1">
              <a:rPr lang="en-AU" smtClean="0"/>
              <a:pPr>
                <a:defRPr/>
              </a:pPr>
              <a:t>22/12/2016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4CCF8-747E-4835-8D31-AEA6FB83961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1A1B8B-8C08-419F-A2FE-33137DB729E8}" type="datetime1">
              <a:rPr lang="en-AU" smtClean="0"/>
              <a:pPr>
                <a:defRPr/>
              </a:pPr>
              <a:t>22/12/2016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7800-A68A-4D39-9BF9-A1DE5A55495B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026B8-B13F-4A3B-9719-8B183DB05704}" type="datetime1">
              <a:rPr lang="en-AU" smtClean="0"/>
              <a:pPr>
                <a:defRPr/>
              </a:pPr>
              <a:t>22/12/2016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09037-E5CB-4A26-9E0A-E2CCF1E4714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A6D198-8FD2-4698-A8FA-30C07DEDD957}" type="datetime1">
              <a:rPr lang="en-AU" smtClean="0"/>
              <a:pPr>
                <a:defRPr/>
              </a:pPr>
              <a:t>22/12/2016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5756-3644-4C5F-B7B5-EEEF2DD69F5E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EBD1D-0C42-49CE-A034-4FDBF4758363}" type="datetime1">
              <a:rPr lang="en-AU" smtClean="0"/>
              <a:pPr>
                <a:defRPr/>
              </a:pPr>
              <a:t>22/12/2016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C36AE-0477-42B2-B817-DA51F75A4A6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22AEFC-F4D5-45BF-8643-E2B28DC56ADE}" type="datetime1">
              <a:rPr lang="en-AU" smtClean="0"/>
              <a:pPr>
                <a:defRPr/>
              </a:pPr>
              <a:t>22/12/2016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9E329-DD78-480F-8488-F70DF0CB878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4A59AA-17B4-474C-AD4F-20C724DF3370}" type="datetime1">
              <a:rPr lang="en-AU" smtClean="0"/>
              <a:pPr>
                <a:defRPr/>
              </a:pPr>
              <a:t>22/12/2016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EBA1A-2153-43DE-9004-926DE914460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A7380A-4630-4BAB-8457-BF7518CFFA5D}" type="datetime1">
              <a:rPr lang="en-AU" smtClean="0"/>
              <a:pPr>
                <a:defRPr/>
              </a:pPr>
              <a:t>22/12/2016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8249CF-652A-44E0-9B1D-DFA6E50EAA5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4361A3-F162-41D9-8125-22A908938EE2}" type="datetime1">
              <a:rPr lang="en-AU" smtClean="0"/>
              <a:pPr>
                <a:defRPr/>
              </a:pPr>
              <a:t>22/12/2016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43FAC2-B2A0-4BE6-B215-6332D7F3D27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2790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2060">
                <a:alpha val="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latin typeface="Baskerville Old Face" pitchFamily="18" charset="0"/>
              </a:rPr>
              <a:t>MAKE A FUTURE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14282" y="4786322"/>
            <a:ext cx="7558118" cy="1857388"/>
          </a:xfrm>
        </p:spPr>
        <p:txBody>
          <a:bodyPr rtlCol="0">
            <a:normAutofit fontScale="70000" lnSpcReduction="20000"/>
          </a:bodyPr>
          <a:lstStyle/>
          <a:p>
            <a:pPr algn="just">
              <a:defRPr/>
            </a:pPr>
            <a:r>
              <a:rPr lang="en-AU" sz="4600" dirty="0" smtClean="0">
                <a:solidFill>
                  <a:schemeClr val="tx1"/>
                </a:solidFill>
              </a:rPr>
              <a:t>TEAM02:</a:t>
            </a:r>
          </a:p>
          <a:p>
            <a:pPr algn="just">
              <a:defRPr/>
            </a:pPr>
            <a:r>
              <a:rPr lang="en-AU" dirty="0" smtClean="0">
                <a:solidFill>
                  <a:schemeClr val="tx1"/>
                </a:solidFill>
              </a:rPr>
              <a:t>NEHA BISHT</a:t>
            </a:r>
          </a:p>
          <a:p>
            <a:pPr algn="just">
              <a:defRPr/>
            </a:pPr>
            <a:r>
              <a:rPr lang="en-AU" dirty="0" smtClean="0">
                <a:solidFill>
                  <a:schemeClr val="tx1"/>
                </a:solidFill>
              </a:rPr>
              <a:t>TANVEER KAUR</a:t>
            </a:r>
          </a:p>
          <a:p>
            <a:pPr algn="just">
              <a:defRPr/>
            </a:pPr>
            <a:r>
              <a:rPr lang="en-AU" dirty="0" smtClean="0">
                <a:solidFill>
                  <a:schemeClr val="tx1"/>
                </a:solidFill>
              </a:rPr>
              <a:t>BALJINDER KAUR</a:t>
            </a:r>
          </a:p>
          <a:p>
            <a:pPr algn="just">
              <a:defRPr/>
            </a:pPr>
            <a:r>
              <a:rPr lang="en-AU" dirty="0" smtClean="0">
                <a:solidFill>
                  <a:schemeClr val="tx1"/>
                </a:solidFill>
              </a:rPr>
              <a:t>HARPAL SINGH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FEA71-BC93-459F-B25D-4C81C1D2CBA1}" type="datetime1">
              <a:rPr lang="en-AU" smtClean="0"/>
              <a:pPr>
                <a:defRPr/>
              </a:pPr>
              <a:t>22/12/2016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929688" cy="672147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2060">
                <a:alpha val="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/>
              <a:t> </a:t>
            </a:r>
            <a:r>
              <a:rPr lang="en-AU" b="1" dirty="0" smtClean="0">
                <a:latin typeface="Trajan Pro" panose="02020502050506020301" pitchFamily="18" charset="0"/>
                <a:cs typeface="Times New Roman" panose="02020603050405020304" pitchFamily="18" charset="0"/>
              </a:rPr>
              <a:t>MAKE A FUTURE</a:t>
            </a:r>
            <a:endParaRPr lang="en-AU" b="1" dirty="0">
              <a:latin typeface="Trajan Pro" panose="02020502050506020301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fontScale="25000" lnSpcReduction="20000"/>
          </a:bodyPr>
          <a:lstStyle/>
          <a:p>
            <a:r>
              <a:rPr lang="en-AU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AU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A Future </a:t>
            </a:r>
          </a:p>
          <a:p>
            <a:r>
              <a:rPr lang="en-AU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team</a:t>
            </a:r>
            <a:endParaRPr lang="en-AU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Tanveer</a:t>
            </a:r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Kaur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Harpal Singh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Baljinder Kaur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Neha Bisht</a:t>
            </a:r>
          </a:p>
          <a:p>
            <a:pPr marL="457200" lvl="1" indent="0">
              <a:buNone/>
            </a:pPr>
            <a:endParaRPr lang="en-AU" sz="8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 or Objectives</a:t>
            </a:r>
            <a:endParaRPr lang="en-AU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user friendly charitable website for Make A Future foundation.</a:t>
            </a:r>
          </a:p>
          <a:p>
            <a:pPr lvl="1"/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A Future primarily works towards creating a bright future for the children who come from down-trodden parts of the society and are underprivileged. We help in giving them a ray of  possible hope and strength that can enlighten their world with happiness by asking for donation and gathering eligible adopters.</a:t>
            </a:r>
          </a:p>
          <a:p>
            <a:pPr lvl="1"/>
            <a:endParaRPr lang="en-AU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AU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22/12/2016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And Their </a:t>
            </a:r>
            <a:r>
              <a:rPr lang="en-A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Characterstics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4525963"/>
          </a:xfrm>
        </p:spPr>
        <p:txBody>
          <a:bodyPr>
            <a:normAutofit fontScale="92500" lnSpcReduction="10000"/>
          </a:bodyPr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Users</a:t>
            </a: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users </a:t>
            </a: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Donors</a:t>
            </a: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Adopters</a:t>
            </a: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users</a:t>
            </a:r>
          </a:p>
          <a:p>
            <a:pPr lvl="2"/>
            <a:r>
              <a:rPr lang="en-A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Guests</a:t>
            </a:r>
          </a:p>
          <a:p>
            <a:pPr lvl="2"/>
            <a:r>
              <a:rPr lang="en-A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Administrator</a:t>
            </a:r>
          </a:p>
          <a:p>
            <a:pPr lvl="2"/>
            <a:r>
              <a:rPr lang="en-A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Volunteers</a:t>
            </a: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Adopter’s characteristics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must be over 18 years</a:t>
            </a:r>
            <a:r>
              <a:rPr lang="en-A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for adoption </a:t>
            </a: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a resident </a:t>
            </a:r>
            <a:r>
              <a:rPr lang="en-A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Australia.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bility </a:t>
            </a: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meet the cultural, ethnic, religious and educational needs of the child</a:t>
            </a:r>
            <a:r>
              <a:rPr lang="en-AU" sz="1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  <a:p>
            <a:pPr lvl="1"/>
            <a:endParaRPr lang="en-AU" dirty="0" smtClean="0"/>
          </a:p>
          <a:p>
            <a:pPr lvl="2"/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22/12/2016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57848"/>
            <a:ext cx="8229600" cy="558884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Site diagram (Blueprint)</a:t>
            </a:r>
            <a:r>
              <a:rPr lang="en-AU" dirty="0"/>
              <a:t/>
            </a:r>
            <a:br>
              <a:rPr lang="en-AU" dirty="0"/>
            </a:b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57826"/>
            <a:ext cx="8280412" cy="42862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AU" sz="1200" dirty="0" smtClean="0"/>
              <a:t>                      : Component</a:t>
            </a:r>
            <a:r>
              <a:rPr lang="en-AU" dirty="0" smtClean="0"/>
              <a:t>                                 </a:t>
            </a:r>
            <a:r>
              <a:rPr lang="en-AU" sz="1050" dirty="0" smtClean="0"/>
              <a:t>:</a:t>
            </a:r>
            <a:r>
              <a:rPr lang="en-AU" sz="1100" dirty="0" smtClean="0"/>
              <a:t>Page</a:t>
            </a:r>
            <a:endParaRPr lang="en-AU" sz="11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22/12/2016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  <p:grpSp>
        <p:nvGrpSpPr>
          <p:cNvPr id="102" name="Group 101"/>
          <p:cNvGrpSpPr/>
          <p:nvPr/>
        </p:nvGrpSpPr>
        <p:grpSpPr>
          <a:xfrm>
            <a:off x="3143240" y="3000372"/>
            <a:ext cx="3751781" cy="1448310"/>
            <a:chOff x="381743" y="4005781"/>
            <a:chExt cx="3751781" cy="1448310"/>
          </a:xfrm>
        </p:grpSpPr>
        <p:sp>
          <p:nvSpPr>
            <p:cNvPr id="12" name="Rectangle 11"/>
            <p:cNvSpPr/>
            <p:nvPr/>
          </p:nvSpPr>
          <p:spPr>
            <a:xfrm>
              <a:off x="1922123" y="4005781"/>
              <a:ext cx="756084" cy="2825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smtClean="0"/>
                <a:t>Support</a:t>
              </a:r>
              <a:endParaRPr lang="en-AU" sz="11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39556" y="4634896"/>
              <a:ext cx="756084" cy="2825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smtClean="0"/>
                <a:t>Donate</a:t>
              </a:r>
              <a:endParaRPr lang="en-AU" sz="11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841137" y="4580822"/>
              <a:ext cx="756084" cy="2825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Adopt</a:t>
              </a:r>
              <a:endParaRPr lang="en-AU" sz="12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456223" y="5146149"/>
              <a:ext cx="756084" cy="2825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smtClean="0"/>
                <a:t>Login</a:t>
              </a:r>
              <a:endParaRPr lang="en-AU" sz="11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77440" y="5138338"/>
              <a:ext cx="756084" cy="2825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err="1" smtClean="0"/>
                <a:t>SignUp</a:t>
              </a:r>
              <a:endParaRPr lang="en-AU" sz="11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81743" y="5171572"/>
              <a:ext cx="756084" cy="2825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smtClean="0"/>
                <a:t>Login</a:t>
              </a:r>
              <a:endParaRPr lang="en-AU" sz="11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359144" y="5183961"/>
              <a:ext cx="756084" cy="25026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err="1" smtClean="0"/>
                <a:t>SignUp</a:t>
              </a:r>
              <a:endParaRPr lang="en-AU" sz="1100" dirty="0"/>
            </a:p>
          </p:txBody>
        </p:sp>
        <p:cxnSp>
          <p:nvCxnSpPr>
            <p:cNvPr id="2100" name="Straight Arrow Connector 2099"/>
            <p:cNvCxnSpPr>
              <a:stCxn id="83" idx="2"/>
            </p:cNvCxnSpPr>
            <p:nvPr/>
          </p:nvCxnSpPr>
          <p:spPr>
            <a:xfrm rot="16200000" flipH="1">
              <a:off x="1357724" y="4877288"/>
              <a:ext cx="287268" cy="367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2" name="Straight Arrow Connector 2101"/>
            <p:cNvCxnSpPr>
              <a:endCxn id="87" idx="0"/>
            </p:cNvCxnSpPr>
            <p:nvPr/>
          </p:nvCxnSpPr>
          <p:spPr>
            <a:xfrm rot="10800000" flipV="1">
              <a:off x="759785" y="4934474"/>
              <a:ext cx="407778" cy="237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4" name="Straight Arrow Connector 2103"/>
            <p:cNvCxnSpPr/>
            <p:nvPr/>
          </p:nvCxnSpPr>
          <p:spPr>
            <a:xfrm>
              <a:off x="3370000" y="4863341"/>
              <a:ext cx="364663" cy="260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6" name="Straight Arrow Connector 2105"/>
            <p:cNvCxnSpPr/>
            <p:nvPr/>
          </p:nvCxnSpPr>
          <p:spPr>
            <a:xfrm flipH="1">
              <a:off x="2822911" y="4871508"/>
              <a:ext cx="378042" cy="252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endCxn id="83" idx="0"/>
            </p:cNvCxnSpPr>
            <p:nvPr/>
          </p:nvCxnSpPr>
          <p:spPr>
            <a:xfrm flipH="1">
              <a:off x="1317598" y="4279438"/>
              <a:ext cx="872303" cy="355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84" idx="0"/>
            </p:cNvCxnSpPr>
            <p:nvPr/>
          </p:nvCxnSpPr>
          <p:spPr>
            <a:xfrm>
              <a:off x="2456223" y="4273420"/>
              <a:ext cx="762956" cy="307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7643834" y="2857496"/>
            <a:ext cx="756084" cy="3325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Contact Us</a:t>
            </a:r>
            <a:endParaRPr lang="en-AU" sz="1100" dirty="0"/>
          </a:p>
        </p:txBody>
      </p:sp>
      <p:sp>
        <p:nvSpPr>
          <p:cNvPr id="9" name="Rectangle 8"/>
          <p:cNvSpPr/>
          <p:nvPr/>
        </p:nvSpPr>
        <p:spPr>
          <a:xfrm>
            <a:off x="3786182" y="1857364"/>
            <a:ext cx="714380" cy="30820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Home</a:t>
            </a:r>
            <a:endParaRPr lang="en-AU" sz="1000" dirty="0"/>
          </a:p>
        </p:txBody>
      </p:sp>
      <p:sp>
        <p:nvSpPr>
          <p:cNvPr id="15" name="Rectangle 14"/>
          <p:cNvSpPr/>
          <p:nvPr/>
        </p:nvSpPr>
        <p:spPr>
          <a:xfrm>
            <a:off x="0" y="2786058"/>
            <a:ext cx="642942" cy="6429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The MAF Logo</a:t>
            </a:r>
            <a:endParaRPr lang="en-AU" sz="1100" dirty="0"/>
          </a:p>
        </p:txBody>
      </p:sp>
      <p:sp>
        <p:nvSpPr>
          <p:cNvPr id="17" name="Rectangle 16"/>
          <p:cNvSpPr/>
          <p:nvPr/>
        </p:nvSpPr>
        <p:spPr>
          <a:xfrm>
            <a:off x="857224" y="2786058"/>
            <a:ext cx="714380" cy="428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Image Slider</a:t>
            </a:r>
            <a:endParaRPr lang="en-AU" sz="1200" dirty="0"/>
          </a:p>
        </p:txBody>
      </p:sp>
      <p:sp>
        <p:nvSpPr>
          <p:cNvPr id="18" name="Rectangle 17"/>
          <p:cNvSpPr/>
          <p:nvPr/>
        </p:nvSpPr>
        <p:spPr>
          <a:xfrm>
            <a:off x="1714480" y="2786058"/>
            <a:ext cx="780928" cy="428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Who we are?</a:t>
            </a:r>
            <a:endParaRPr lang="en-AU" sz="1100" dirty="0"/>
          </a:p>
        </p:txBody>
      </p:sp>
      <p:sp>
        <p:nvSpPr>
          <p:cNvPr id="19" name="Rectangle 18"/>
          <p:cNvSpPr/>
          <p:nvPr/>
        </p:nvSpPr>
        <p:spPr>
          <a:xfrm>
            <a:off x="2714612" y="2786058"/>
            <a:ext cx="785818" cy="4987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What</a:t>
            </a:r>
            <a:r>
              <a:rPr lang="en-AU" dirty="0" smtClean="0"/>
              <a:t> </a:t>
            </a:r>
            <a:r>
              <a:rPr lang="en-AU" sz="1100" dirty="0" smtClean="0"/>
              <a:t>we do?</a:t>
            </a:r>
            <a:endParaRPr lang="en-AU" sz="1100" dirty="0"/>
          </a:p>
        </p:txBody>
      </p:sp>
      <p:sp>
        <p:nvSpPr>
          <p:cNvPr id="149" name="Rectangle 148"/>
          <p:cNvSpPr/>
          <p:nvPr/>
        </p:nvSpPr>
        <p:spPr>
          <a:xfrm>
            <a:off x="5715008" y="2786058"/>
            <a:ext cx="714380" cy="500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/>
              <a:t>News </a:t>
            </a:r>
            <a:r>
              <a:rPr lang="en-AU" sz="1050" dirty="0" smtClean="0"/>
              <a:t>Letter</a:t>
            </a:r>
            <a:endParaRPr lang="en-AU" sz="1050" dirty="0"/>
          </a:p>
        </p:txBody>
      </p:sp>
      <p:sp>
        <p:nvSpPr>
          <p:cNvPr id="11" name="Rectangle 10"/>
          <p:cNvSpPr/>
          <p:nvPr/>
        </p:nvSpPr>
        <p:spPr>
          <a:xfrm>
            <a:off x="3714744" y="2786058"/>
            <a:ext cx="756084" cy="2825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About Us</a:t>
            </a:r>
            <a:endParaRPr lang="en-AU" sz="1100" dirty="0"/>
          </a:p>
        </p:txBody>
      </p:sp>
      <p:sp>
        <p:nvSpPr>
          <p:cNvPr id="170" name="Rectangle 169"/>
          <p:cNvSpPr/>
          <p:nvPr/>
        </p:nvSpPr>
        <p:spPr>
          <a:xfrm>
            <a:off x="6715140" y="2857496"/>
            <a:ext cx="781529" cy="3385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Copyright</a:t>
            </a:r>
            <a:endParaRPr lang="en-AU" sz="12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85720" y="2357430"/>
            <a:ext cx="7715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17" idx="0"/>
          </p:cNvCxnSpPr>
          <p:nvPr/>
        </p:nvCxnSpPr>
        <p:spPr>
          <a:xfrm rot="5400000">
            <a:off x="1000894" y="257095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>
            <a:off x="1928794" y="257174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2857488" y="257174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>
            <a:off x="3857620" y="257174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2" idx="0"/>
          </p:cNvCxnSpPr>
          <p:nvPr/>
        </p:nvCxnSpPr>
        <p:spPr>
          <a:xfrm rot="5400000">
            <a:off x="4745393" y="2673699"/>
            <a:ext cx="642942" cy="10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>
            <a:off x="5857884" y="257174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13" idx="0"/>
          </p:cNvCxnSpPr>
          <p:nvPr/>
        </p:nvCxnSpPr>
        <p:spPr>
          <a:xfrm rot="16200000" flipH="1">
            <a:off x="7762211" y="2597831"/>
            <a:ext cx="499272" cy="20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6200000" flipH="1">
            <a:off x="6904161" y="2597037"/>
            <a:ext cx="499272" cy="20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5400000">
            <a:off x="72200" y="257095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>
            <a:off x="4001290" y="221376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57158" y="5429264"/>
            <a:ext cx="714380" cy="2857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148" name="Rectangle 147"/>
          <p:cNvSpPr/>
          <p:nvPr/>
        </p:nvSpPr>
        <p:spPr>
          <a:xfrm>
            <a:off x="3500430" y="5429264"/>
            <a:ext cx="756084" cy="2825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xmlns="" val="29231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SIGN UP PAGE FOR ADOPTION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22/12/2016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7193" y="1600200"/>
            <a:ext cx="7449614" cy="4525963"/>
          </a:xfrm>
        </p:spPr>
      </p:pic>
    </p:spTree>
    <p:extLst>
      <p:ext uri="{BB962C8B-B14F-4D97-AF65-F5344CB8AC3E}">
        <p14:creationId xmlns:p14="http://schemas.microsoft.com/office/powerpoint/2010/main" xmlns="" val="41594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5658</TotalTime>
  <Words>227</Words>
  <Application>Microsoft Office PowerPoint</Application>
  <PresentationFormat>On-screen Show (4:3)</PresentationFormat>
  <Paragraphs>75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MAKE A FUTURE</vt:lpstr>
      <vt:lpstr> MAKE A FUTURE</vt:lpstr>
      <vt:lpstr>Users And Their Characterstics</vt:lpstr>
      <vt:lpstr>Site diagram (Blueprint) </vt:lpstr>
      <vt:lpstr>SIGN UP PAGE FOR ADOPTION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cue</dc:creator>
  <cp:lastModifiedBy>Neha Bisht</cp:lastModifiedBy>
  <cp:revision>402</cp:revision>
  <cp:lastPrinted>1601-01-01T00:00:00Z</cp:lastPrinted>
  <dcterms:created xsi:type="dcterms:W3CDTF">1601-01-01T00:00:00Z</dcterms:created>
  <dcterms:modified xsi:type="dcterms:W3CDTF">2016-12-22T13:02:44Z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