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5"/>
  </p:notesMasterIdLst>
  <p:handoutMasterIdLst>
    <p:handoutMasterId r:id="rId6"/>
  </p:handoutMasterIdLst>
  <p:sldIdLst>
    <p:sldId id="283" r:id="rId2"/>
    <p:sldId id="288" r:id="rId3"/>
    <p:sldId id="290" r:id="rId4"/>
  </p:sldIdLst>
  <p:sldSz cx="9144000" cy="6858000" type="screen4x3"/>
  <p:notesSz cx="6797675" cy="98710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0" autoAdjust="0"/>
    <p:restoredTop sz="82784" autoAdjust="0"/>
  </p:normalViewPr>
  <p:slideViewPr>
    <p:cSldViewPr>
      <p:cViewPr varScale="1">
        <p:scale>
          <a:sx n="96" d="100"/>
          <a:sy n="96" d="100"/>
        </p:scale>
        <p:origin x="22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698" y="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60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698" y="937760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BCD4712-13EF-4F34-B72F-68D7461926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846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98" y="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5537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17" y="4688800"/>
            <a:ext cx="4986242" cy="44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60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98" y="937760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8F95747-FCC7-407C-B7E0-6B4E69FF79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86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64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25EA0-C546-47BB-922A-F1A71D653E1C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5C8C6-D7E8-4BC6-9B9E-CBD33575883F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0F47E-FECA-41D1-9273-90AE7338E824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4CCF8-747E-4835-8D31-AEA6FB83961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1A1B8B-8C08-419F-A2FE-33137DB729E8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7800-A68A-4D39-9BF9-A1DE5A55495B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026B8-B13F-4A3B-9719-8B183DB05704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09037-E5CB-4A26-9E0A-E2CCF1E4714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A6D198-8FD2-4698-A8FA-30C07DEDD957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5756-3644-4C5F-B7B5-EEEF2DD69F5E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EBD1D-0C42-49CE-A034-4FDBF4758363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C36AE-0477-42B2-B817-DA51F75A4A6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22AEFC-F4D5-45BF-8643-E2B28DC56ADE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9E329-DD78-480F-8488-F70DF0CB878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4A59AA-17B4-474C-AD4F-20C724DF3370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EBA1A-2153-43DE-9004-926DE914460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A7380A-4630-4BAB-8457-BF7518CFFA5D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249CF-652A-44E0-9B1D-DFA6E50EAA5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4361A3-F162-41D9-8125-22A908938EE2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43FAC2-B2A0-4BE6-B215-6332D7F3D27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First Stage: Planning (cont)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5148572"/>
          </a:xfrm>
        </p:spPr>
        <p:txBody>
          <a:bodyPr>
            <a:normAutofit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sketched pages 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(home page and a few subsequent pages). They can even be an abstract visual representation of your site. To be sure that:</a:t>
            </a:r>
          </a:p>
          <a:p>
            <a:pPr lvl="2"/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find what they need (well-structured, meaningful and consistent links)</a:t>
            </a:r>
          </a:p>
          <a:p>
            <a:pPr lvl="2"/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move around the system easily</a:t>
            </a:r>
          </a:p>
          <a:p>
            <a:pPr lvl="2"/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feedback that tell users where they are</a:t>
            </a:r>
          </a:p>
          <a:p>
            <a:pPr lvl="2"/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</a:t>
            </a:r>
            <a:r>
              <a:rPr lang="en-A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look throughout the system</a:t>
            </a:r>
          </a:p>
          <a:p>
            <a:pPr lvl="1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requirements</a:t>
            </a:r>
          </a:p>
          <a:p>
            <a:pPr lvl="2"/>
            <a:r>
              <a:rPr lang="en-A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Doner</a:t>
            </a:r>
            <a:r>
              <a:rPr lang="en-A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, Adopter information , Data information visitors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8929718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857255"/>
          </a:xfrm>
        </p:spPr>
        <p:txBody>
          <a:bodyPr/>
          <a:lstStyle/>
          <a:p>
            <a:r>
              <a:rPr lang="en-IN" dirty="0" smtClean="0"/>
              <a:t>Home Page Layout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714488"/>
            <a:ext cx="9143999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About Us Page Layout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5632</TotalTime>
  <Words>103</Words>
  <Application>Microsoft Office PowerPoint</Application>
  <PresentationFormat>On-screen Show (4:3)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Project First Stage: Planning (cont)</vt:lpstr>
      <vt:lpstr>Home Page Layout</vt:lpstr>
      <vt:lpstr>About Us Page Layout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cue</dc:creator>
  <cp:lastModifiedBy>Harpal Singh CHAHAL</cp:lastModifiedBy>
  <cp:revision>401</cp:revision>
  <cp:lastPrinted>1601-01-01T00:00:00Z</cp:lastPrinted>
  <dcterms:created xsi:type="dcterms:W3CDTF">1601-01-01T00:00:00Z</dcterms:created>
  <dcterms:modified xsi:type="dcterms:W3CDTF">2016-12-23T00:01:50Z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