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279" r:id="rId4"/>
    <p:sldId id="280" r:id="rId5"/>
    <p:sldId id="281" r:id="rId6"/>
    <p:sldId id="282" r:id="rId7"/>
    <p:sldId id="292" r:id="rId8"/>
    <p:sldId id="283" r:id="rId9"/>
    <p:sldId id="287" r:id="rId10"/>
    <p:sldId id="288" r:id="rId11"/>
    <p:sldId id="289" r:id="rId12"/>
    <p:sldId id="291" r:id="rId13"/>
    <p:sldId id="290" r:id="rId14"/>
    <p:sldId id="284" r:id="rId15"/>
  </p:sldIdLst>
  <p:sldSz cx="9144000" cy="6858000" type="screen4x3"/>
  <p:notesSz cx="6797675" cy="98710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003399"/>
    <a:srgbClr val="336699"/>
    <a:srgbClr val="008080"/>
    <a:srgbClr val="009999"/>
    <a:srgbClr val="FF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60" autoAdjust="0"/>
    <p:restoredTop sz="82784" autoAdjust="0"/>
  </p:normalViewPr>
  <p:slideViewPr>
    <p:cSldViewPr>
      <p:cViewPr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83384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17" y="4688800"/>
            <a:ext cx="4986242" cy="4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580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9892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the project title and objectives of the project  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description of the proposed system in terms of a set of integrated ideas and concepts about what it should do, behave and look like, that will understandable by the users in the manner intended.</a:t>
            </a:r>
            <a:endParaRPr kumimoji="1" lang="en-AU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Explain why this project idea is selected 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what the importance/novelty of this project is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68141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Discuss the characteristics of the target users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Age: Users are likely to be under 25 …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Education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Gender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Computer experience, online shopping experience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2821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72707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0379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18190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833645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884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79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2060">
                <a:alpha val="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Baskerville Old Face" pitchFamily="18" charset="0"/>
              </a:rPr>
              <a:t>MAKE A FUTURE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14282" y="4786322"/>
            <a:ext cx="7558118" cy="1857388"/>
          </a:xfrm>
        </p:spPr>
        <p:txBody>
          <a:bodyPr rtlCol="0">
            <a:normAutofit fontScale="70000" lnSpcReduction="20000"/>
          </a:bodyPr>
          <a:lstStyle/>
          <a:p>
            <a:pPr algn="just">
              <a:defRPr/>
            </a:pPr>
            <a:r>
              <a:rPr lang="en-AU" sz="4600" dirty="0" smtClean="0">
                <a:solidFill>
                  <a:schemeClr val="tx1"/>
                </a:solidFill>
              </a:rPr>
              <a:t>TEAM02: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NEHA BISHT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TANVEER KAUR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BALJINDER KAUR</a:t>
            </a:r>
          </a:p>
          <a:p>
            <a:pPr algn="just">
              <a:defRPr/>
            </a:pPr>
            <a:r>
              <a:rPr lang="en-AU" dirty="0" smtClean="0">
                <a:solidFill>
                  <a:schemeClr val="tx1"/>
                </a:solidFill>
              </a:rPr>
              <a:t>HARPAL SINGH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FEA71-BC93-459F-B25D-4C81C1D2CBA1}" type="datetime1">
              <a:rPr lang="en-AU" smtClean="0"/>
              <a:pPr>
                <a:defRPr/>
              </a:pPr>
              <a:t>23/12/2016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8929718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857255"/>
          </a:xfrm>
        </p:spPr>
        <p:txBody>
          <a:bodyPr/>
          <a:lstStyle/>
          <a:p>
            <a:r>
              <a:rPr lang="en-IN" dirty="0" smtClean="0"/>
              <a:t>Home 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857255"/>
          </a:xfrm>
        </p:spPr>
        <p:txBody>
          <a:bodyPr>
            <a:normAutofit/>
          </a:bodyPr>
          <a:lstStyle/>
          <a:p>
            <a:r>
              <a:rPr lang="en-IN" dirty="0" smtClean="0"/>
              <a:t>Login 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SIGN UP PAGE FOR ADOPTION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3" y="1600200"/>
            <a:ext cx="7449614" cy="4525963"/>
          </a:xfrm>
        </p:spPr>
      </p:pic>
    </p:spTree>
    <p:extLst>
      <p:ext uri="{BB962C8B-B14F-4D97-AF65-F5344CB8AC3E}">
        <p14:creationId xmlns="" xmlns:p14="http://schemas.microsoft.com/office/powerpoint/2010/main" val="41594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14488"/>
            <a:ext cx="9143999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About Us 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>
            <a:normAutofit/>
          </a:bodyPr>
          <a:lstStyle/>
          <a:p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Responsibilities &amp; Project Milestone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5"/>
            <a:ext cx="8820472" cy="595677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Responsibilities</a:t>
            </a:r>
          </a:p>
          <a:p>
            <a:pPr marL="0" indent="0">
              <a:buNone/>
            </a:pPr>
            <a:endParaRPr lang="en-AU" b="1" dirty="0" smtClean="0"/>
          </a:p>
          <a:p>
            <a:r>
              <a:rPr lang="en-AU" b="1" dirty="0" smtClean="0"/>
              <a:t>Neha: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Sign-Up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Database Creation(</a:t>
            </a:r>
            <a:r>
              <a:rPr lang="en-AU" sz="2500" b="1" dirty="0" err="1" smtClean="0"/>
              <a:t>Adoptors</a:t>
            </a:r>
            <a:r>
              <a:rPr lang="en-AU" sz="25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Data Collection and Designing of Sign-Up Page</a:t>
            </a:r>
          </a:p>
          <a:p>
            <a:pPr marL="0" indent="0">
              <a:buNone/>
            </a:pPr>
            <a:endParaRPr lang="en-AU" sz="12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AU" sz="12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AU" b="1" dirty="0" err="1" smtClean="0">
                <a:solidFill>
                  <a:prstClr val="black"/>
                </a:solidFill>
              </a:rPr>
              <a:t>Tanveer</a:t>
            </a:r>
            <a:r>
              <a:rPr lang="en-AU" b="1" dirty="0" smtClean="0">
                <a:solidFill>
                  <a:prstClr val="black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Home </a:t>
            </a:r>
            <a:r>
              <a:rPr lang="en-AU" sz="2500" b="1" dirty="0" err="1" smtClean="0">
                <a:solidFill>
                  <a:prstClr val="black"/>
                </a:solidFill>
              </a:rPr>
              <a:t>Page:Header,Article</a:t>
            </a:r>
            <a:endParaRPr lang="en-AU" sz="25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Database Creation(</a:t>
            </a:r>
            <a:r>
              <a:rPr lang="en-AU" sz="2500" b="1" dirty="0" err="1" smtClean="0">
                <a:solidFill>
                  <a:prstClr val="black"/>
                </a:solidFill>
              </a:rPr>
              <a:t>Client:Donors</a:t>
            </a:r>
            <a:r>
              <a:rPr lang="en-AU" sz="2500" b="1" dirty="0" smtClean="0">
                <a:solidFill>
                  <a:prstClr val="black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Data Collection for Home page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3400" b="1" dirty="0" err="1" smtClean="0">
                <a:solidFill>
                  <a:prstClr val="black"/>
                </a:solidFill>
              </a:rPr>
              <a:t>Bajinder</a:t>
            </a:r>
            <a:endParaRPr lang="en-AU" sz="34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Login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Designing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Data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Database Creation for Visitors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3400" b="1" dirty="0" err="1" smtClean="0">
                <a:solidFill>
                  <a:prstClr val="black"/>
                </a:solidFill>
              </a:rPr>
              <a:t>Harpal</a:t>
            </a:r>
            <a:endParaRPr lang="en-AU" sz="34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>
                <a:solidFill>
                  <a:prstClr val="black"/>
                </a:solidFill>
              </a:rPr>
              <a:t>Home </a:t>
            </a:r>
            <a:r>
              <a:rPr lang="en-AU" sz="2800" b="1" dirty="0" err="1" smtClean="0">
                <a:solidFill>
                  <a:prstClr val="black"/>
                </a:solidFill>
              </a:rPr>
              <a:t>Page:NewsLetter</a:t>
            </a:r>
            <a:r>
              <a:rPr lang="en-AU" sz="2800" b="1" dirty="0" smtClean="0">
                <a:solidFill>
                  <a:prstClr val="black"/>
                </a:solidFill>
              </a:rPr>
              <a:t>,</a:t>
            </a:r>
            <a:r>
              <a:rPr lang="en-AU" sz="2800" b="1" dirty="0">
                <a:solidFill>
                  <a:prstClr val="black"/>
                </a:solidFill>
              </a:rPr>
              <a:t> ,Footer</a:t>
            </a:r>
            <a:endParaRPr lang="en-AU" sz="28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>
                <a:solidFill>
                  <a:prstClr val="black"/>
                </a:solidFill>
              </a:rPr>
              <a:t>Designing About Us &amp; Our Mission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>
                <a:solidFill>
                  <a:prstClr val="black"/>
                </a:solidFill>
              </a:rPr>
              <a:t>Database Creation For </a:t>
            </a:r>
            <a:r>
              <a:rPr lang="en-AU" sz="2800" b="1" dirty="0" err="1" smtClean="0">
                <a:solidFill>
                  <a:prstClr val="black"/>
                </a:solidFill>
              </a:rPr>
              <a:t>Paypal</a:t>
            </a:r>
            <a:r>
              <a:rPr lang="en-AU" sz="2800" b="1" dirty="0" smtClean="0">
                <a:solidFill>
                  <a:prstClr val="black"/>
                </a:solidFill>
              </a:rPr>
              <a:t> link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AU" sz="1600" b="1" dirty="0" smtClean="0">
                <a:solidFill>
                  <a:srgbClr val="FF0000"/>
                </a:solidFill>
              </a:rPr>
              <a:t>--           </a:t>
            </a:r>
            <a:r>
              <a:rPr lang="en-AU" b="1" dirty="0" smtClean="0">
                <a:solidFill>
                  <a:srgbClr val="FF0000"/>
                </a:solidFill>
              </a:rPr>
              <a:t>Schedule</a:t>
            </a:r>
          </a:p>
          <a:p>
            <a:r>
              <a:rPr lang="en-AU" dirty="0"/>
              <a:t>Week 6: Blue </a:t>
            </a:r>
            <a:r>
              <a:rPr lang="en-AU" dirty="0" smtClean="0"/>
              <a:t>print ,discussions about the concept of the project </a:t>
            </a:r>
            <a:r>
              <a:rPr lang="en-AU" dirty="0"/>
              <a:t>&amp; Website Visual Design layout.</a:t>
            </a:r>
          </a:p>
          <a:p>
            <a:r>
              <a:rPr lang="en-AU" dirty="0"/>
              <a:t>Week 7:Designing of all the following pages and assembling their database :</a:t>
            </a:r>
          </a:p>
          <a:p>
            <a:r>
              <a:rPr lang="en-AU" dirty="0"/>
              <a:t>Home page</a:t>
            </a:r>
          </a:p>
          <a:p>
            <a:r>
              <a:rPr lang="en-AU" dirty="0"/>
              <a:t>About us</a:t>
            </a:r>
          </a:p>
          <a:p>
            <a:r>
              <a:rPr lang="en-AU" dirty="0"/>
              <a:t>Contact us</a:t>
            </a:r>
          </a:p>
          <a:p>
            <a:r>
              <a:rPr lang="en-AU" dirty="0"/>
              <a:t>Support us</a:t>
            </a:r>
          </a:p>
          <a:p>
            <a:r>
              <a:rPr lang="en-AU" dirty="0"/>
              <a:t>Donate</a:t>
            </a:r>
          </a:p>
          <a:p>
            <a:r>
              <a:rPr lang="en-AU" dirty="0"/>
              <a:t>Adopt.</a:t>
            </a:r>
          </a:p>
          <a:p>
            <a:r>
              <a:rPr lang="en-AU" dirty="0" smtClean="0"/>
              <a:t>Week </a:t>
            </a:r>
            <a:r>
              <a:rPr lang="en-AU" dirty="0"/>
              <a:t>8:Linking the Home, </a:t>
            </a:r>
            <a:r>
              <a:rPr lang="en-AU" dirty="0" smtClean="0"/>
              <a:t>about </a:t>
            </a:r>
            <a:r>
              <a:rPr lang="en-AU" dirty="0" err="1" smtClean="0"/>
              <a:t>us,contact</a:t>
            </a:r>
            <a:r>
              <a:rPr lang="en-AU" dirty="0" smtClean="0"/>
              <a:t> </a:t>
            </a:r>
            <a:r>
              <a:rPr lang="en-AU" dirty="0" err="1" smtClean="0"/>
              <a:t>us,support</a:t>
            </a:r>
            <a:r>
              <a:rPr lang="en-AU" dirty="0" smtClean="0"/>
              <a:t> </a:t>
            </a:r>
            <a:r>
              <a:rPr lang="en-AU" dirty="0" err="1" smtClean="0"/>
              <a:t>us,donate</a:t>
            </a:r>
            <a:r>
              <a:rPr lang="en-AU" dirty="0" smtClean="0"/>
              <a:t>  and adopt </a:t>
            </a:r>
            <a:r>
              <a:rPr lang="en-AU" dirty="0"/>
              <a:t>to the </a:t>
            </a:r>
            <a:r>
              <a:rPr lang="en-AU" dirty="0" smtClean="0"/>
              <a:t> subsequent </a:t>
            </a:r>
            <a:r>
              <a:rPr lang="en-AU" dirty="0"/>
              <a:t>web pages</a:t>
            </a:r>
            <a:r>
              <a:rPr lang="en-AU" dirty="0" smtClean="0"/>
              <a:t>:</a:t>
            </a:r>
          </a:p>
          <a:p>
            <a:r>
              <a:rPr lang="en-AU" dirty="0" smtClean="0"/>
              <a:t>Linking donation page to payment gateway.</a:t>
            </a:r>
          </a:p>
          <a:p>
            <a:endParaRPr lang="en-AU" dirty="0"/>
          </a:p>
          <a:p>
            <a:r>
              <a:rPr lang="en-AU" dirty="0" smtClean="0"/>
              <a:t>Week </a:t>
            </a:r>
            <a:r>
              <a:rPr lang="en-AU" dirty="0"/>
              <a:t>9</a:t>
            </a:r>
            <a:r>
              <a:rPr lang="en-AU" dirty="0" smtClean="0"/>
              <a:t>:</a:t>
            </a:r>
          </a:p>
          <a:p>
            <a:r>
              <a:rPr lang="en-AU" dirty="0" smtClean="0"/>
              <a:t>Launching all </a:t>
            </a:r>
            <a:r>
              <a:rPr lang="en-AU" dirty="0"/>
              <a:t>the Pages for a visual and running blueprint of the website over the server.</a:t>
            </a:r>
          </a:p>
          <a:p>
            <a:r>
              <a:rPr lang="en-AU" dirty="0"/>
              <a:t>Week 10:Final Website.</a:t>
            </a:r>
          </a:p>
          <a:p>
            <a:pPr marL="0" indent="0">
              <a:buNone/>
            </a:pPr>
            <a:endParaRPr lang="en-AU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29688" cy="672147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2060">
                <a:alpha val="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 </a:t>
            </a:r>
            <a:r>
              <a:rPr lang="en-AU" b="1" dirty="0" smtClean="0">
                <a:latin typeface="Trajan Pro" panose="02020502050506020301" pitchFamily="18" charset="0"/>
                <a:cs typeface="Times New Roman" panose="02020603050405020304" pitchFamily="18" charset="0"/>
              </a:rPr>
              <a:t>MAKE A FUTURE</a:t>
            </a:r>
            <a:endParaRPr lang="en-AU" b="1" dirty="0">
              <a:latin typeface="Trajan Pro" panose="02020502050506020301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Future </a:t>
            </a:r>
          </a:p>
          <a:p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team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Tanveer</a:t>
            </a: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Harpal Singh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Baljinder Kaur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Neha Bisht</a:t>
            </a:r>
          </a:p>
          <a:p>
            <a:pPr marL="457200" lvl="1" indent="0">
              <a:buNone/>
            </a:pPr>
            <a:endParaRPr lang="en-AU" sz="8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or Objectives</a:t>
            </a:r>
            <a:endParaRPr lang="en-A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 friendly charitable website for Make A Future foundation.</a:t>
            </a:r>
          </a:p>
          <a:p>
            <a:pPr lvl="1"/>
            <a:r>
              <a:rPr lang="en-A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Future primarily works towards creating a bright future for the children who come from down-trodden parts of the society and are underprivileged. We help in giving them a ray of  possible hope and strength that can enlighten their world with happiness by asking for donation and gathering eligible adopters.</a:t>
            </a:r>
          </a:p>
          <a:p>
            <a:pPr lvl="1"/>
            <a:endParaRPr lang="en-AU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And Their </a:t>
            </a:r>
            <a:r>
              <a:rPr lang="en-A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Characterstics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525963"/>
          </a:xfrm>
        </p:spPr>
        <p:txBody>
          <a:bodyPr>
            <a:normAutofit fontScale="92500" lnSpcReduction="1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users 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Donors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Adopters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users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Guests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</a:t>
            </a:r>
          </a:p>
          <a:p>
            <a:pPr lvl="2"/>
            <a:r>
              <a:rPr lang="en-A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Volunteers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Adopter’s characteristics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must be over 18 years</a:t>
            </a:r>
            <a:r>
              <a:rPr lang="en-A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for adoption 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 resident </a:t>
            </a:r>
            <a:r>
              <a:rPr lang="en-A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Australia.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bility 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meet the cultural, ethnic, religious and educational needs of the child</a:t>
            </a:r>
            <a:r>
              <a:rPr lang="en-AU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/>
            <a:endParaRPr lang="en-AU" dirty="0" smtClean="0"/>
          </a:p>
          <a:p>
            <a:pPr lvl="2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004556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basic features to be implemented 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people to adopt a child and give donation to the homeless children.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online form for the adopter and the doners.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people to help homeless and helpless children to making their future bright by giving them donation online.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to get  the information about the orphans children.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donation is just a click away where the users can register and donate money after filling a form and redirecting to money transfer.</a:t>
            </a:r>
          </a:p>
          <a:p>
            <a:pPr marL="1371600" lvl="3" indent="0">
              <a:buNone/>
            </a:pPr>
            <a:r>
              <a:rPr lang="en-AU" dirty="0" smtClean="0"/>
              <a:t>-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Newsletter on the responsive Home web page consists of all the upcoming and       social charity events.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MAF Planning First Stage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004556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 to enhance user experience </a:t>
            </a:r>
          </a:p>
          <a:p>
            <a:pPr lvl="2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any of the followings: 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Screen, menu, home page, MAF logo.</a:t>
            </a:r>
          </a:p>
          <a:p>
            <a:pPr lvl="3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style(Times New Roman), Drop down </a:t>
            </a:r>
            <a:r>
              <a:rPr lang="en-A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Menu,Radio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Buttons image slider.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In Use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requirements: </a:t>
            </a:r>
            <a:r>
              <a:rPr lang="en-AU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HTML,CSS,XML,JAVASCRIPT,Dreamweaver.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requirements:</a:t>
            </a:r>
            <a:r>
              <a:rPr lang="en-AU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,JQUERY,PL/SQL,PHP.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main functions or tasks or pages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Adopt.</a:t>
            </a:r>
          </a:p>
          <a:p>
            <a:pPr lvl="1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243534"/>
            <a:ext cx="8229600" cy="55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Site diagram (Blueprint)</a:t>
            </a:r>
            <a:r>
              <a:rPr kumimoji="0" lang="en-A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A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5143512"/>
            <a:ext cx="8280412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Component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</a:t>
            </a:r>
            <a:r>
              <a:rPr kumimoji="0" lang="en-AU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AU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6553200" y="61420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7E1907-F30A-462E-ACF9-4BC13379335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43240" y="2786058"/>
            <a:ext cx="3751781" cy="1448310"/>
            <a:chOff x="381743" y="4005781"/>
            <a:chExt cx="3751781" cy="1448310"/>
          </a:xfrm>
        </p:grpSpPr>
        <p:sp>
          <p:nvSpPr>
            <p:cNvPr id="11" name="Rectangle 10"/>
            <p:cNvSpPr/>
            <p:nvPr/>
          </p:nvSpPr>
          <p:spPr>
            <a:xfrm>
              <a:off x="1922123" y="4005781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Support</a:t>
              </a:r>
              <a:endParaRPr lang="en-AU" sz="11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9556" y="4634896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Donate</a:t>
              </a:r>
              <a:endParaRPr lang="en-AU" sz="11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137" y="4580822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Adopt</a:t>
              </a:r>
              <a:endParaRPr lang="en-AU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56223" y="5146149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Login</a:t>
              </a:r>
              <a:endParaRPr lang="en-AU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77440" y="5138338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err="1" smtClean="0"/>
                <a:t>SignUp</a:t>
              </a:r>
              <a:endParaRPr lang="en-AU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743" y="5171572"/>
              <a:ext cx="756084" cy="2825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smtClean="0"/>
                <a:t>Login</a:t>
              </a:r>
              <a:endParaRPr lang="en-AU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9144" y="5183961"/>
              <a:ext cx="756084" cy="250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 err="1" smtClean="0"/>
                <a:t>SignUp</a:t>
              </a:r>
              <a:endParaRPr lang="en-AU" sz="1100" dirty="0"/>
            </a:p>
          </p:txBody>
        </p:sp>
        <p:cxnSp>
          <p:nvCxnSpPr>
            <p:cNvPr id="18" name="Straight Arrow Connector 17"/>
            <p:cNvCxnSpPr>
              <a:stCxn id="12" idx="2"/>
            </p:cNvCxnSpPr>
            <p:nvPr/>
          </p:nvCxnSpPr>
          <p:spPr>
            <a:xfrm rot="16200000" flipH="1">
              <a:off x="1357724" y="4877288"/>
              <a:ext cx="287268" cy="367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0"/>
            </p:cNvCxnSpPr>
            <p:nvPr/>
          </p:nvCxnSpPr>
          <p:spPr>
            <a:xfrm rot="10800000" flipV="1">
              <a:off x="759785" y="4934474"/>
              <a:ext cx="407778" cy="23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370000" y="4863341"/>
              <a:ext cx="364663" cy="26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22911" y="4871508"/>
              <a:ext cx="378042" cy="25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1317598" y="4279438"/>
              <a:ext cx="872303" cy="35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3" idx="0"/>
            </p:cNvCxnSpPr>
            <p:nvPr/>
          </p:nvCxnSpPr>
          <p:spPr>
            <a:xfrm>
              <a:off x="2456223" y="4273420"/>
              <a:ext cx="762956" cy="307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7643834" y="2643182"/>
            <a:ext cx="756084" cy="3325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Contact Us</a:t>
            </a:r>
            <a:endParaRPr lang="en-AU" sz="1100" dirty="0"/>
          </a:p>
        </p:txBody>
      </p:sp>
      <p:sp>
        <p:nvSpPr>
          <p:cNvPr id="25" name="Rectangle 24"/>
          <p:cNvSpPr/>
          <p:nvPr/>
        </p:nvSpPr>
        <p:spPr>
          <a:xfrm>
            <a:off x="3786182" y="1643050"/>
            <a:ext cx="714380" cy="3082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Home</a:t>
            </a:r>
            <a:endParaRPr lang="en-AU" sz="1000" dirty="0"/>
          </a:p>
        </p:txBody>
      </p:sp>
      <p:sp>
        <p:nvSpPr>
          <p:cNvPr id="26" name="Rectangle 25"/>
          <p:cNvSpPr/>
          <p:nvPr/>
        </p:nvSpPr>
        <p:spPr>
          <a:xfrm>
            <a:off x="0" y="2571744"/>
            <a:ext cx="642942" cy="6429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The MAF Logo</a:t>
            </a:r>
            <a:endParaRPr lang="en-AU" sz="1100" dirty="0"/>
          </a:p>
        </p:txBody>
      </p:sp>
      <p:sp>
        <p:nvSpPr>
          <p:cNvPr id="27" name="Rectangle 26"/>
          <p:cNvSpPr/>
          <p:nvPr/>
        </p:nvSpPr>
        <p:spPr>
          <a:xfrm>
            <a:off x="857224" y="2571744"/>
            <a:ext cx="714380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Image Slider</a:t>
            </a:r>
            <a:endParaRPr lang="en-AU" sz="1200" dirty="0"/>
          </a:p>
        </p:txBody>
      </p:sp>
      <p:sp>
        <p:nvSpPr>
          <p:cNvPr id="28" name="Rectangle 27"/>
          <p:cNvSpPr/>
          <p:nvPr/>
        </p:nvSpPr>
        <p:spPr>
          <a:xfrm>
            <a:off x="1714480" y="2571744"/>
            <a:ext cx="780928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Who we are?</a:t>
            </a:r>
            <a:endParaRPr lang="en-AU" sz="1100" dirty="0"/>
          </a:p>
        </p:txBody>
      </p:sp>
      <p:sp>
        <p:nvSpPr>
          <p:cNvPr id="29" name="Rectangle 28"/>
          <p:cNvSpPr/>
          <p:nvPr/>
        </p:nvSpPr>
        <p:spPr>
          <a:xfrm>
            <a:off x="2714612" y="2571744"/>
            <a:ext cx="785818" cy="4987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What</a:t>
            </a:r>
            <a:r>
              <a:rPr lang="en-AU" dirty="0" smtClean="0"/>
              <a:t> </a:t>
            </a:r>
            <a:r>
              <a:rPr lang="en-AU" sz="1100" dirty="0" smtClean="0"/>
              <a:t>we do?</a:t>
            </a:r>
            <a:endParaRPr lang="en-AU" sz="1100" dirty="0"/>
          </a:p>
        </p:txBody>
      </p:sp>
      <p:sp>
        <p:nvSpPr>
          <p:cNvPr id="30" name="Rectangle 29"/>
          <p:cNvSpPr/>
          <p:nvPr/>
        </p:nvSpPr>
        <p:spPr>
          <a:xfrm>
            <a:off x="5715008" y="2571744"/>
            <a:ext cx="714380" cy="500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News Letter</a:t>
            </a:r>
            <a:endParaRPr lang="en-AU" sz="1050" dirty="0"/>
          </a:p>
        </p:txBody>
      </p:sp>
      <p:sp>
        <p:nvSpPr>
          <p:cNvPr id="31" name="Rectangle 30"/>
          <p:cNvSpPr/>
          <p:nvPr/>
        </p:nvSpPr>
        <p:spPr>
          <a:xfrm>
            <a:off x="3714744" y="2571744"/>
            <a:ext cx="756084" cy="2825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About Us</a:t>
            </a:r>
            <a:endParaRPr lang="en-AU" sz="1100" dirty="0"/>
          </a:p>
        </p:txBody>
      </p:sp>
      <p:sp>
        <p:nvSpPr>
          <p:cNvPr id="32" name="Rectangle 31"/>
          <p:cNvSpPr/>
          <p:nvPr/>
        </p:nvSpPr>
        <p:spPr>
          <a:xfrm>
            <a:off x="6715140" y="2643182"/>
            <a:ext cx="781529" cy="338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Copyright</a:t>
            </a:r>
            <a:endParaRPr lang="en-AU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5720" y="2143116"/>
            <a:ext cx="7715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rot="5400000">
            <a:off x="1000894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1928794" y="23574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857488" y="23574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857620" y="23574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745393" y="2459385"/>
            <a:ext cx="642942" cy="10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5857884" y="23574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0"/>
          </p:cNvCxnSpPr>
          <p:nvPr/>
        </p:nvCxnSpPr>
        <p:spPr>
          <a:xfrm rot="16200000" flipH="1">
            <a:off x="7762211" y="2383517"/>
            <a:ext cx="499272" cy="2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6904161" y="2382723"/>
            <a:ext cx="499272" cy="2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2200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001290" y="1999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4480" y="5214950"/>
            <a:ext cx="714380" cy="285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>
            <a:off x="4857752" y="5214950"/>
            <a:ext cx="756084" cy="2825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First Stage: Planning (cont)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sketched pages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(home page and a few subsequent pages). They can even be an abstract visual representation of your site. To be sure that: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find what they need (well-structured, meaningful and consistent links)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move around the system easily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 that tell users where they are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A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look throughout the system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</a:t>
            </a:r>
          </a:p>
          <a:p>
            <a:pPr lvl="2"/>
            <a:r>
              <a:rPr lang="en-A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Doner</a:t>
            </a:r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, Adopter information , Data information visitors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81100"/>
            <a:ext cx="850109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57150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5630</TotalTime>
  <Words>689</Words>
  <Application>Microsoft Office PowerPoint</Application>
  <PresentationFormat>On-screen Show (4:3)</PresentationFormat>
  <Paragraphs>179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MAKE A FUTURE</vt:lpstr>
      <vt:lpstr> MAKE A FUTURE</vt:lpstr>
      <vt:lpstr>Users And Their Characterstics</vt:lpstr>
      <vt:lpstr>Planning </vt:lpstr>
      <vt:lpstr>MAF Planning First Stage</vt:lpstr>
      <vt:lpstr>Project First Stage: Planning (cont)</vt:lpstr>
      <vt:lpstr>Slide 7</vt:lpstr>
      <vt:lpstr>Project First Stage: Planning (cont)</vt:lpstr>
      <vt:lpstr>Page Layout</vt:lpstr>
      <vt:lpstr>Home Page Layout</vt:lpstr>
      <vt:lpstr>Login Page Layout</vt:lpstr>
      <vt:lpstr>SIGN UP PAGE FOR ADOPTION</vt:lpstr>
      <vt:lpstr>About Us Page Layout</vt:lpstr>
      <vt:lpstr>Team Responsibilities &amp; Project Milestone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Neha Bisht</cp:lastModifiedBy>
  <cp:revision>400</cp:revision>
  <cp:lastPrinted>1601-01-01T00:00:00Z</cp:lastPrinted>
  <dcterms:created xsi:type="dcterms:W3CDTF">1601-01-01T00:00:00Z</dcterms:created>
  <dcterms:modified xsi:type="dcterms:W3CDTF">2016-12-22T22:28:35Z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