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62" r:id="rId1"/>
  </p:sldMasterIdLst>
  <p:notesMasterIdLst>
    <p:notesMasterId r:id="rId6"/>
  </p:notesMasterIdLst>
  <p:handoutMasterIdLst>
    <p:handoutMasterId r:id="rId7"/>
  </p:handoutMasterIdLst>
  <p:sldIdLst>
    <p:sldId id="377" r:id="rId2"/>
    <p:sldId id="378" r:id="rId3"/>
    <p:sldId id="379" r:id="rId4"/>
    <p:sldId id="380" r:id="rId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mn-cs"/>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3B3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2" autoAdjust="0"/>
    <p:restoredTop sz="91723" autoAdjust="0"/>
  </p:normalViewPr>
  <p:slideViewPr>
    <p:cSldViewPr snapToGrid="0">
      <p:cViewPr varScale="1">
        <p:scale>
          <a:sx n="78" d="100"/>
          <a:sy n="78" d="100"/>
        </p:scale>
        <p:origin x="-784" y="-104"/>
      </p:cViewPr>
      <p:guideLst>
        <p:guide orient="horz" pos="2160"/>
        <p:guide pos="2880"/>
      </p:guideLst>
    </p:cSldViewPr>
  </p:slideViewPr>
  <p:notesTextViewPr>
    <p:cViewPr>
      <p:scale>
        <a:sx n="100" d="100"/>
        <a:sy n="100" d="100"/>
      </p:scale>
      <p:origin x="0" y="0"/>
    </p:cViewPr>
  </p:notesTextViewPr>
  <p:sorterViewPr>
    <p:cViewPr>
      <p:scale>
        <a:sx n="119" d="100"/>
        <a:sy n="119"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latin typeface="Calibri"/>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238E19-0C27-0A45-829A-3E95ADF7C66B}" type="datetimeFigureOut">
              <a:rPr lang="en-US" smtClean="0">
                <a:latin typeface="Calibri"/>
              </a:rPr>
              <a:t>16/04/2015</a:t>
            </a:fld>
            <a:endParaRPr lang="en-GB" dirty="0">
              <a:latin typeface="Calibri"/>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latin typeface="Calibri"/>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BE253A-C33B-C448-BD84-D23A4A6FEEFE}" type="slidenum">
              <a:rPr lang="en-GB" smtClean="0">
                <a:latin typeface="Calibri"/>
              </a:rPr>
              <a:t>‹#›</a:t>
            </a:fld>
            <a:endParaRPr lang="en-GB" dirty="0">
              <a:latin typeface="Calibri"/>
            </a:endParaRPr>
          </a:p>
        </p:txBody>
      </p:sp>
    </p:spTree>
    <p:extLst>
      <p:ext uri="{BB962C8B-B14F-4D97-AF65-F5344CB8AC3E}">
        <p14:creationId xmlns:p14="http://schemas.microsoft.com/office/powerpoint/2010/main" val="8507373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dirty="0">
                <a:latin typeface="Calibri"/>
                <a:ea typeface="+mn-ea"/>
              </a:defRPr>
            </a:lvl1pPr>
          </a:lstStyle>
          <a:p>
            <a:pPr>
              <a:defRPr/>
            </a:pPr>
            <a:endParaRPr lang="en-US" dirty="0"/>
          </a:p>
        </p:txBody>
      </p:sp>
      <p:sp>
        <p:nvSpPr>
          <p:cNvPr id="778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Calibri"/>
              </a:defRPr>
            </a:lvl1pPr>
          </a:lstStyle>
          <a:p>
            <a:fld id="{7336E847-1975-8543-B780-8353019272F9}" type="datetimeFigureOut">
              <a:rPr lang="en-US" smtClean="0"/>
              <a:pPr/>
              <a:t>16/04/2015</a:t>
            </a:fld>
            <a:endParaRPr lang="en-US" dirty="0"/>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78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78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dirty="0">
                <a:latin typeface="Calibri"/>
                <a:ea typeface="+mn-ea"/>
              </a:defRPr>
            </a:lvl1pPr>
          </a:lstStyle>
          <a:p>
            <a:pPr>
              <a:defRPr/>
            </a:pPr>
            <a:endParaRPr lang="en-US" dirty="0"/>
          </a:p>
        </p:txBody>
      </p:sp>
      <p:sp>
        <p:nvSpPr>
          <p:cNvPr id="778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Calibri"/>
              </a:defRPr>
            </a:lvl1pPr>
          </a:lstStyle>
          <a:p>
            <a:fld id="{DB5F2EB6-7F97-1F47-9A20-DAFFD31F6DA5}" type="slidenum">
              <a:rPr lang="en-US" smtClean="0"/>
              <a:pPr/>
              <a:t>‹#›</a:t>
            </a:fld>
            <a:endParaRPr lang="en-US" dirty="0"/>
          </a:p>
        </p:txBody>
      </p:sp>
    </p:spTree>
    <p:extLst>
      <p:ext uri="{BB962C8B-B14F-4D97-AF65-F5344CB8AC3E}">
        <p14:creationId xmlns:p14="http://schemas.microsoft.com/office/powerpoint/2010/main" val="197821157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itchFamily="34"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7504" y="466726"/>
            <a:ext cx="6990209" cy="2133600"/>
          </a:xfrm>
        </p:spPr>
        <p:txBody>
          <a:bodyPr/>
          <a:lstStyle>
            <a:lvl1pPr>
              <a:defRPr b="1">
                <a:solidFill>
                  <a:srgbClr val="333399"/>
                </a:solidFill>
              </a:defRPr>
            </a:lvl1pPr>
          </a:lstStyle>
          <a:p>
            <a:r>
              <a:rPr lang="en-US" dirty="0" smtClean="0"/>
              <a:t/>
            </a:r>
            <a:br>
              <a:rPr lang="en-US" dirty="0" smtClean="0"/>
            </a:br>
            <a:r>
              <a:rPr lang="en-US" dirty="0" smtClean="0"/>
              <a:t/>
            </a:r>
            <a:br>
              <a:rPr lang="en-US" dirty="0" smtClean="0"/>
            </a:br>
            <a:r>
              <a:rPr lang="en-US" dirty="0" smtClean="0"/>
              <a:t>Click to edit Master title style</a:t>
            </a:r>
            <a:endParaRPr lang="en-AU" dirty="0"/>
          </a:p>
        </p:txBody>
      </p:sp>
      <p:sp>
        <p:nvSpPr>
          <p:cNvPr id="3" name="Subtitle 2"/>
          <p:cNvSpPr>
            <a:spLocks noGrp="1"/>
          </p:cNvSpPr>
          <p:nvPr>
            <p:ph type="subTitle" idx="1"/>
          </p:nvPr>
        </p:nvSpPr>
        <p:spPr>
          <a:xfrm>
            <a:off x="107504" y="2996952"/>
            <a:ext cx="7056784" cy="2304256"/>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AU" dirty="0"/>
          </a:p>
        </p:txBody>
      </p:sp>
      <p:sp>
        <p:nvSpPr>
          <p:cNvPr id="4" name="Date Placeholder 3"/>
          <p:cNvSpPr>
            <a:spLocks noGrp="1"/>
          </p:cNvSpPr>
          <p:nvPr>
            <p:ph type="dt" sz="half" idx="10"/>
          </p:nvPr>
        </p:nvSpPr>
        <p:spPr/>
        <p:txBody>
          <a:bodyPr/>
          <a:lstStyle/>
          <a:p>
            <a:fld id="{09EEC710-A6B9-DE4C-8C13-AC2D71DD34DA}" type="datetime1">
              <a:rPr lang="en-AU" smtClean="0"/>
              <a:t>16/04/2015</a:t>
            </a:fld>
            <a:endParaRPr lang="en-GB"/>
          </a:p>
        </p:txBody>
      </p:sp>
      <p:sp>
        <p:nvSpPr>
          <p:cNvPr id="5" name="Footer Placeholder 4"/>
          <p:cNvSpPr>
            <a:spLocks noGrp="1"/>
          </p:cNvSpPr>
          <p:nvPr>
            <p:ph type="ftr" sz="quarter" idx="11"/>
          </p:nvPr>
        </p:nvSpPr>
        <p:spPr/>
        <p:txBody>
          <a:bodyPr/>
          <a:lstStyle/>
          <a:p>
            <a:r>
              <a:rPr lang="en-GB" smtClean="0"/>
              <a:t>Principles of Web Design 5th Ed.</a:t>
            </a:r>
            <a:endParaRPr lang="en-GB"/>
          </a:p>
        </p:txBody>
      </p:sp>
      <p:sp>
        <p:nvSpPr>
          <p:cNvPr id="6" name="Slide Number Placeholder 5"/>
          <p:cNvSpPr>
            <a:spLocks noGrp="1"/>
          </p:cNvSpPr>
          <p:nvPr>
            <p:ph type="sldNum" sz="quarter" idx="12"/>
          </p:nvPr>
        </p:nvSpPr>
        <p:spPr>
          <a:xfrm>
            <a:off x="6876256" y="6381328"/>
            <a:ext cx="2133600" cy="365125"/>
          </a:xfrm>
        </p:spPr>
        <p:txBody>
          <a:bodyPr/>
          <a:lstStyle/>
          <a:p>
            <a:fld id="{EC955773-188B-554A-B8EC-DEB1BD289099}" type="slidenum">
              <a:rPr lang="en-US" smtClean="0"/>
              <a:pPr/>
              <a:t>‹#›</a:t>
            </a:fld>
            <a:endParaRPr lang="en-US"/>
          </a:p>
        </p:txBody>
      </p:sp>
      <p:sp>
        <p:nvSpPr>
          <p:cNvPr id="7" name="Rectangle 6"/>
          <p:cNvSpPr>
            <a:spLocks noChangeArrowheads="1"/>
          </p:cNvSpPr>
          <p:nvPr/>
        </p:nvSpPr>
        <p:spPr bwMode="auto">
          <a:xfrm>
            <a:off x="0" y="0"/>
            <a:ext cx="9144000" cy="152400"/>
          </a:xfrm>
          <a:prstGeom prst="rect">
            <a:avLst/>
          </a:prstGeom>
          <a:gradFill rotWithShape="1">
            <a:gsLst>
              <a:gs pos="0">
                <a:srgbClr val="00AEEF"/>
              </a:gs>
              <a:gs pos="100000">
                <a:srgbClr val="2E3192"/>
              </a:gs>
            </a:gsLst>
            <a:lin ang="0" scaled="1"/>
          </a:gra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rgbClr val="FFFFFF"/>
              </a:solidFill>
              <a:latin typeface="Calibri" pitchFamily="-105" charset="0"/>
              <a:ea typeface="ＭＳ Ｐゴシック" pitchFamily="-96" charset="-128"/>
            </a:endParaRPr>
          </a:p>
        </p:txBody>
      </p:sp>
      <p:sp>
        <p:nvSpPr>
          <p:cNvPr id="10"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en-AU" dirty="0">
              <a:latin typeface="Calibri"/>
            </a:endParaRPr>
          </a:p>
        </p:txBody>
      </p:sp>
      <p:sp>
        <p:nvSpPr>
          <p:cNvPr id="11"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en-AU" dirty="0">
              <a:latin typeface="Calibri"/>
            </a:endParaRPr>
          </a:p>
        </p:txBody>
      </p:sp>
      <p:sp>
        <p:nvSpPr>
          <p:cNvPr id="14" name="Footer Placeholder 3"/>
          <p:cNvSpPr>
            <a:spLocks noGrp="1"/>
          </p:cNvSpPr>
          <p:nvPr>
            <p:ph type="ftr" sz="quarter" idx="11"/>
          </p:nvPr>
        </p:nvSpPr>
        <p:spPr>
          <a:xfrm>
            <a:off x="3124200" y="6248400"/>
            <a:ext cx="2895600" cy="457200"/>
          </a:xfrm>
        </p:spPr>
        <p:txBody>
          <a:bodyPr/>
          <a:lstStyle>
            <a:lvl1pPr>
              <a:defRPr dirty="0">
                <a:solidFill>
                  <a:srgbClr val="222222"/>
                </a:solidFill>
              </a:defRPr>
            </a:lvl1pPr>
          </a:lstStyle>
          <a:p>
            <a:pPr>
              <a:defRPr/>
            </a:pPr>
            <a:r>
              <a:rPr lang="en-US" smtClean="0"/>
              <a:t>Principles of Web Design 5</a:t>
            </a:r>
            <a:r>
              <a:rPr lang="en-US" baseline="30000" smtClean="0"/>
              <a:t>th</a:t>
            </a:r>
            <a:r>
              <a:rPr lang="en-US" smtClean="0"/>
              <a:t> Ed.</a:t>
            </a:r>
            <a:endParaRPr lang="en-US"/>
          </a:p>
        </p:txBody>
      </p:sp>
    </p:spTree>
    <p:extLst>
      <p:ext uri="{BB962C8B-B14F-4D97-AF65-F5344CB8AC3E}">
        <p14:creationId xmlns:p14="http://schemas.microsoft.com/office/powerpoint/2010/main" val="1483008748"/>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333399"/>
                </a:solidFill>
              </a:defRPr>
            </a:lvl1pPr>
          </a:lstStyle>
          <a:p>
            <a:r>
              <a:rPr lang="en-AU" smtClean="0"/>
              <a:t>Click to edit Master title style</a:t>
            </a:r>
            <a:endParaRPr lang="en-AU" dirty="0"/>
          </a:p>
        </p:txBody>
      </p:sp>
      <p:sp>
        <p:nvSpPr>
          <p:cNvPr id="3" name="Vertical Text Placeholder 2"/>
          <p:cNvSpPr>
            <a:spLocks noGrp="1"/>
          </p:cNvSpPr>
          <p:nvPr>
            <p:ph type="body" orient="vert" idx="1"/>
          </p:nvPr>
        </p:nvSpPr>
        <p:spPr/>
        <p:txBody>
          <a:bodyPr vert="eaVert">
            <a:normAutofit/>
          </a:bodyPr>
          <a:lstStyle>
            <a:lvl1pPr>
              <a:defRPr sz="2400"/>
            </a:lvl1pPr>
            <a:lvl2pPr>
              <a:defRPr sz="2400"/>
            </a:lvl2pPr>
            <a:lvl3pPr>
              <a:defRPr sz="2400"/>
            </a:lvl3pPr>
            <a:lvl4pPr>
              <a:defRPr sz="2400"/>
            </a:lvl4pPr>
            <a:lvl5pPr>
              <a:defRPr sz="2400"/>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dirty="0"/>
          </a:p>
        </p:txBody>
      </p:sp>
      <p:sp>
        <p:nvSpPr>
          <p:cNvPr id="4" name="Date Placeholder 3"/>
          <p:cNvSpPr>
            <a:spLocks noGrp="1"/>
          </p:cNvSpPr>
          <p:nvPr>
            <p:ph type="dt" sz="half" idx="10"/>
          </p:nvPr>
        </p:nvSpPr>
        <p:spPr/>
        <p:txBody>
          <a:bodyPr/>
          <a:lstStyle/>
          <a:p>
            <a:fld id="{C24E737B-ED22-1445-8645-48A4E04A4EEA}" type="datetime1">
              <a:rPr lang="en-AU" smtClean="0"/>
              <a:t>16/04/2015</a:t>
            </a:fld>
            <a:endParaRPr lang="en-GB"/>
          </a:p>
        </p:txBody>
      </p:sp>
      <p:sp>
        <p:nvSpPr>
          <p:cNvPr id="5" name="Footer Placeholder 4"/>
          <p:cNvSpPr>
            <a:spLocks noGrp="1"/>
          </p:cNvSpPr>
          <p:nvPr>
            <p:ph type="ftr" sz="quarter" idx="11"/>
          </p:nvPr>
        </p:nvSpPr>
        <p:spPr/>
        <p:txBody>
          <a:bodyPr/>
          <a:lstStyle/>
          <a:p>
            <a:pPr>
              <a:defRPr/>
            </a:pPr>
            <a:r>
              <a:rPr lang="en-US" smtClean="0"/>
              <a:t>Principles of Web Design 5th Ed.</a:t>
            </a:r>
            <a:endParaRPr lang="en-US"/>
          </a:p>
        </p:txBody>
      </p:sp>
      <p:sp>
        <p:nvSpPr>
          <p:cNvPr id="6" name="Slide Number Placeholder 5"/>
          <p:cNvSpPr>
            <a:spLocks noGrp="1"/>
          </p:cNvSpPr>
          <p:nvPr>
            <p:ph type="sldNum" sz="quarter" idx="12"/>
          </p:nvPr>
        </p:nvSpPr>
        <p:spPr/>
        <p:txBody>
          <a:bodyPr/>
          <a:lstStyle/>
          <a:p>
            <a:fld id="{E426A74E-3489-134D-873C-86C5F4A44613}" type="slidenum">
              <a:rPr lang="en-US" smtClean="0"/>
              <a:pPr/>
              <a:t>‹#›</a:t>
            </a:fld>
            <a:endParaRPr lang="en-US"/>
          </a:p>
        </p:txBody>
      </p:sp>
    </p:spTree>
    <p:extLst>
      <p:ext uri="{BB962C8B-B14F-4D97-AF65-F5344CB8AC3E}">
        <p14:creationId xmlns:p14="http://schemas.microsoft.com/office/powerpoint/2010/main" val="1090161639"/>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b="1">
                <a:solidFill>
                  <a:srgbClr val="333399"/>
                </a:solidFill>
              </a:defRPr>
            </a:lvl1pPr>
          </a:lstStyle>
          <a:p>
            <a:r>
              <a:rPr lang="en-AU" smtClean="0"/>
              <a:t>Click to edit Master title style</a:t>
            </a:r>
            <a:endParaRPr lang="en-AU" dirty="0"/>
          </a:p>
        </p:txBody>
      </p:sp>
      <p:sp>
        <p:nvSpPr>
          <p:cNvPr id="3" name="Vertical Text Placeholder 2"/>
          <p:cNvSpPr>
            <a:spLocks noGrp="1"/>
          </p:cNvSpPr>
          <p:nvPr>
            <p:ph type="body" orient="vert" idx="1"/>
          </p:nvPr>
        </p:nvSpPr>
        <p:spPr>
          <a:xfrm>
            <a:off x="457200" y="274638"/>
            <a:ext cx="6019800" cy="5851525"/>
          </a:xfrm>
        </p:spPr>
        <p:txBody>
          <a:bodyPr vert="eaVert">
            <a:normAutofit/>
          </a:bodyPr>
          <a:lstStyle>
            <a:lvl1pPr>
              <a:defRPr sz="2400"/>
            </a:lvl1pPr>
            <a:lvl2pPr>
              <a:defRPr sz="2400"/>
            </a:lvl2pPr>
            <a:lvl3pPr>
              <a:defRPr sz="2400"/>
            </a:lvl3pPr>
            <a:lvl4pPr>
              <a:defRPr sz="2400"/>
            </a:lvl4pPr>
            <a:lvl5pPr>
              <a:defRPr sz="2400"/>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dirty="0"/>
          </a:p>
        </p:txBody>
      </p:sp>
      <p:sp>
        <p:nvSpPr>
          <p:cNvPr id="4" name="Date Placeholder 3"/>
          <p:cNvSpPr>
            <a:spLocks noGrp="1"/>
          </p:cNvSpPr>
          <p:nvPr>
            <p:ph type="dt" sz="half" idx="10"/>
          </p:nvPr>
        </p:nvSpPr>
        <p:spPr/>
        <p:txBody>
          <a:bodyPr/>
          <a:lstStyle/>
          <a:p>
            <a:fld id="{9211A2B8-B79C-C042-8DEB-1A9DDE9F677A}" type="datetime1">
              <a:rPr lang="en-AU" smtClean="0"/>
              <a:t>16/04/2015</a:t>
            </a:fld>
            <a:endParaRPr lang="en-GB"/>
          </a:p>
        </p:txBody>
      </p:sp>
      <p:sp>
        <p:nvSpPr>
          <p:cNvPr id="5" name="Footer Placeholder 4"/>
          <p:cNvSpPr>
            <a:spLocks noGrp="1"/>
          </p:cNvSpPr>
          <p:nvPr>
            <p:ph type="ftr" sz="quarter" idx="11"/>
          </p:nvPr>
        </p:nvSpPr>
        <p:spPr/>
        <p:txBody>
          <a:bodyPr/>
          <a:lstStyle/>
          <a:p>
            <a:pPr>
              <a:defRPr/>
            </a:pPr>
            <a:r>
              <a:rPr lang="en-US" smtClean="0"/>
              <a:t>Principles of Web Design 5th Ed.</a:t>
            </a:r>
            <a:endParaRPr lang="en-US"/>
          </a:p>
        </p:txBody>
      </p:sp>
      <p:sp>
        <p:nvSpPr>
          <p:cNvPr id="6" name="Slide Number Placeholder 5"/>
          <p:cNvSpPr>
            <a:spLocks noGrp="1"/>
          </p:cNvSpPr>
          <p:nvPr>
            <p:ph type="sldNum" sz="quarter" idx="12"/>
          </p:nvPr>
        </p:nvSpPr>
        <p:spPr/>
        <p:txBody>
          <a:bodyPr/>
          <a:lstStyle/>
          <a:p>
            <a:fld id="{E426A74E-3489-134D-873C-86C5F4A44613}" type="slidenum">
              <a:rPr lang="en-US" smtClean="0"/>
              <a:pPr/>
              <a:t>‹#›</a:t>
            </a:fld>
            <a:endParaRPr lang="en-US"/>
          </a:p>
        </p:txBody>
      </p:sp>
    </p:spTree>
    <p:extLst>
      <p:ext uri="{BB962C8B-B14F-4D97-AF65-F5344CB8AC3E}">
        <p14:creationId xmlns:p14="http://schemas.microsoft.com/office/powerpoint/2010/main" val="267387692"/>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654" y="51849"/>
            <a:ext cx="8579296" cy="490066"/>
          </a:xfrm>
          <a:ln>
            <a:noFill/>
          </a:ln>
        </p:spPr>
        <p:txBody>
          <a:bodyPr anchor="t">
            <a:noAutofit/>
          </a:bodyPr>
          <a:lstStyle>
            <a:lvl1pPr algn="l">
              <a:defRPr sz="3600" b="1">
                <a:solidFill>
                  <a:srgbClr val="333399"/>
                </a:solidFill>
                <a:latin typeface="+mj-lt"/>
                <a:cs typeface="Calibri"/>
              </a:defRPr>
            </a:lvl1pPr>
          </a:lstStyle>
          <a:p>
            <a:r>
              <a:rPr lang="en-AU" dirty="0" smtClean="0"/>
              <a:t>Click to edit Master title style</a:t>
            </a:r>
            <a:endParaRPr lang="en-AU" dirty="0"/>
          </a:p>
        </p:txBody>
      </p:sp>
      <p:sp>
        <p:nvSpPr>
          <p:cNvPr id="3" name="Content Placeholder 2"/>
          <p:cNvSpPr>
            <a:spLocks noGrp="1"/>
          </p:cNvSpPr>
          <p:nvPr>
            <p:ph idx="1"/>
          </p:nvPr>
        </p:nvSpPr>
        <p:spPr>
          <a:xfrm>
            <a:off x="71500" y="1137478"/>
            <a:ext cx="8928992" cy="5132701"/>
          </a:xfrm>
        </p:spPr>
        <p:txBody>
          <a:bodyPr>
            <a:normAutofit/>
          </a:bodyPr>
          <a:lstStyle>
            <a:lvl1pPr marL="342900" indent="-342900">
              <a:buClr>
                <a:srgbClr val="330066"/>
              </a:buClr>
              <a:buSzPct val="70000"/>
              <a:buFont typeface="Wingdings" panose="05000000000000000000" pitchFamily="2" charset="2"/>
              <a:buChar char="l"/>
              <a:defRPr sz="3200">
                <a:latin typeface="+mn-lt"/>
                <a:cs typeface="Calibri"/>
              </a:defRPr>
            </a:lvl1pPr>
            <a:lvl2pPr marL="742950" indent="-285750">
              <a:buClr>
                <a:srgbClr val="669999"/>
              </a:buClr>
              <a:buSzPct val="70000"/>
              <a:buFont typeface="Wingdings" panose="05000000000000000000" pitchFamily="2" charset="2"/>
              <a:buChar char="l"/>
              <a:defRPr sz="3200">
                <a:latin typeface="+mn-lt"/>
                <a:cs typeface="Calibri"/>
              </a:defRPr>
            </a:lvl2pPr>
            <a:lvl3pPr marL="1143000" indent="-228600">
              <a:buClr>
                <a:srgbClr val="CCCC00"/>
              </a:buClr>
              <a:buSzPct val="70000"/>
              <a:buFont typeface="Wingdings" panose="05000000000000000000" pitchFamily="2" charset="2"/>
              <a:buChar char="l"/>
              <a:defRPr sz="3200">
                <a:latin typeface="+mn-lt"/>
                <a:cs typeface="Calibri"/>
              </a:defRPr>
            </a:lvl3pPr>
            <a:lvl4pPr marL="1600200" indent="-228600">
              <a:buClr>
                <a:schemeClr val="accent3">
                  <a:lumMod val="75000"/>
                </a:schemeClr>
              </a:buClr>
              <a:buSzPct val="70000"/>
              <a:buFont typeface="Wingdings" panose="05000000000000000000" pitchFamily="2" charset="2"/>
              <a:buChar char="l"/>
              <a:defRPr sz="3200">
                <a:latin typeface="+mn-lt"/>
                <a:cs typeface="Calibri"/>
              </a:defRPr>
            </a:lvl4pPr>
            <a:lvl5pPr marL="2057400" indent="-228600">
              <a:buClr>
                <a:schemeClr val="accent4">
                  <a:lumMod val="75000"/>
                </a:schemeClr>
              </a:buClr>
              <a:buSzPct val="70000"/>
              <a:buFont typeface="Wingdings" panose="05000000000000000000" pitchFamily="2" charset="2"/>
              <a:buChar char="l"/>
              <a:defRPr sz="3200">
                <a:latin typeface="+mn-lt"/>
                <a:cs typeface="Calibri"/>
              </a:defRPr>
            </a:lvl5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AU" dirty="0"/>
          </a:p>
        </p:txBody>
      </p:sp>
      <p:sp>
        <p:nvSpPr>
          <p:cNvPr id="4" name="Date Placeholder 3"/>
          <p:cNvSpPr>
            <a:spLocks noGrp="1"/>
          </p:cNvSpPr>
          <p:nvPr>
            <p:ph type="dt" sz="half" idx="10"/>
          </p:nvPr>
        </p:nvSpPr>
        <p:spPr/>
        <p:txBody>
          <a:bodyPr/>
          <a:lstStyle/>
          <a:p>
            <a:fld id="{D2FFD2E6-26D1-5349-956F-F710B826F708}" type="datetime1">
              <a:rPr lang="en-AU" smtClean="0"/>
              <a:t>16/04/2015</a:t>
            </a:fld>
            <a:endParaRPr lang="en-GB"/>
          </a:p>
        </p:txBody>
      </p:sp>
      <p:sp>
        <p:nvSpPr>
          <p:cNvPr id="5" name="Footer Placeholder 4"/>
          <p:cNvSpPr>
            <a:spLocks noGrp="1"/>
          </p:cNvSpPr>
          <p:nvPr>
            <p:ph type="ftr" sz="quarter" idx="11"/>
          </p:nvPr>
        </p:nvSpPr>
        <p:spPr/>
        <p:txBody>
          <a:bodyPr/>
          <a:lstStyle/>
          <a:p>
            <a:pPr>
              <a:defRPr/>
            </a:pPr>
            <a:r>
              <a:rPr lang="en-US" smtClean="0"/>
              <a:t>Principles of Web Design 5</a:t>
            </a:r>
            <a:r>
              <a:rPr lang="en-US" baseline="30000" smtClean="0"/>
              <a:t>th</a:t>
            </a:r>
            <a:r>
              <a:rPr lang="en-US" smtClean="0"/>
              <a:t> Ed.</a:t>
            </a:r>
            <a:endParaRPr lang="en-US"/>
          </a:p>
        </p:txBody>
      </p:sp>
      <p:sp>
        <p:nvSpPr>
          <p:cNvPr id="6" name="Slide Number Placeholder 5"/>
          <p:cNvSpPr>
            <a:spLocks noGrp="1"/>
          </p:cNvSpPr>
          <p:nvPr>
            <p:ph type="sldNum" sz="quarter" idx="12"/>
          </p:nvPr>
        </p:nvSpPr>
        <p:spPr>
          <a:xfrm>
            <a:off x="6553200" y="6356350"/>
            <a:ext cx="2483296" cy="365125"/>
          </a:xfrm>
        </p:spPr>
        <p:txBody>
          <a:bodyPr/>
          <a:lstStyle/>
          <a:p>
            <a:fld id="{91413724-2661-5648-B649-AEE25FF738B1}" type="slidenum">
              <a:rPr lang="en-US" smtClean="0"/>
              <a:pPr/>
              <a:t>‹#›</a:t>
            </a:fld>
            <a:endParaRPr lang="en-US"/>
          </a:p>
        </p:txBody>
      </p:sp>
    </p:spTree>
    <p:extLst>
      <p:ext uri="{BB962C8B-B14F-4D97-AF65-F5344CB8AC3E}">
        <p14:creationId xmlns:p14="http://schemas.microsoft.com/office/powerpoint/2010/main" val="1447834297"/>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333399"/>
                </a:solidFill>
              </a:defRPr>
            </a:lvl1pPr>
          </a:lstStyle>
          <a:p>
            <a:r>
              <a:rPr lang="en-AU" smtClean="0"/>
              <a:t>Click to edit Master title style</a:t>
            </a:r>
            <a:endParaRPr lang="en-A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3337EC82-62A5-8F41-8A3E-077565E970E2}" type="datetime1">
              <a:rPr lang="en-AU" smtClean="0"/>
              <a:t>16/04/2015</a:t>
            </a:fld>
            <a:endParaRPr lang="en-GB"/>
          </a:p>
        </p:txBody>
      </p:sp>
      <p:sp>
        <p:nvSpPr>
          <p:cNvPr id="5" name="Footer Placeholder 4"/>
          <p:cNvSpPr>
            <a:spLocks noGrp="1"/>
          </p:cNvSpPr>
          <p:nvPr>
            <p:ph type="ftr" sz="quarter" idx="11"/>
          </p:nvPr>
        </p:nvSpPr>
        <p:spPr/>
        <p:txBody>
          <a:bodyPr/>
          <a:lstStyle/>
          <a:p>
            <a:pPr>
              <a:defRPr/>
            </a:pPr>
            <a:r>
              <a:rPr lang="en-US" smtClean="0"/>
              <a:t>Principles of Web Design 5th Ed.</a:t>
            </a:r>
            <a:endParaRPr lang="en-US"/>
          </a:p>
        </p:txBody>
      </p:sp>
      <p:sp>
        <p:nvSpPr>
          <p:cNvPr id="6" name="Slide Number Placeholder 5"/>
          <p:cNvSpPr>
            <a:spLocks noGrp="1"/>
          </p:cNvSpPr>
          <p:nvPr>
            <p:ph type="sldNum" sz="quarter" idx="12"/>
          </p:nvPr>
        </p:nvSpPr>
        <p:spPr/>
        <p:txBody>
          <a:bodyPr/>
          <a:lstStyle/>
          <a:p>
            <a:fld id="{E426A74E-3489-134D-873C-86C5F4A44613}" type="slidenum">
              <a:rPr lang="en-US" smtClean="0"/>
              <a:pPr/>
              <a:t>‹#›</a:t>
            </a:fld>
            <a:endParaRPr lang="en-US"/>
          </a:p>
        </p:txBody>
      </p:sp>
      <p:sp>
        <p:nvSpPr>
          <p:cNvPr id="7" name="Rectangle 6"/>
          <p:cNvSpPr>
            <a:spLocks noChangeArrowheads="1"/>
          </p:cNvSpPr>
          <p:nvPr/>
        </p:nvSpPr>
        <p:spPr bwMode="auto">
          <a:xfrm>
            <a:off x="0" y="0"/>
            <a:ext cx="9144000" cy="152400"/>
          </a:xfrm>
          <a:prstGeom prst="rect">
            <a:avLst/>
          </a:prstGeom>
          <a:gradFill rotWithShape="1">
            <a:gsLst>
              <a:gs pos="0">
                <a:srgbClr val="00AEEF"/>
              </a:gs>
              <a:gs pos="100000">
                <a:srgbClr val="2E3192"/>
              </a:gs>
            </a:gsLst>
            <a:lin ang="0" scaled="1"/>
          </a:gra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rgbClr val="FFFFFF"/>
              </a:solidFill>
              <a:latin typeface="Calibri" pitchFamily="-105" charset="0"/>
              <a:ea typeface="ＭＳ Ｐゴシック" pitchFamily="-96" charset="-128"/>
            </a:endParaRPr>
          </a:p>
        </p:txBody>
      </p:sp>
    </p:spTree>
    <p:extLst>
      <p:ext uri="{BB962C8B-B14F-4D97-AF65-F5344CB8AC3E}">
        <p14:creationId xmlns:p14="http://schemas.microsoft.com/office/powerpoint/2010/main" val="412442165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086" y="53778"/>
            <a:ext cx="8686800" cy="368780"/>
          </a:xfrm>
        </p:spPr>
        <p:txBody>
          <a:bodyPr anchor="t">
            <a:noAutofit/>
          </a:bodyPr>
          <a:lstStyle>
            <a:lvl1pPr algn="l">
              <a:defRPr sz="3200" b="1">
                <a:solidFill>
                  <a:srgbClr val="333399"/>
                </a:solidFill>
              </a:defRPr>
            </a:lvl1pPr>
          </a:lstStyle>
          <a:p>
            <a:r>
              <a:rPr lang="en-AU" smtClean="0"/>
              <a:t>Click to edit Master title style</a:t>
            </a:r>
            <a:endParaRPr lang="en-AU" dirty="0"/>
          </a:p>
        </p:txBody>
      </p:sp>
      <p:sp>
        <p:nvSpPr>
          <p:cNvPr id="3" name="Content Placeholder 2"/>
          <p:cNvSpPr>
            <a:spLocks noGrp="1"/>
          </p:cNvSpPr>
          <p:nvPr>
            <p:ph sz="half" idx="1"/>
          </p:nvPr>
        </p:nvSpPr>
        <p:spPr>
          <a:xfrm>
            <a:off x="107504" y="1052736"/>
            <a:ext cx="4388296" cy="5073427"/>
          </a:xfrm>
        </p:spPr>
        <p:txBody>
          <a:bodyPr>
            <a:normAutofit/>
          </a:bodyPr>
          <a:lstStyle>
            <a:lvl1pPr marL="342900" indent="-342900">
              <a:buClr>
                <a:srgbClr val="330066"/>
              </a:buClr>
              <a:buSzPct val="70000"/>
              <a:buFont typeface="Calibri" panose="020F0502020204030204" pitchFamily="34" charset="0"/>
              <a:buChar char="●"/>
              <a:defRPr sz="2400"/>
            </a:lvl1pPr>
            <a:lvl2pPr marL="742950" indent="-285750">
              <a:buClr>
                <a:srgbClr val="669999"/>
              </a:buClr>
              <a:buSzPct val="70000"/>
              <a:buFont typeface="Calibri" panose="020F0502020204030204" pitchFamily="34" charset="0"/>
              <a:buChar char="●"/>
              <a:defRPr sz="2400"/>
            </a:lvl2pPr>
            <a:lvl3pPr marL="1143000" indent="-228600">
              <a:buClr>
                <a:srgbClr val="CCCC00"/>
              </a:buClr>
              <a:buSzPct val="70000"/>
              <a:buFont typeface="Calibri" panose="020F0502020204030204" pitchFamily="34" charset="0"/>
              <a:buChar char="●"/>
              <a:defRPr sz="2400"/>
            </a:lvl3pPr>
            <a:lvl4pPr marL="1600200" indent="-228600">
              <a:buClr>
                <a:schemeClr val="accent3">
                  <a:lumMod val="75000"/>
                </a:schemeClr>
              </a:buClr>
              <a:buSzPct val="70000"/>
              <a:buFont typeface="Calibri" panose="020F0502020204030204" pitchFamily="34" charset="0"/>
              <a:buChar char="●"/>
              <a:defRPr sz="2400"/>
            </a:lvl4pPr>
            <a:lvl5pPr marL="2057400" indent="-228600">
              <a:buClr>
                <a:schemeClr val="accent4">
                  <a:lumMod val="75000"/>
                </a:schemeClr>
              </a:buClr>
              <a:buSzPct val="70000"/>
              <a:buFont typeface="Calibri" panose="020F0502020204030204" pitchFamily="34" charset="0"/>
              <a:buChar char="●"/>
              <a:defRPr sz="24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dirty="0"/>
          </a:p>
        </p:txBody>
      </p:sp>
      <p:sp>
        <p:nvSpPr>
          <p:cNvPr id="4" name="Content Placeholder 3"/>
          <p:cNvSpPr>
            <a:spLocks noGrp="1"/>
          </p:cNvSpPr>
          <p:nvPr>
            <p:ph sz="half" idx="2"/>
          </p:nvPr>
        </p:nvSpPr>
        <p:spPr>
          <a:xfrm>
            <a:off x="4648200" y="1052736"/>
            <a:ext cx="4388296" cy="5073427"/>
          </a:xfrm>
        </p:spPr>
        <p:txBody>
          <a:bodyPr>
            <a:normAutofit/>
          </a:bodyPr>
          <a:lstStyle>
            <a:lvl1pPr marL="342900" indent="-342900">
              <a:buClr>
                <a:srgbClr val="330066"/>
              </a:buClr>
              <a:buSzPct val="70000"/>
              <a:buFont typeface="Calibri" panose="020F0502020204030204" pitchFamily="34" charset="0"/>
              <a:buChar char="●"/>
              <a:defRPr sz="2400"/>
            </a:lvl1pPr>
            <a:lvl2pPr marL="742950" indent="-285750">
              <a:buClr>
                <a:srgbClr val="669999"/>
              </a:buClr>
              <a:buSzPct val="70000"/>
              <a:buFont typeface="Calibri" panose="020F0502020204030204" pitchFamily="34" charset="0"/>
              <a:buChar char="●"/>
              <a:defRPr sz="2400"/>
            </a:lvl2pPr>
            <a:lvl3pPr marL="1143000" indent="-228600">
              <a:buClr>
                <a:srgbClr val="CCCC00"/>
              </a:buClr>
              <a:buSzPct val="70000"/>
              <a:buFont typeface="Calibri" panose="020F0502020204030204" pitchFamily="34" charset="0"/>
              <a:buChar char="●"/>
              <a:defRPr sz="2400"/>
            </a:lvl3pPr>
            <a:lvl4pPr marL="1600200" indent="-228600">
              <a:buClr>
                <a:schemeClr val="accent3">
                  <a:lumMod val="75000"/>
                </a:schemeClr>
              </a:buClr>
              <a:buSzPct val="70000"/>
              <a:buFont typeface="Calibri" panose="020F0502020204030204" pitchFamily="34" charset="0"/>
              <a:buChar char="●"/>
              <a:defRPr sz="2400"/>
            </a:lvl4pPr>
            <a:lvl5pPr marL="2057400" indent="-228600">
              <a:buClr>
                <a:schemeClr val="accent4">
                  <a:lumMod val="75000"/>
                </a:schemeClr>
              </a:buClr>
              <a:buSzPct val="70000"/>
              <a:buFont typeface="Calibri" panose="020F0502020204030204" pitchFamily="34" charset="0"/>
              <a:buChar char="●"/>
              <a:defRPr sz="24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dirty="0"/>
          </a:p>
        </p:txBody>
      </p:sp>
      <p:sp>
        <p:nvSpPr>
          <p:cNvPr id="5" name="Date Placeholder 4"/>
          <p:cNvSpPr>
            <a:spLocks noGrp="1"/>
          </p:cNvSpPr>
          <p:nvPr>
            <p:ph type="dt" sz="half" idx="10"/>
          </p:nvPr>
        </p:nvSpPr>
        <p:spPr/>
        <p:txBody>
          <a:bodyPr/>
          <a:lstStyle/>
          <a:p>
            <a:fld id="{360DE659-7B5F-5048-94D7-474953FD7FD7}" type="datetime1">
              <a:rPr lang="en-AU" smtClean="0"/>
              <a:t>16/04/2015</a:t>
            </a:fld>
            <a:endParaRPr lang="en-GB"/>
          </a:p>
        </p:txBody>
      </p:sp>
      <p:sp>
        <p:nvSpPr>
          <p:cNvPr id="6" name="Footer Placeholder 5"/>
          <p:cNvSpPr>
            <a:spLocks noGrp="1"/>
          </p:cNvSpPr>
          <p:nvPr>
            <p:ph type="ftr" sz="quarter" idx="11"/>
          </p:nvPr>
        </p:nvSpPr>
        <p:spPr/>
        <p:txBody>
          <a:bodyPr/>
          <a:lstStyle/>
          <a:p>
            <a:pPr>
              <a:defRPr/>
            </a:pPr>
            <a:r>
              <a:rPr lang="en-US" smtClean="0"/>
              <a:t>Principles of Web Design 5th Ed.</a:t>
            </a:r>
            <a:endParaRPr lang="en-US"/>
          </a:p>
        </p:txBody>
      </p:sp>
      <p:sp>
        <p:nvSpPr>
          <p:cNvPr id="7" name="Slide Number Placeholder 6"/>
          <p:cNvSpPr>
            <a:spLocks noGrp="1"/>
          </p:cNvSpPr>
          <p:nvPr>
            <p:ph type="sldNum" sz="quarter" idx="12"/>
          </p:nvPr>
        </p:nvSpPr>
        <p:spPr>
          <a:xfrm>
            <a:off x="6553200" y="6356350"/>
            <a:ext cx="2555304" cy="365125"/>
          </a:xfrm>
        </p:spPr>
        <p:txBody>
          <a:bodyPr/>
          <a:lstStyle/>
          <a:p>
            <a:fld id="{E426A74E-3489-134D-873C-86C5F4A44613}" type="slidenum">
              <a:rPr lang="en-US" smtClean="0"/>
              <a:pPr/>
              <a:t>‹#›</a:t>
            </a:fld>
            <a:endParaRPr lang="en-US"/>
          </a:p>
        </p:txBody>
      </p:sp>
    </p:spTree>
    <p:extLst>
      <p:ext uri="{BB962C8B-B14F-4D97-AF65-F5344CB8AC3E}">
        <p14:creationId xmlns:p14="http://schemas.microsoft.com/office/powerpoint/2010/main" val="553243171"/>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7504" y="980728"/>
            <a:ext cx="4392488" cy="504056"/>
          </a:xfrm>
        </p:spPr>
        <p:txBody>
          <a:bodyPr anchor="b"/>
          <a:lstStyle>
            <a:lvl1pPr marL="0" indent="0">
              <a:buNone/>
              <a:defRPr sz="2400" b="1">
                <a:solidFill>
                  <a:srgbClr val="33339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107504" y="1484784"/>
            <a:ext cx="4389884" cy="4680520"/>
          </a:xfrm>
        </p:spPr>
        <p:txBody>
          <a:bodyPr>
            <a:normAutofit/>
          </a:bodyPr>
          <a:lstStyle>
            <a:lvl1pPr marL="342900" indent="-342900">
              <a:buClr>
                <a:srgbClr val="330066"/>
              </a:buClr>
              <a:buSzPct val="70000"/>
              <a:buFont typeface="Calibri" panose="020F0502020204030204" pitchFamily="34" charset="0"/>
              <a:buChar char="●"/>
              <a:defRPr sz="2400"/>
            </a:lvl1pPr>
            <a:lvl2pPr marL="742950" indent="-285750">
              <a:buClr>
                <a:srgbClr val="669999"/>
              </a:buClr>
              <a:buSzPct val="70000"/>
              <a:buFont typeface="Calibri" panose="020F0502020204030204" pitchFamily="34" charset="0"/>
              <a:buChar char="●"/>
              <a:defRPr sz="2400"/>
            </a:lvl2pPr>
            <a:lvl3pPr marL="1143000" indent="-228600">
              <a:buClr>
                <a:srgbClr val="CCCC00"/>
              </a:buClr>
              <a:buSzPct val="70000"/>
              <a:buFont typeface="Calibri" panose="020F0502020204030204" pitchFamily="34" charset="0"/>
              <a:buChar char="●"/>
              <a:defRPr sz="2400"/>
            </a:lvl3pPr>
            <a:lvl4pPr marL="1600200" indent="-228600">
              <a:buClr>
                <a:schemeClr val="accent3">
                  <a:lumMod val="75000"/>
                </a:schemeClr>
              </a:buClr>
              <a:buSzPct val="70000"/>
              <a:buFont typeface="Calibri" panose="020F0502020204030204" pitchFamily="34" charset="0"/>
              <a:buChar char="●"/>
              <a:defRPr sz="2400"/>
            </a:lvl4pPr>
            <a:lvl5pPr marL="2057400" indent="-228600">
              <a:buClr>
                <a:schemeClr val="accent4">
                  <a:lumMod val="75000"/>
                </a:schemeClr>
              </a:buClr>
              <a:buSzPct val="70000"/>
              <a:buFont typeface="Calibri" panose="020F0502020204030204" pitchFamily="34" charset="0"/>
              <a:buChar char="●"/>
              <a:defRPr sz="24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dirty="0"/>
          </a:p>
        </p:txBody>
      </p:sp>
      <p:sp>
        <p:nvSpPr>
          <p:cNvPr id="5" name="Text Placeholder 4"/>
          <p:cNvSpPr>
            <a:spLocks noGrp="1"/>
          </p:cNvSpPr>
          <p:nvPr>
            <p:ph type="body" sz="quarter" idx="3"/>
          </p:nvPr>
        </p:nvSpPr>
        <p:spPr>
          <a:xfrm>
            <a:off x="4644008" y="980728"/>
            <a:ext cx="4392488" cy="504056"/>
          </a:xfrm>
        </p:spPr>
        <p:txBody>
          <a:bodyPr anchor="b"/>
          <a:lstStyle>
            <a:lvl1pPr marL="0" indent="0">
              <a:buNone/>
              <a:defRPr sz="2400" b="1">
                <a:solidFill>
                  <a:srgbClr val="33339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4008" y="1484784"/>
            <a:ext cx="4392488" cy="4680520"/>
          </a:xfrm>
        </p:spPr>
        <p:txBody>
          <a:bodyPr>
            <a:normAutofit/>
          </a:bodyPr>
          <a:lstStyle>
            <a:lvl1pPr marL="342900" indent="-342900">
              <a:buClr>
                <a:srgbClr val="330066"/>
              </a:buClr>
              <a:buSzPct val="70000"/>
              <a:buFont typeface="Calibri" panose="020F0502020204030204" pitchFamily="34" charset="0"/>
              <a:buChar char="●"/>
              <a:defRPr sz="2400"/>
            </a:lvl1pPr>
            <a:lvl2pPr marL="742950" indent="-285750">
              <a:buClr>
                <a:srgbClr val="669999"/>
              </a:buClr>
              <a:buSzPct val="70000"/>
              <a:buFont typeface="Calibri" panose="020F0502020204030204" pitchFamily="34" charset="0"/>
              <a:buChar char="●"/>
              <a:defRPr sz="2400"/>
            </a:lvl2pPr>
            <a:lvl3pPr marL="1143000" indent="-228600">
              <a:buClr>
                <a:srgbClr val="CCCC00"/>
              </a:buClr>
              <a:buSzPct val="70000"/>
              <a:buFont typeface="Calibri" panose="020F0502020204030204" pitchFamily="34" charset="0"/>
              <a:buChar char="●"/>
              <a:defRPr sz="2400"/>
            </a:lvl3pPr>
            <a:lvl4pPr marL="1600200" indent="-228600">
              <a:buClr>
                <a:schemeClr val="accent3">
                  <a:lumMod val="75000"/>
                </a:schemeClr>
              </a:buClr>
              <a:buSzPct val="70000"/>
              <a:buFont typeface="Calibri" panose="020F0502020204030204" pitchFamily="34" charset="0"/>
              <a:buChar char="●"/>
              <a:defRPr sz="2400"/>
            </a:lvl4pPr>
            <a:lvl5pPr marL="2057400" indent="-228600">
              <a:buClr>
                <a:schemeClr val="accent4">
                  <a:lumMod val="75000"/>
                </a:schemeClr>
              </a:buClr>
              <a:buSzPct val="70000"/>
              <a:buFont typeface="Calibri" panose="020F0502020204030204" pitchFamily="34" charset="0"/>
              <a:buChar char="●"/>
              <a:defRPr sz="24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dirty="0"/>
          </a:p>
        </p:txBody>
      </p:sp>
      <p:sp>
        <p:nvSpPr>
          <p:cNvPr id="7" name="Date Placeholder 6"/>
          <p:cNvSpPr>
            <a:spLocks noGrp="1"/>
          </p:cNvSpPr>
          <p:nvPr>
            <p:ph type="dt" sz="half" idx="10"/>
          </p:nvPr>
        </p:nvSpPr>
        <p:spPr/>
        <p:txBody>
          <a:bodyPr/>
          <a:lstStyle/>
          <a:p>
            <a:fld id="{D4813CE4-1448-534B-A293-3EB489BAA3CD}" type="datetime1">
              <a:rPr lang="en-AU" smtClean="0"/>
              <a:t>16/04/2015</a:t>
            </a:fld>
            <a:endParaRPr lang="en-GB"/>
          </a:p>
        </p:txBody>
      </p:sp>
      <p:sp>
        <p:nvSpPr>
          <p:cNvPr id="8" name="Footer Placeholder 7"/>
          <p:cNvSpPr>
            <a:spLocks noGrp="1"/>
          </p:cNvSpPr>
          <p:nvPr>
            <p:ph type="ftr" sz="quarter" idx="11"/>
          </p:nvPr>
        </p:nvSpPr>
        <p:spPr/>
        <p:txBody>
          <a:bodyPr/>
          <a:lstStyle/>
          <a:p>
            <a:pPr>
              <a:defRPr/>
            </a:pPr>
            <a:r>
              <a:rPr lang="en-US" smtClean="0"/>
              <a:t>Principles of Web Design 5th Ed.</a:t>
            </a:r>
            <a:endParaRPr lang="en-US"/>
          </a:p>
        </p:txBody>
      </p:sp>
      <p:sp>
        <p:nvSpPr>
          <p:cNvPr id="9" name="Slide Number Placeholder 8"/>
          <p:cNvSpPr>
            <a:spLocks noGrp="1"/>
          </p:cNvSpPr>
          <p:nvPr>
            <p:ph type="sldNum" sz="quarter" idx="12"/>
          </p:nvPr>
        </p:nvSpPr>
        <p:spPr>
          <a:xfrm>
            <a:off x="6987698" y="6381328"/>
            <a:ext cx="2133600" cy="365125"/>
          </a:xfrm>
        </p:spPr>
        <p:txBody>
          <a:bodyPr/>
          <a:lstStyle/>
          <a:p>
            <a:fld id="{E426A74E-3489-134D-873C-86C5F4A44613}" type="slidenum">
              <a:rPr lang="en-US" smtClean="0"/>
              <a:pPr/>
              <a:t>‹#›</a:t>
            </a:fld>
            <a:endParaRPr lang="en-US"/>
          </a:p>
        </p:txBody>
      </p:sp>
      <p:sp>
        <p:nvSpPr>
          <p:cNvPr id="10" name="Title 1"/>
          <p:cNvSpPr>
            <a:spLocks noGrp="1"/>
          </p:cNvSpPr>
          <p:nvPr>
            <p:ph type="title"/>
          </p:nvPr>
        </p:nvSpPr>
        <p:spPr>
          <a:xfrm>
            <a:off x="20654" y="51849"/>
            <a:ext cx="8579296" cy="490066"/>
          </a:xfrm>
          <a:ln>
            <a:noFill/>
          </a:ln>
        </p:spPr>
        <p:txBody>
          <a:bodyPr anchor="t">
            <a:noAutofit/>
          </a:bodyPr>
          <a:lstStyle>
            <a:lvl1pPr algn="l">
              <a:defRPr sz="3200" b="1">
                <a:solidFill>
                  <a:srgbClr val="333399"/>
                </a:solidFill>
              </a:defRPr>
            </a:lvl1pPr>
          </a:lstStyle>
          <a:p>
            <a:r>
              <a:rPr lang="en-AU" smtClean="0"/>
              <a:t>Click to edit Master title style</a:t>
            </a:r>
            <a:endParaRPr lang="en-AU" dirty="0"/>
          </a:p>
        </p:txBody>
      </p:sp>
    </p:spTree>
    <p:extLst>
      <p:ext uri="{BB962C8B-B14F-4D97-AF65-F5344CB8AC3E}">
        <p14:creationId xmlns:p14="http://schemas.microsoft.com/office/powerpoint/2010/main" val="2478311831"/>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400" b="1">
                <a:solidFill>
                  <a:srgbClr val="333399"/>
                </a:solidFill>
              </a:defRPr>
            </a:lvl1pPr>
          </a:lstStyle>
          <a:p>
            <a:r>
              <a:rPr lang="en-AU" smtClean="0"/>
              <a:t>Click to edit Master title style</a:t>
            </a:r>
            <a:endParaRPr lang="en-AU"/>
          </a:p>
        </p:txBody>
      </p:sp>
      <p:sp>
        <p:nvSpPr>
          <p:cNvPr id="3" name="Date Placeholder 2"/>
          <p:cNvSpPr>
            <a:spLocks noGrp="1"/>
          </p:cNvSpPr>
          <p:nvPr>
            <p:ph type="dt" sz="half" idx="10"/>
          </p:nvPr>
        </p:nvSpPr>
        <p:spPr/>
        <p:txBody>
          <a:bodyPr/>
          <a:lstStyle/>
          <a:p>
            <a:fld id="{C6C21D77-9A59-074D-9315-76280631FE1A}" type="datetime1">
              <a:rPr lang="en-AU" smtClean="0"/>
              <a:t>16/04/2015</a:t>
            </a:fld>
            <a:endParaRPr lang="en-GB"/>
          </a:p>
        </p:txBody>
      </p:sp>
      <p:sp>
        <p:nvSpPr>
          <p:cNvPr id="4" name="Footer Placeholder 3"/>
          <p:cNvSpPr>
            <a:spLocks noGrp="1"/>
          </p:cNvSpPr>
          <p:nvPr>
            <p:ph type="ftr" sz="quarter" idx="11"/>
          </p:nvPr>
        </p:nvSpPr>
        <p:spPr/>
        <p:txBody>
          <a:bodyPr/>
          <a:lstStyle/>
          <a:p>
            <a:pPr>
              <a:defRPr/>
            </a:pPr>
            <a:r>
              <a:rPr lang="en-US" smtClean="0"/>
              <a:t>Principles of Web Design 5th Ed.</a:t>
            </a:r>
            <a:endParaRPr lang="en-US"/>
          </a:p>
        </p:txBody>
      </p:sp>
      <p:sp>
        <p:nvSpPr>
          <p:cNvPr id="5" name="Slide Number Placeholder 4"/>
          <p:cNvSpPr>
            <a:spLocks noGrp="1"/>
          </p:cNvSpPr>
          <p:nvPr>
            <p:ph type="sldNum" sz="quarter" idx="12"/>
          </p:nvPr>
        </p:nvSpPr>
        <p:spPr/>
        <p:txBody>
          <a:bodyPr/>
          <a:lstStyle/>
          <a:p>
            <a:fld id="{E426A74E-3489-134D-873C-86C5F4A44613}" type="slidenum">
              <a:rPr lang="en-US" smtClean="0"/>
              <a:pPr/>
              <a:t>‹#›</a:t>
            </a:fld>
            <a:endParaRPr lang="en-US"/>
          </a:p>
        </p:txBody>
      </p:sp>
      <p:sp>
        <p:nvSpPr>
          <p:cNvPr id="6" name="Rectangle 5"/>
          <p:cNvSpPr>
            <a:spLocks noChangeArrowheads="1"/>
          </p:cNvSpPr>
          <p:nvPr/>
        </p:nvSpPr>
        <p:spPr bwMode="auto">
          <a:xfrm>
            <a:off x="0" y="0"/>
            <a:ext cx="9144000" cy="152400"/>
          </a:xfrm>
          <a:prstGeom prst="rect">
            <a:avLst/>
          </a:prstGeom>
          <a:gradFill rotWithShape="1">
            <a:gsLst>
              <a:gs pos="0">
                <a:srgbClr val="00AEEF"/>
              </a:gs>
              <a:gs pos="100000">
                <a:srgbClr val="2E3192"/>
              </a:gs>
            </a:gsLst>
            <a:lin ang="0" scaled="1"/>
          </a:gra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rgbClr val="FFFFFF"/>
              </a:solidFill>
              <a:latin typeface="Calibri" pitchFamily="-105" charset="0"/>
              <a:ea typeface="ＭＳ Ｐゴシック" pitchFamily="-96" charset="-128"/>
            </a:endParaRPr>
          </a:p>
        </p:txBody>
      </p:sp>
    </p:spTree>
    <p:extLst>
      <p:ext uri="{BB962C8B-B14F-4D97-AF65-F5344CB8AC3E}">
        <p14:creationId xmlns:p14="http://schemas.microsoft.com/office/powerpoint/2010/main" val="3048156765"/>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5C6B67-26A6-254A-B81D-23D7C1C62E03}" type="datetime1">
              <a:rPr lang="en-AU" smtClean="0"/>
              <a:t>16/04/2015</a:t>
            </a:fld>
            <a:endParaRPr lang="en-GB"/>
          </a:p>
        </p:txBody>
      </p:sp>
      <p:sp>
        <p:nvSpPr>
          <p:cNvPr id="3" name="Footer Placeholder 2"/>
          <p:cNvSpPr>
            <a:spLocks noGrp="1"/>
          </p:cNvSpPr>
          <p:nvPr>
            <p:ph type="ftr" sz="quarter" idx="11"/>
          </p:nvPr>
        </p:nvSpPr>
        <p:spPr/>
        <p:txBody>
          <a:bodyPr/>
          <a:lstStyle/>
          <a:p>
            <a:pPr>
              <a:defRPr/>
            </a:pPr>
            <a:r>
              <a:rPr lang="en-US" smtClean="0"/>
              <a:t>Principles of Web Design 5th Ed.</a:t>
            </a:r>
            <a:endParaRPr lang="en-US"/>
          </a:p>
        </p:txBody>
      </p:sp>
      <p:sp>
        <p:nvSpPr>
          <p:cNvPr id="4" name="Slide Number Placeholder 3"/>
          <p:cNvSpPr>
            <a:spLocks noGrp="1"/>
          </p:cNvSpPr>
          <p:nvPr>
            <p:ph type="sldNum" sz="quarter" idx="12"/>
          </p:nvPr>
        </p:nvSpPr>
        <p:spPr/>
        <p:txBody>
          <a:bodyPr/>
          <a:lstStyle/>
          <a:p>
            <a:fld id="{E426A74E-3489-134D-873C-86C5F4A44613}" type="slidenum">
              <a:rPr lang="en-US" smtClean="0"/>
              <a:pPr/>
              <a:t>‹#›</a:t>
            </a:fld>
            <a:endParaRPr lang="en-US"/>
          </a:p>
        </p:txBody>
      </p:sp>
    </p:spTree>
    <p:extLst>
      <p:ext uri="{BB962C8B-B14F-4D97-AF65-F5344CB8AC3E}">
        <p14:creationId xmlns:p14="http://schemas.microsoft.com/office/powerpoint/2010/main" val="4243449602"/>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3008313" cy="958428"/>
          </a:xfrm>
        </p:spPr>
        <p:txBody>
          <a:bodyPr anchor="b"/>
          <a:lstStyle>
            <a:lvl1pPr algn="l">
              <a:defRPr sz="2000" b="1">
                <a:solidFill>
                  <a:srgbClr val="333399"/>
                </a:solidFill>
              </a:defRPr>
            </a:lvl1pPr>
          </a:lstStyle>
          <a:p>
            <a:r>
              <a:rPr lang="en-AU" smtClean="0"/>
              <a:t>Click to edit Master title style</a:t>
            </a:r>
            <a:endParaRPr lang="en-AU" dirty="0"/>
          </a:p>
        </p:txBody>
      </p:sp>
      <p:sp>
        <p:nvSpPr>
          <p:cNvPr id="3" name="Content Placeholder 2"/>
          <p:cNvSpPr>
            <a:spLocks noGrp="1"/>
          </p:cNvSpPr>
          <p:nvPr>
            <p:ph idx="1"/>
          </p:nvPr>
        </p:nvSpPr>
        <p:spPr>
          <a:xfrm>
            <a:off x="3575050" y="476672"/>
            <a:ext cx="5111750" cy="5649491"/>
          </a:xfrm>
        </p:spPr>
        <p:txBody>
          <a:bodyPr/>
          <a:lstStyle>
            <a:lvl1pPr>
              <a:defRPr sz="3200"/>
            </a:lvl1pPr>
            <a:lvl2pPr>
              <a:defRPr sz="2400"/>
            </a:lvl2pPr>
            <a:lvl3pPr>
              <a:defRPr sz="2400"/>
            </a:lvl3pPr>
            <a:lvl4pPr>
              <a:defRPr sz="2400"/>
            </a:lvl4pPr>
            <a:lvl5pPr>
              <a:defRPr sz="24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D67F08F6-0685-D24B-9733-8F237DA2E2DC}" type="datetime1">
              <a:rPr lang="en-AU" smtClean="0"/>
              <a:t>16/04/2015</a:t>
            </a:fld>
            <a:endParaRPr lang="en-GB"/>
          </a:p>
        </p:txBody>
      </p:sp>
      <p:sp>
        <p:nvSpPr>
          <p:cNvPr id="6" name="Footer Placeholder 5"/>
          <p:cNvSpPr>
            <a:spLocks noGrp="1"/>
          </p:cNvSpPr>
          <p:nvPr>
            <p:ph type="ftr" sz="quarter" idx="11"/>
          </p:nvPr>
        </p:nvSpPr>
        <p:spPr/>
        <p:txBody>
          <a:bodyPr/>
          <a:lstStyle/>
          <a:p>
            <a:pPr>
              <a:defRPr/>
            </a:pPr>
            <a:r>
              <a:rPr lang="en-US" smtClean="0"/>
              <a:t>Principles of Web Design 5th Ed.</a:t>
            </a:r>
            <a:endParaRPr lang="en-US"/>
          </a:p>
        </p:txBody>
      </p:sp>
      <p:sp>
        <p:nvSpPr>
          <p:cNvPr id="7" name="Slide Number Placeholder 6"/>
          <p:cNvSpPr>
            <a:spLocks noGrp="1"/>
          </p:cNvSpPr>
          <p:nvPr>
            <p:ph type="sldNum" sz="quarter" idx="12"/>
          </p:nvPr>
        </p:nvSpPr>
        <p:spPr/>
        <p:txBody>
          <a:bodyPr/>
          <a:lstStyle/>
          <a:p>
            <a:fld id="{E426A74E-3489-134D-873C-86C5F4A44613}" type="slidenum">
              <a:rPr lang="en-US" smtClean="0"/>
              <a:pPr/>
              <a:t>‹#›</a:t>
            </a:fld>
            <a:endParaRPr lang="en-US"/>
          </a:p>
        </p:txBody>
      </p:sp>
    </p:spTree>
    <p:extLst>
      <p:ext uri="{BB962C8B-B14F-4D97-AF65-F5344CB8AC3E}">
        <p14:creationId xmlns:p14="http://schemas.microsoft.com/office/powerpoint/2010/main" val="668655945"/>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333399"/>
                </a:solidFill>
              </a:defRPr>
            </a:lvl1pPr>
          </a:lstStyle>
          <a:p>
            <a:r>
              <a:rPr lang="en-AU" smtClean="0"/>
              <a:t>Click to edit Master title style</a:t>
            </a:r>
            <a:endParaRPr lang="en-A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91C7D210-8DBF-7241-B589-8368AC735F9D}" type="datetime1">
              <a:rPr lang="en-AU" smtClean="0"/>
              <a:t>16/04/2015</a:t>
            </a:fld>
            <a:endParaRPr lang="en-GB"/>
          </a:p>
        </p:txBody>
      </p:sp>
      <p:sp>
        <p:nvSpPr>
          <p:cNvPr id="6" name="Footer Placeholder 5"/>
          <p:cNvSpPr>
            <a:spLocks noGrp="1"/>
          </p:cNvSpPr>
          <p:nvPr>
            <p:ph type="ftr" sz="quarter" idx="11"/>
          </p:nvPr>
        </p:nvSpPr>
        <p:spPr/>
        <p:txBody>
          <a:bodyPr/>
          <a:lstStyle/>
          <a:p>
            <a:pPr>
              <a:defRPr/>
            </a:pPr>
            <a:r>
              <a:rPr lang="en-US" smtClean="0"/>
              <a:t>Principles of Web Design 5th Ed.</a:t>
            </a:r>
            <a:endParaRPr lang="en-US"/>
          </a:p>
        </p:txBody>
      </p:sp>
      <p:sp>
        <p:nvSpPr>
          <p:cNvPr id="7" name="Slide Number Placeholder 6"/>
          <p:cNvSpPr>
            <a:spLocks noGrp="1"/>
          </p:cNvSpPr>
          <p:nvPr>
            <p:ph type="sldNum" sz="quarter" idx="12"/>
          </p:nvPr>
        </p:nvSpPr>
        <p:spPr/>
        <p:txBody>
          <a:bodyPr/>
          <a:lstStyle/>
          <a:p>
            <a:fld id="{E426A74E-3489-134D-873C-86C5F4A44613}" type="slidenum">
              <a:rPr lang="en-US" smtClean="0"/>
              <a:pPr/>
              <a:t>‹#›</a:t>
            </a:fld>
            <a:endParaRPr lang="en-US"/>
          </a:p>
        </p:txBody>
      </p:sp>
    </p:spTree>
    <p:extLst>
      <p:ext uri="{BB962C8B-B14F-4D97-AF65-F5344CB8AC3E}">
        <p14:creationId xmlns:p14="http://schemas.microsoft.com/office/powerpoint/2010/main" val="2033415530"/>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3" cstate="print">
            <a:extLst>
              <a:ext uri="{28A0092B-C50C-407E-A947-70E740481C1C}">
                <a14:useLocalDpi xmlns:a14="http://schemas.microsoft.com/office/drawing/2010/main"/>
              </a:ext>
            </a:extLst>
          </a:blip>
          <a:srcRect/>
          <a:stretch>
            <a:fillRect/>
          </a:stretch>
        </p:blipFill>
        <p:spPr bwMode="auto">
          <a:xfrm>
            <a:off x="7851775" y="152400"/>
            <a:ext cx="1292225" cy="59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smtClean="0"/>
              <a:t>Click to edit Master title style</a:t>
            </a:r>
            <a:endParaRPr lang="en-AU"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Calibri"/>
              </a:defRPr>
            </a:lvl1pPr>
          </a:lstStyle>
          <a:p>
            <a:fld id="{EBE5063C-FF61-0841-9916-84F0AEAA29D9}" type="datetime1">
              <a:rPr lang="en-AU" smtClean="0"/>
              <a:t>16/04/2015</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alibri"/>
              </a:defRPr>
            </a:lvl1pPr>
          </a:lstStyle>
          <a:p>
            <a:pPr>
              <a:defRPr/>
            </a:pPr>
            <a:r>
              <a:rPr lang="en-US" dirty="0" smtClean="0"/>
              <a:t>Principles of Web Design 5th Ed.</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Calibri"/>
              </a:defRPr>
            </a:lvl1pPr>
          </a:lstStyle>
          <a:p>
            <a:fld id="{E426A74E-3489-134D-873C-86C5F4A44613}" type="slidenum">
              <a:rPr lang="en-US" smtClean="0"/>
              <a:pPr/>
              <a:t>‹#›</a:t>
            </a:fld>
            <a:endParaRPr lang="en-US" dirty="0"/>
          </a:p>
        </p:txBody>
      </p:sp>
      <p:sp>
        <p:nvSpPr>
          <p:cNvPr id="7" name="Rectangle 6"/>
          <p:cNvSpPr>
            <a:spLocks noChangeArrowheads="1"/>
          </p:cNvSpPr>
          <p:nvPr/>
        </p:nvSpPr>
        <p:spPr bwMode="auto">
          <a:xfrm>
            <a:off x="0" y="0"/>
            <a:ext cx="9144000" cy="152400"/>
          </a:xfrm>
          <a:prstGeom prst="rect">
            <a:avLst/>
          </a:prstGeom>
          <a:gradFill rotWithShape="1">
            <a:gsLst>
              <a:gs pos="0">
                <a:srgbClr val="00AEEF"/>
              </a:gs>
              <a:gs pos="100000">
                <a:srgbClr val="2E3192"/>
              </a:gs>
            </a:gsLst>
            <a:lin ang="0" scaled="1"/>
          </a:gra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rgbClr val="FFFFFF"/>
              </a:solidFill>
              <a:latin typeface="Calibri" pitchFamily="-105" charset="0"/>
              <a:ea typeface="ＭＳ Ｐゴシック" pitchFamily="-96" charset="-128"/>
            </a:endParaRPr>
          </a:p>
        </p:txBody>
      </p:sp>
    </p:spTree>
    <p:extLst>
      <p:ext uri="{BB962C8B-B14F-4D97-AF65-F5344CB8AC3E}">
        <p14:creationId xmlns:p14="http://schemas.microsoft.com/office/powerpoint/2010/main" val="332541819"/>
      </p:ext>
    </p:extLst>
  </p:cSld>
  <p:clrMap bg1="lt1" tx1="dk1" bg2="lt2" tx2="dk2" accent1="accent1" accent2="accent2" accent3="accent3" accent4="accent4" accent5="accent5" accent6="accent6" hlink="hlink" folHlink="folHlink"/>
  <p:sldLayoutIdLst>
    <p:sldLayoutId id="2147484463" r:id="rId1"/>
    <p:sldLayoutId id="2147484464" r:id="rId2"/>
    <p:sldLayoutId id="2147484465" r:id="rId3"/>
    <p:sldLayoutId id="2147484466" r:id="rId4"/>
    <p:sldLayoutId id="2147484467" r:id="rId5"/>
    <p:sldLayoutId id="2147484468" r:id="rId6"/>
    <p:sldLayoutId id="2147484469" r:id="rId7"/>
    <p:sldLayoutId id="2147484470" r:id="rId8"/>
    <p:sldLayoutId id="2147484471" r:id="rId9"/>
    <p:sldLayoutId id="2147484472" r:id="rId10"/>
    <p:sldLayoutId id="2147484473" r:id="rId11"/>
  </p:sldLayoutIdLst>
  <p:timing>
    <p:tnLst>
      <p:par>
        <p:cTn xmlns:p14="http://schemas.microsoft.com/office/powerpoint/2010/mai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Townsville Community </a:t>
            </a:r>
            <a:br>
              <a:rPr lang="en-GB" dirty="0" smtClean="0"/>
            </a:br>
            <a:r>
              <a:rPr lang="en-GB" dirty="0" smtClean="0"/>
              <a:t>Music Centre</a:t>
            </a:r>
            <a:endParaRPr lang="en-GB" dirty="0"/>
          </a:p>
        </p:txBody>
      </p:sp>
      <p:sp>
        <p:nvSpPr>
          <p:cNvPr id="3" name="Content Placeholder 2"/>
          <p:cNvSpPr>
            <a:spLocks noGrp="1"/>
          </p:cNvSpPr>
          <p:nvPr>
            <p:ph type="subTitle" idx="1"/>
          </p:nvPr>
        </p:nvSpPr>
        <p:spPr/>
        <p:txBody>
          <a:bodyPr>
            <a:normAutofit/>
          </a:bodyPr>
          <a:lstStyle/>
          <a:p>
            <a:r>
              <a:rPr lang="x-none" dirty="0" smtClean="0">
                <a:latin typeface="Calibri" pitchFamily="34" charset="0"/>
                <a:ea typeface="ＭＳ Ｐゴシック" charset="0"/>
                <a:cs typeface="ＭＳ Ｐゴシック" charset="0"/>
              </a:rPr>
              <a:t>Jeff Nielsen</a:t>
            </a:r>
            <a:endParaRPr lang="en-US" dirty="0">
              <a:latin typeface="Calibri" pitchFamily="34" charset="0"/>
              <a:ea typeface="ＭＳ Ｐゴシック" charset="0"/>
              <a:cs typeface="ＭＳ Ｐゴシック" charset="0"/>
            </a:endParaRPr>
          </a:p>
        </p:txBody>
      </p:sp>
    </p:spTree>
    <p:extLst>
      <p:ext uri="{BB962C8B-B14F-4D97-AF65-F5344CB8AC3E}">
        <p14:creationId xmlns:p14="http://schemas.microsoft.com/office/powerpoint/2010/main" val="52136331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Goals</a:t>
            </a:r>
            <a:endParaRPr lang="en-GB" dirty="0"/>
          </a:p>
        </p:txBody>
      </p:sp>
      <p:sp>
        <p:nvSpPr>
          <p:cNvPr id="3" name="Content Placeholder 2"/>
          <p:cNvSpPr>
            <a:spLocks noGrp="1"/>
          </p:cNvSpPr>
          <p:nvPr>
            <p:ph idx="1"/>
          </p:nvPr>
        </p:nvSpPr>
        <p:spPr/>
        <p:txBody>
          <a:bodyPr/>
          <a:lstStyle/>
          <a:p>
            <a:r>
              <a:rPr lang="en-GB" b="1" dirty="0"/>
              <a:t>Membership</a:t>
            </a:r>
            <a:r>
              <a:rPr lang="en-GB" dirty="0"/>
              <a:t> </a:t>
            </a:r>
          </a:p>
          <a:p>
            <a:pPr lvl="1"/>
            <a:r>
              <a:rPr lang="en-GB" dirty="0" smtClean="0"/>
              <a:t>recruit </a:t>
            </a:r>
            <a:r>
              <a:rPr lang="en-GB" dirty="0"/>
              <a:t>new members</a:t>
            </a:r>
          </a:p>
          <a:p>
            <a:pPr lvl="1"/>
            <a:r>
              <a:rPr lang="en-GB" dirty="0" smtClean="0"/>
              <a:t>increase </a:t>
            </a:r>
            <a:r>
              <a:rPr lang="en-GB" dirty="0"/>
              <a:t>engagement of members in our activities, e.g. volunteering for administration, organising and promoting concerts and workshops</a:t>
            </a:r>
          </a:p>
          <a:p>
            <a:endParaRPr lang="en-GB" dirty="0"/>
          </a:p>
        </p:txBody>
      </p:sp>
      <p:sp>
        <p:nvSpPr>
          <p:cNvPr id="4" name="Slide Number Placeholder 3"/>
          <p:cNvSpPr>
            <a:spLocks noGrp="1"/>
          </p:cNvSpPr>
          <p:nvPr>
            <p:ph type="sldNum" sz="quarter" idx="12"/>
          </p:nvPr>
        </p:nvSpPr>
        <p:spPr/>
        <p:txBody>
          <a:bodyPr/>
          <a:lstStyle/>
          <a:p>
            <a:fld id="{91413724-2661-5648-B649-AEE25FF738B1}" type="slidenum">
              <a:rPr lang="en-US" smtClean="0"/>
              <a:pPr/>
              <a:t>2</a:t>
            </a:fld>
            <a:endParaRPr lang="en-US"/>
          </a:p>
        </p:txBody>
      </p:sp>
    </p:spTree>
    <p:extLst>
      <p:ext uri="{BB962C8B-B14F-4D97-AF65-F5344CB8AC3E}">
        <p14:creationId xmlns:p14="http://schemas.microsoft.com/office/powerpoint/2010/main" val="367112267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Goals</a:t>
            </a:r>
            <a:endParaRPr lang="en-GB" dirty="0"/>
          </a:p>
        </p:txBody>
      </p:sp>
      <p:sp>
        <p:nvSpPr>
          <p:cNvPr id="3" name="Content Placeholder 2"/>
          <p:cNvSpPr>
            <a:spLocks noGrp="1"/>
          </p:cNvSpPr>
          <p:nvPr>
            <p:ph idx="1"/>
          </p:nvPr>
        </p:nvSpPr>
        <p:spPr/>
        <p:txBody>
          <a:bodyPr/>
          <a:lstStyle/>
          <a:p>
            <a:r>
              <a:rPr lang="en-GB" b="1" dirty="0"/>
              <a:t>Concerts </a:t>
            </a:r>
          </a:p>
          <a:p>
            <a:pPr lvl="1"/>
            <a:r>
              <a:rPr lang="en-GB" dirty="0" smtClean="0"/>
              <a:t>increase </a:t>
            </a:r>
            <a:r>
              <a:rPr lang="en-GB" dirty="0"/>
              <a:t>ticket sales, especially to the general </a:t>
            </a:r>
            <a:r>
              <a:rPr lang="en-GB" dirty="0" smtClean="0"/>
              <a:t>public </a:t>
            </a:r>
            <a:endParaRPr lang="en-GB" dirty="0"/>
          </a:p>
          <a:p>
            <a:pPr lvl="1"/>
            <a:r>
              <a:rPr lang="en-GB" dirty="0" smtClean="0"/>
              <a:t>encourage </a:t>
            </a:r>
            <a:r>
              <a:rPr lang="en-GB" dirty="0"/>
              <a:t>performers to let us organise a concert for them</a:t>
            </a:r>
          </a:p>
          <a:p>
            <a:pPr lvl="1"/>
            <a:r>
              <a:rPr lang="en-GB" dirty="0" smtClean="0"/>
              <a:t>encourage </a:t>
            </a:r>
            <a:r>
              <a:rPr lang="en-GB" dirty="0"/>
              <a:t>performers to cooperate with promotion, </a:t>
            </a:r>
            <a:r>
              <a:rPr lang="en-GB" dirty="0" smtClean="0"/>
              <a:t>photo shoots</a:t>
            </a:r>
            <a:r>
              <a:rPr lang="en-GB" dirty="0"/>
              <a:t>, media releases, </a:t>
            </a:r>
            <a:r>
              <a:rPr lang="en-GB" dirty="0" smtClean="0"/>
              <a:t>etc.</a:t>
            </a:r>
            <a:endParaRPr lang="en-GB" dirty="0"/>
          </a:p>
        </p:txBody>
      </p:sp>
      <p:sp>
        <p:nvSpPr>
          <p:cNvPr id="4" name="Slide Number Placeholder 3"/>
          <p:cNvSpPr>
            <a:spLocks noGrp="1"/>
          </p:cNvSpPr>
          <p:nvPr>
            <p:ph type="sldNum" sz="quarter" idx="12"/>
          </p:nvPr>
        </p:nvSpPr>
        <p:spPr/>
        <p:txBody>
          <a:bodyPr/>
          <a:lstStyle/>
          <a:p>
            <a:fld id="{91413724-2661-5648-B649-AEE25FF738B1}" type="slidenum">
              <a:rPr lang="en-US" smtClean="0"/>
              <a:pPr/>
              <a:t>3</a:t>
            </a:fld>
            <a:endParaRPr lang="en-US"/>
          </a:p>
        </p:txBody>
      </p:sp>
    </p:spTree>
    <p:extLst>
      <p:ext uri="{BB962C8B-B14F-4D97-AF65-F5344CB8AC3E}">
        <p14:creationId xmlns:p14="http://schemas.microsoft.com/office/powerpoint/2010/main" val="412835468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Target Audience</a:t>
            </a:r>
            <a:endParaRPr lang="en-GB" dirty="0"/>
          </a:p>
        </p:txBody>
      </p:sp>
      <p:sp>
        <p:nvSpPr>
          <p:cNvPr id="3" name="Content Placeholder 2"/>
          <p:cNvSpPr>
            <a:spLocks noGrp="1"/>
          </p:cNvSpPr>
          <p:nvPr>
            <p:ph idx="1"/>
          </p:nvPr>
        </p:nvSpPr>
        <p:spPr/>
        <p:txBody>
          <a:bodyPr/>
          <a:lstStyle/>
          <a:p>
            <a:pPr marL="0" indent="0">
              <a:buNone/>
            </a:pPr>
            <a:r>
              <a:rPr lang="en-GB" dirty="0" smtClean="0"/>
              <a:t>We </a:t>
            </a:r>
            <a:r>
              <a:rPr lang="en-GB" dirty="0"/>
              <a:t>"specialise in diversity" i.e. we provide performance opportunities for a very wide range of styles and genres which would otherwise have little exposure, therefore our target audience includes a wide range of ages and tastes. The typical audience may include people with specialised tastes, e.g. classical, jazz, ethnic music, etc. If children are involved, then parents and family members predominate. Every concert, therefore, needs a distinctive theme.</a:t>
            </a:r>
          </a:p>
        </p:txBody>
      </p:sp>
      <p:sp>
        <p:nvSpPr>
          <p:cNvPr id="4" name="Slide Number Placeholder 3"/>
          <p:cNvSpPr>
            <a:spLocks noGrp="1"/>
          </p:cNvSpPr>
          <p:nvPr>
            <p:ph type="sldNum" sz="quarter" idx="12"/>
          </p:nvPr>
        </p:nvSpPr>
        <p:spPr/>
        <p:txBody>
          <a:bodyPr/>
          <a:lstStyle/>
          <a:p>
            <a:fld id="{91413724-2661-5648-B649-AEE25FF738B1}" type="slidenum">
              <a:rPr lang="en-US" smtClean="0"/>
              <a:pPr/>
              <a:t>4</a:t>
            </a:fld>
            <a:endParaRPr lang="en-US"/>
          </a:p>
        </p:txBody>
      </p:sp>
    </p:spTree>
    <p:extLst>
      <p:ext uri="{BB962C8B-B14F-4D97-AF65-F5344CB8AC3E}">
        <p14:creationId xmlns:p14="http://schemas.microsoft.com/office/powerpoint/2010/main" val="18880566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16034</TotalTime>
  <Words>154</Words>
  <Application>Microsoft Macintosh PowerPoint</Application>
  <PresentationFormat>On-screen Show (4:3)</PresentationFormat>
  <Paragraphs>16</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Default Theme</vt:lpstr>
      <vt:lpstr>Townsville Community  Music Centre</vt:lpstr>
      <vt:lpstr>Goals</vt:lpstr>
      <vt:lpstr>Goals</vt:lpstr>
      <vt:lpstr>Target Audience</vt:lpstr>
    </vt:vector>
  </TitlesOfParts>
  <Company>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the Presentations</dc:title>
  <dc:creator>Joel</dc:creator>
  <cp:lastModifiedBy>Lindsay Ward</cp:lastModifiedBy>
  <cp:revision>1042</cp:revision>
  <dcterms:created xsi:type="dcterms:W3CDTF">2007-07-09T21:56:01Z</dcterms:created>
  <dcterms:modified xsi:type="dcterms:W3CDTF">2015-04-15T22:59:58Z</dcterms:modified>
</cp:coreProperties>
</file>