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6" r:id="rId5"/>
    <p:sldId id="267" r:id="rId6"/>
    <p:sldId id="258" r:id="rId7"/>
    <p:sldId id="261" r:id="rId8"/>
    <p:sldId id="262" r:id="rId9"/>
    <p:sldId id="263" r:id="rId10"/>
    <p:sldId id="264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918F-D2CE-4D2C-801F-3A3E10749462}" type="datetimeFigureOut">
              <a:rPr lang="en-AU" smtClean="0"/>
              <a:t>1/06/2018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9904-06F8-49CB-9827-933717F4D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267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918F-D2CE-4D2C-801F-3A3E10749462}" type="datetimeFigureOut">
              <a:rPr lang="en-AU" smtClean="0"/>
              <a:t>1/06/2018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9904-06F8-49CB-9827-933717F4D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324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918F-D2CE-4D2C-801F-3A3E10749462}" type="datetimeFigureOut">
              <a:rPr lang="en-AU" smtClean="0"/>
              <a:t>1/06/2018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9904-06F8-49CB-9827-933717F4D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53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918F-D2CE-4D2C-801F-3A3E10749462}" type="datetimeFigureOut">
              <a:rPr lang="en-AU" smtClean="0"/>
              <a:t>1/06/2018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9904-06F8-49CB-9827-933717F4D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12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918F-D2CE-4D2C-801F-3A3E10749462}" type="datetimeFigureOut">
              <a:rPr lang="en-AU" smtClean="0"/>
              <a:t>1/06/2018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9904-06F8-49CB-9827-933717F4D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876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918F-D2CE-4D2C-801F-3A3E10749462}" type="datetimeFigureOut">
              <a:rPr lang="en-AU" smtClean="0"/>
              <a:t>1/06/2018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9904-06F8-49CB-9827-933717F4D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872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918F-D2CE-4D2C-801F-3A3E10749462}" type="datetimeFigureOut">
              <a:rPr lang="en-AU" smtClean="0"/>
              <a:t>1/06/2018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9904-06F8-49CB-9827-933717F4D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302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918F-D2CE-4D2C-801F-3A3E10749462}" type="datetimeFigureOut">
              <a:rPr lang="en-AU" smtClean="0"/>
              <a:t>1/06/2018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9904-06F8-49CB-9827-933717F4D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882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918F-D2CE-4D2C-801F-3A3E10749462}" type="datetimeFigureOut">
              <a:rPr lang="en-AU" smtClean="0"/>
              <a:t>1/06/2018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9904-06F8-49CB-9827-933717F4D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138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918F-D2CE-4D2C-801F-3A3E10749462}" type="datetimeFigureOut">
              <a:rPr lang="en-AU" smtClean="0"/>
              <a:t>1/06/2018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9904-06F8-49CB-9827-933717F4D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115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918F-D2CE-4D2C-801F-3A3E10749462}" type="datetimeFigureOut">
              <a:rPr lang="en-AU" smtClean="0"/>
              <a:t>1/06/2018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9904-06F8-49CB-9827-933717F4D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57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2918F-D2CE-4D2C-801F-3A3E10749462}" type="datetimeFigureOut">
              <a:rPr lang="en-AU" smtClean="0"/>
              <a:t>1/06/2018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9904-06F8-49CB-9827-933717F4D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12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x.wordpress.org/Plugi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/>
              <a:t>Writing a Plugin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Submitted to ,</a:t>
            </a:r>
          </a:p>
          <a:p>
            <a:r>
              <a:rPr lang="en-AU" dirty="0"/>
              <a:t>	   Dr Kanika Goel</a:t>
            </a:r>
          </a:p>
        </p:txBody>
      </p:sp>
    </p:spTree>
    <p:extLst>
      <p:ext uri="{BB962C8B-B14F-4D97-AF65-F5344CB8AC3E}">
        <p14:creationId xmlns:p14="http://schemas.microsoft.com/office/powerpoint/2010/main" val="1263786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 if you want to make sure that your posts and comments contain no profanity, you might define a variable with a list of forbidden words, and then create the following PHP function:</a:t>
            </a:r>
          </a:p>
          <a:p>
            <a:endParaRPr lang="en-A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AU" i="1" dirty="0">
                <a:solidFill>
                  <a:srgbClr val="0070C0"/>
                </a:solidFill>
              </a:rPr>
              <a:t>function </a:t>
            </a:r>
            <a:r>
              <a:rPr lang="en-AU" i="1" dirty="0" err="1">
                <a:solidFill>
                  <a:srgbClr val="0070C0"/>
                </a:solidFill>
              </a:rPr>
              <a:t>filter_profanity</a:t>
            </a:r>
            <a:r>
              <a:rPr lang="en-AU" i="1" dirty="0">
                <a:solidFill>
                  <a:srgbClr val="0070C0"/>
                </a:solidFill>
              </a:rPr>
              <a:t>( $content ) {</a:t>
            </a:r>
          </a:p>
          <a:p>
            <a:pPr marL="0" indent="0">
              <a:buNone/>
            </a:pPr>
            <a:r>
              <a:rPr lang="en-AU" i="1" dirty="0">
                <a:solidFill>
                  <a:srgbClr val="0070C0"/>
                </a:solidFill>
              </a:rPr>
              <a:t>    $profanities = array('</a:t>
            </a:r>
            <a:r>
              <a:rPr lang="en-AU" i="1" dirty="0" err="1">
                <a:solidFill>
                  <a:srgbClr val="0070C0"/>
                </a:solidFill>
              </a:rPr>
              <a:t>badword</a:t>
            </a:r>
            <a:r>
              <a:rPr lang="en-AU" i="1" dirty="0">
                <a:solidFill>
                  <a:srgbClr val="0070C0"/>
                </a:solidFill>
              </a:rPr>
              <a:t>','</a:t>
            </a:r>
            <a:r>
              <a:rPr lang="en-AU" i="1" dirty="0" err="1">
                <a:solidFill>
                  <a:srgbClr val="0070C0"/>
                </a:solidFill>
              </a:rPr>
              <a:t>alsobad</a:t>
            </a:r>
            <a:r>
              <a:rPr lang="en-AU" i="1" dirty="0">
                <a:solidFill>
                  <a:srgbClr val="0070C0"/>
                </a:solidFill>
              </a:rPr>
              <a:t>','...');</a:t>
            </a:r>
          </a:p>
          <a:p>
            <a:pPr marL="0" indent="0">
              <a:buNone/>
            </a:pPr>
            <a:r>
              <a:rPr lang="en-AU" i="1" dirty="0">
                <a:solidFill>
                  <a:srgbClr val="0070C0"/>
                </a:solidFill>
              </a:rPr>
              <a:t>    $content = </a:t>
            </a:r>
            <a:r>
              <a:rPr lang="en-AU" i="1" dirty="0" err="1">
                <a:solidFill>
                  <a:srgbClr val="0070C0"/>
                </a:solidFill>
              </a:rPr>
              <a:t>str_ireplace</a:t>
            </a:r>
            <a:r>
              <a:rPr lang="en-AU" i="1" dirty="0">
                <a:solidFill>
                  <a:srgbClr val="0070C0"/>
                </a:solidFill>
              </a:rPr>
              <a:t>( $profanities, '{censored}', $content );</a:t>
            </a:r>
          </a:p>
          <a:p>
            <a:pPr marL="0" indent="0">
              <a:buNone/>
            </a:pPr>
            <a:r>
              <a:rPr lang="en-AU" i="1" dirty="0">
                <a:solidFill>
                  <a:srgbClr val="0070C0"/>
                </a:solidFill>
              </a:rPr>
              <a:t>    return $content;</a:t>
            </a:r>
          </a:p>
          <a:p>
            <a:pPr marL="0" indent="0">
              <a:buNone/>
            </a:pPr>
            <a:r>
              <a:rPr lang="en-AU" i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AU" i="1" dirty="0"/>
          </a:p>
          <a:p>
            <a:r>
              <a:rPr lang="en-AU" i="1" dirty="0" err="1">
                <a:solidFill>
                  <a:srgbClr val="0070C0"/>
                </a:solidFill>
              </a:rPr>
              <a:t>add_filter</a:t>
            </a:r>
            <a:r>
              <a:rPr lang="en-AU" i="1" dirty="0">
                <a:solidFill>
                  <a:srgbClr val="0070C0"/>
                </a:solidFill>
              </a:rPr>
              <a:t> ( '</a:t>
            </a:r>
            <a:r>
              <a:rPr lang="en-AU" i="1" dirty="0" err="1">
                <a:solidFill>
                  <a:srgbClr val="0070C0"/>
                </a:solidFill>
              </a:rPr>
              <a:t>hook_name</a:t>
            </a:r>
            <a:r>
              <a:rPr lang="en-AU" i="1" dirty="0">
                <a:solidFill>
                  <a:srgbClr val="0070C0"/>
                </a:solidFill>
              </a:rPr>
              <a:t>', '</a:t>
            </a:r>
            <a:r>
              <a:rPr lang="en-AU" i="1" dirty="0" err="1">
                <a:solidFill>
                  <a:srgbClr val="0070C0"/>
                </a:solidFill>
              </a:rPr>
              <a:t>your_filter</a:t>
            </a:r>
            <a:r>
              <a:rPr lang="en-AU" i="1" dirty="0">
                <a:solidFill>
                  <a:srgbClr val="0070C0"/>
                </a:solidFill>
              </a:rPr>
              <a:t>', [priority], [</a:t>
            </a:r>
            <a:r>
              <a:rPr lang="en-AU" i="1" dirty="0" err="1">
                <a:solidFill>
                  <a:srgbClr val="0070C0"/>
                </a:solidFill>
              </a:rPr>
              <a:t>accepted_args</a:t>
            </a:r>
            <a:r>
              <a:rPr lang="en-AU" i="1" dirty="0">
                <a:solidFill>
                  <a:srgbClr val="0070C0"/>
                </a:solidFill>
              </a:rPr>
              <a:t>] );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381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Developing from Scratch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Just one </a:t>
            </a:r>
            <a:r>
              <a:rPr lang="en-AU" dirty="0" err="1"/>
              <a:t>php</a:t>
            </a:r>
            <a:r>
              <a:rPr lang="en-AU" dirty="0"/>
              <a:t> file is enough.</a:t>
            </a:r>
          </a:p>
          <a:p>
            <a:r>
              <a:rPr lang="en-AU" dirty="0"/>
              <a:t>Form</a:t>
            </a:r>
          </a:p>
          <a:p>
            <a:r>
              <a:rPr lang="en-AU" dirty="0"/>
              <a:t>add </a:t>
            </a:r>
            <a:r>
              <a:rPr lang="en-AU" dirty="0" err="1"/>
              <a:t>shortcode</a:t>
            </a:r>
            <a:endParaRPr lang="en-AU" dirty="0"/>
          </a:p>
          <a:p>
            <a:r>
              <a:rPr lang="en-AU" dirty="0"/>
              <a:t>Left hand menu option</a:t>
            </a:r>
          </a:p>
          <a:p>
            <a:r>
              <a:rPr lang="en-AU" dirty="0"/>
              <a:t>Header and footer </a:t>
            </a:r>
            <a:r>
              <a:rPr lang="en-AU" dirty="0" err="1"/>
              <a:t>scripts,update</a:t>
            </a:r>
            <a:r>
              <a:rPr lang="en-AU" dirty="0"/>
              <a:t> option,form1</a:t>
            </a:r>
          </a:p>
          <a:p>
            <a:r>
              <a:rPr lang="en-AU" dirty="0"/>
              <a:t>Form to add feedback</a:t>
            </a:r>
          </a:p>
          <a:p>
            <a:r>
              <a:rPr lang="en-AU" dirty="0"/>
              <a:t>Capturing it and mail it after filtering</a:t>
            </a:r>
          </a:p>
          <a:p>
            <a:r>
              <a:rPr lang="en-AU" dirty="0"/>
              <a:t>Show the form in comment</a:t>
            </a:r>
          </a:p>
          <a:p>
            <a:r>
              <a:rPr lang="en-AU" dirty="0"/>
              <a:t>Add the feedback into database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092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Let’s go live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Presentation with code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2785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0518-0D93-4542-ABBE-CAAC9B91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0C72-8B4E-4620-BE10-2D4515C38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8000" dirty="0"/>
              <a:t>         </a:t>
            </a:r>
          </a:p>
          <a:p>
            <a:pPr marL="0" indent="0">
              <a:buNone/>
            </a:pPr>
            <a:r>
              <a:rPr lang="en-AU" sz="8000" dirty="0">
                <a:solidFill>
                  <a:srgbClr val="FF0000"/>
                </a:solidFill>
              </a:rPr>
              <a:t>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92036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hlinkClick r:id="rId2" tooltip="Plugins"/>
              </a:rPr>
              <a:t>WordPress Plugins</a:t>
            </a:r>
            <a:r>
              <a:rPr lang="en-AU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modify, customize, and enhance a WordPress site.</a:t>
            </a:r>
          </a:p>
          <a:p>
            <a:r>
              <a:rPr lang="en-AU" dirty="0"/>
              <a:t> add functionality Instead of changing the core program code of WordPress.</a:t>
            </a:r>
          </a:p>
          <a:p>
            <a:r>
              <a:rPr lang="en-AU" b="1" dirty="0"/>
              <a:t>WordPress Plugin</a:t>
            </a:r>
            <a:r>
              <a:rPr lang="en-AU" dirty="0"/>
              <a:t> is a program or a set of one or more functions </a:t>
            </a:r>
          </a:p>
          <a:p>
            <a:r>
              <a:rPr lang="en-AU" dirty="0"/>
              <a:t>written in the PHP </a:t>
            </a:r>
          </a:p>
          <a:p>
            <a:r>
              <a:rPr lang="en-AU" dirty="0"/>
              <a:t>https://codex.wordpress.org/Writing_a_Plugin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97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</a:t>
            </a:r>
            <a:r>
              <a:rPr lang="en-AU" dirty="0" err="1"/>
              <a:t>php</a:t>
            </a:r>
            <a:r>
              <a:rPr lang="en-AU" dirty="0"/>
              <a:t>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&lt;? Open tag</a:t>
            </a:r>
          </a:p>
          <a:p>
            <a:r>
              <a:rPr lang="en-AU" dirty="0"/>
              <a:t>?&gt; close tag</a:t>
            </a:r>
          </a:p>
          <a:p>
            <a:r>
              <a:rPr lang="en-AU" dirty="0"/>
              <a:t>Server side scripting language-</a:t>
            </a:r>
            <a:r>
              <a:rPr lang="en-AU" dirty="0" err="1"/>
              <a:t>php</a:t>
            </a:r>
            <a:r>
              <a:rPr lang="en-AU" dirty="0"/>
              <a:t> is executed in server-code run first</a:t>
            </a:r>
          </a:p>
          <a:p>
            <a:r>
              <a:rPr lang="en-AU" dirty="0"/>
              <a:t>Can Embed </a:t>
            </a:r>
            <a:r>
              <a:rPr lang="en-AU" dirty="0" err="1"/>
              <a:t>php</a:t>
            </a:r>
            <a:r>
              <a:rPr lang="en-AU" dirty="0"/>
              <a:t> in html</a:t>
            </a:r>
          </a:p>
          <a:p>
            <a:r>
              <a:rPr lang="en-AU" dirty="0"/>
              <a:t>Create dynamic pages</a:t>
            </a:r>
          </a:p>
          <a:p>
            <a:r>
              <a:rPr lang="en-AU" dirty="0" err="1"/>
              <a:t>Eg</a:t>
            </a:r>
            <a:r>
              <a:rPr lang="en-AU" dirty="0"/>
              <a:t>. Fb –sign up ,post ,</a:t>
            </a:r>
            <a:r>
              <a:rPr lang="en-AU" dirty="0" err="1"/>
              <a:t>status,join</a:t>
            </a:r>
            <a:r>
              <a:rPr lang="en-AU" dirty="0"/>
              <a:t> group , -related to forms</a:t>
            </a:r>
          </a:p>
          <a:p>
            <a:r>
              <a:rPr lang="en-AU" dirty="0"/>
              <a:t> first process </a:t>
            </a:r>
            <a:r>
              <a:rPr lang="en-AU" dirty="0" err="1"/>
              <a:t>php</a:t>
            </a:r>
            <a:r>
              <a:rPr lang="en-AU" dirty="0"/>
              <a:t> code, before displaying something to the browser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28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i="1" dirty="0">
                <a:solidFill>
                  <a:srgbClr val="FF0000"/>
                </a:solidFill>
              </a:rPr>
              <a:t>&lt;?</a:t>
            </a:r>
            <a:r>
              <a:rPr lang="en-AU" i="1" dirty="0" err="1">
                <a:solidFill>
                  <a:srgbClr val="FF0000"/>
                </a:solidFill>
              </a:rPr>
              <a:t>php</a:t>
            </a:r>
            <a:endParaRPr lang="en-AU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i="1" dirty="0">
                <a:solidFill>
                  <a:srgbClr val="FF0000"/>
                </a:solidFill>
              </a:rPr>
              <a:t>Echo hi I am a </a:t>
            </a:r>
            <a:r>
              <a:rPr lang="en-AU" i="1" dirty="0" err="1">
                <a:solidFill>
                  <a:srgbClr val="FF0000"/>
                </a:solidFill>
              </a:rPr>
              <a:t>php</a:t>
            </a:r>
            <a:r>
              <a:rPr lang="en-AU" i="1" dirty="0">
                <a:solidFill>
                  <a:srgbClr val="FF0000"/>
                </a:solidFill>
              </a:rPr>
              <a:t> script</a:t>
            </a:r>
          </a:p>
          <a:p>
            <a:pPr marL="0" indent="0">
              <a:buNone/>
            </a:pPr>
            <a:r>
              <a:rPr lang="en-AU" i="1" dirty="0">
                <a:solidFill>
                  <a:srgbClr val="FF0000"/>
                </a:solidFill>
              </a:rPr>
              <a:t>?&gt;</a:t>
            </a:r>
          </a:p>
          <a:p>
            <a:pPr marL="0" indent="0">
              <a:buNone/>
            </a:pPr>
            <a:endParaRPr lang="en-AU" i="1" dirty="0"/>
          </a:p>
          <a:p>
            <a:pPr marL="0" indent="0">
              <a:buNone/>
            </a:pPr>
            <a:r>
              <a:rPr lang="en-AU" i="1" dirty="0"/>
              <a:t>Ability to use with forms</a:t>
            </a:r>
          </a:p>
          <a:p>
            <a:pPr marL="0" indent="0">
              <a:buNone/>
            </a:pP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128964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48641"/>
            <a:ext cx="10064284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2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Plugin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what the Plugin will do</a:t>
            </a:r>
          </a:p>
          <a:p>
            <a:r>
              <a:rPr lang="en-AU" dirty="0"/>
              <a:t>choose a unique (better)name for your Plugin.</a:t>
            </a:r>
          </a:p>
          <a:p>
            <a:r>
              <a:rPr lang="en-AU" i="1" dirty="0" err="1"/>
              <a:t>wp</a:t>
            </a:r>
            <a:r>
              <a:rPr lang="en-AU" i="1" dirty="0"/>
              <a:t>-content/plugins/</a:t>
            </a:r>
            <a:r>
              <a:rPr lang="en-AU" dirty="0"/>
              <a:t> </a:t>
            </a:r>
          </a:p>
          <a:p>
            <a:r>
              <a:rPr lang="en-AU" dirty="0"/>
              <a:t>must have at least one PHP file</a:t>
            </a:r>
          </a:p>
          <a:p>
            <a:r>
              <a:rPr lang="en-AU" dirty="0"/>
              <a:t>create a </a:t>
            </a:r>
            <a:r>
              <a:rPr lang="en-AU" i="1" dirty="0"/>
              <a:t>readme.txt</a:t>
            </a:r>
            <a:r>
              <a:rPr lang="en-AU" dirty="0"/>
              <a:t> file</a:t>
            </a:r>
          </a:p>
          <a:p>
            <a:r>
              <a:rPr lang="en-AU" dirty="0"/>
              <a:t>could also contain JavaScript files, CSS files, image files and language files.</a:t>
            </a:r>
          </a:p>
          <a:p>
            <a:r>
              <a:rPr lang="en-AU" dirty="0"/>
              <a:t>Install and Activate plugin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003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Actions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triggered by specific events that take place in WordPress</a:t>
            </a:r>
          </a:p>
          <a:p>
            <a:pPr marL="571500" indent="-571500">
              <a:buFont typeface="+mj-lt"/>
              <a:buAutoNum type="romanUcPeriod"/>
            </a:pPr>
            <a:r>
              <a:rPr lang="en-AU" dirty="0"/>
              <a:t>Modify database data.</a:t>
            </a:r>
          </a:p>
          <a:p>
            <a:pPr marL="571500" indent="-571500">
              <a:buFont typeface="+mj-lt"/>
              <a:buAutoNum type="romanUcPeriod"/>
            </a:pPr>
            <a:r>
              <a:rPr lang="en-AU" dirty="0"/>
              <a:t>Send an email message.</a:t>
            </a:r>
          </a:p>
          <a:p>
            <a:pPr marL="571500" indent="-571500">
              <a:buFont typeface="+mj-lt"/>
              <a:buAutoNum type="romanUcPeriod"/>
            </a:pPr>
            <a:r>
              <a:rPr lang="en-AU" dirty="0"/>
              <a:t>Modify the generated administration screen or front-end page sent to a user browser.</a:t>
            </a:r>
          </a:p>
          <a:p>
            <a:r>
              <a:rPr lang="en-AU" dirty="0"/>
              <a:t>WordPress Plugin Hooks-</a:t>
            </a:r>
          </a:p>
          <a:p>
            <a:r>
              <a:rPr lang="en-AU" dirty="0"/>
              <a:t>add action(‘</a:t>
            </a:r>
            <a:r>
              <a:rPr lang="en-AU" dirty="0" err="1"/>
              <a:t>shebinsays</a:t>
            </a:r>
            <a:r>
              <a:rPr lang="en-AU" dirty="0"/>
              <a:t>’,  ’run’) #hook and the function</a:t>
            </a:r>
          </a:p>
          <a:p>
            <a:r>
              <a:rPr lang="en-AU" dirty="0" err="1"/>
              <a:t>add_action</a:t>
            </a:r>
            <a:r>
              <a:rPr lang="en-AU" dirty="0"/>
              <a:t> ( '</a:t>
            </a:r>
            <a:r>
              <a:rPr lang="en-AU" dirty="0" err="1"/>
              <a:t>hook_name</a:t>
            </a:r>
            <a:r>
              <a:rPr lang="en-AU" dirty="0"/>
              <a:t>', '</a:t>
            </a:r>
            <a:r>
              <a:rPr lang="en-AU" dirty="0" err="1"/>
              <a:t>your_function_name</a:t>
            </a:r>
            <a:r>
              <a:rPr lang="en-AU" dirty="0"/>
              <a:t>', [priority], [</a:t>
            </a:r>
            <a:r>
              <a:rPr lang="en-AU" dirty="0" err="1"/>
              <a:t>accepted_args</a:t>
            </a:r>
            <a:r>
              <a:rPr lang="en-AU" dirty="0"/>
              <a:t>] );</a:t>
            </a:r>
          </a:p>
          <a:p>
            <a:pPr marL="571500" indent="-571500">
              <a:buFont typeface="+mj-lt"/>
              <a:buAutoNum type="romanUcPeriod"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874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if you want your friends to get an email message whenever you create a new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i="1" dirty="0">
                <a:solidFill>
                  <a:srgbClr val="0070C0"/>
                </a:solidFill>
              </a:rPr>
              <a:t>function </a:t>
            </a:r>
            <a:r>
              <a:rPr lang="en-AU" i="1" dirty="0" err="1">
                <a:solidFill>
                  <a:srgbClr val="0070C0"/>
                </a:solidFill>
              </a:rPr>
              <a:t>email_friends</a:t>
            </a:r>
            <a:r>
              <a:rPr lang="en-AU" i="1" dirty="0">
                <a:solidFill>
                  <a:srgbClr val="0070C0"/>
                </a:solidFill>
              </a:rPr>
              <a:t>($</a:t>
            </a:r>
            <a:r>
              <a:rPr lang="en-AU" i="1" dirty="0" err="1">
                <a:solidFill>
                  <a:srgbClr val="0070C0"/>
                </a:solidFill>
              </a:rPr>
              <a:t>post_ID</a:t>
            </a:r>
            <a:r>
              <a:rPr lang="en-AU" i="1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AU" i="1" dirty="0">
                <a:solidFill>
                  <a:srgbClr val="0070C0"/>
                </a:solidFill>
              </a:rPr>
              <a:t>    $friends = '</a:t>
            </a:r>
            <a:r>
              <a:rPr lang="en-AU" i="1" dirty="0" err="1">
                <a:solidFill>
                  <a:srgbClr val="0070C0"/>
                </a:solidFill>
              </a:rPr>
              <a:t>bob@example.org,susie@example.org</a:t>
            </a:r>
            <a:r>
              <a:rPr lang="en-AU" i="1" dirty="0">
                <a:solidFill>
                  <a:srgbClr val="0070C0"/>
                </a:solidFill>
              </a:rPr>
              <a:t>';</a:t>
            </a:r>
          </a:p>
          <a:p>
            <a:pPr marL="0" indent="0">
              <a:buNone/>
            </a:pPr>
            <a:r>
              <a:rPr lang="en-AU" i="1" dirty="0">
                <a:solidFill>
                  <a:srgbClr val="0070C0"/>
                </a:solidFill>
              </a:rPr>
              <a:t>    mail($friends, "sally's blog updated", </a:t>
            </a:r>
          </a:p>
          <a:p>
            <a:pPr marL="0" indent="0">
              <a:buNone/>
            </a:pPr>
            <a:r>
              <a:rPr lang="en-AU" i="1" dirty="0">
                <a:solidFill>
                  <a:srgbClr val="0070C0"/>
                </a:solidFill>
              </a:rPr>
              <a:t>      'I just put something on my blog: http://blog.example.com');</a:t>
            </a:r>
          </a:p>
          <a:p>
            <a:pPr marL="0" indent="0">
              <a:buNone/>
            </a:pPr>
            <a:r>
              <a:rPr lang="en-AU" i="1" dirty="0">
                <a:solidFill>
                  <a:srgbClr val="0070C0"/>
                </a:solidFill>
              </a:rPr>
              <a:t>    return $</a:t>
            </a:r>
            <a:r>
              <a:rPr lang="en-AU" i="1" dirty="0" err="1">
                <a:solidFill>
                  <a:srgbClr val="0070C0"/>
                </a:solidFill>
              </a:rPr>
              <a:t>post_ID</a:t>
            </a:r>
            <a:r>
              <a:rPr lang="en-AU" i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AU" i="1" dirty="0">
                <a:solidFill>
                  <a:srgbClr val="0070C0"/>
                </a:solidFill>
              </a:rPr>
              <a:t>}</a:t>
            </a:r>
          </a:p>
          <a:p>
            <a:r>
              <a:rPr lang="en-AU" i="1" dirty="0" err="1">
                <a:solidFill>
                  <a:srgbClr val="0070C0"/>
                </a:solidFill>
              </a:rPr>
              <a:t>add_action</a:t>
            </a:r>
            <a:r>
              <a:rPr lang="en-AU" i="1" dirty="0">
                <a:solidFill>
                  <a:srgbClr val="0070C0"/>
                </a:solidFill>
              </a:rPr>
              <a:t> ( '</a:t>
            </a:r>
            <a:r>
              <a:rPr lang="en-AU" i="1" dirty="0" err="1">
                <a:solidFill>
                  <a:srgbClr val="0070C0"/>
                </a:solidFill>
              </a:rPr>
              <a:t>publish_post</a:t>
            </a:r>
            <a:r>
              <a:rPr lang="en-AU" i="1" dirty="0">
                <a:solidFill>
                  <a:srgbClr val="0070C0"/>
                </a:solidFill>
              </a:rPr>
              <a:t>', '</a:t>
            </a:r>
            <a:r>
              <a:rPr lang="en-AU" i="1" dirty="0" err="1">
                <a:solidFill>
                  <a:srgbClr val="0070C0"/>
                </a:solidFill>
              </a:rPr>
              <a:t>email_friends</a:t>
            </a:r>
            <a:r>
              <a:rPr lang="en-AU" i="1" dirty="0">
                <a:solidFill>
                  <a:srgbClr val="0070C0"/>
                </a:solidFill>
              </a:rPr>
              <a:t>' );</a:t>
            </a:r>
          </a:p>
          <a:p>
            <a:r>
              <a:rPr lang="en-AU" dirty="0"/>
              <a:t>Avoiding Function Name Collisions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134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4205"/>
            <a:ext cx="10515600" cy="4351338"/>
          </a:xfrm>
        </p:spPr>
        <p:txBody>
          <a:bodyPr/>
          <a:lstStyle/>
          <a:p>
            <a:r>
              <a:rPr lang="en-AU" dirty="0"/>
              <a:t>functions that WordPress passes data through, at certain points in execution, just before taking some action with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 Create the PHP function that filters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Hook to the filter in WordPress, by calling </a:t>
            </a:r>
            <a:r>
              <a:rPr lang="en-AU" dirty="0" err="1"/>
              <a:t>add_filter</a:t>
            </a:r>
            <a:r>
              <a:rPr lang="en-AU" dirty="0"/>
              <a:t>().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Put your PHP function in a plugin file, and activate it</a:t>
            </a:r>
          </a:p>
          <a:p>
            <a:endParaRPr lang="en-AU" dirty="0"/>
          </a:p>
          <a:p>
            <a:r>
              <a:rPr lang="en-AU" dirty="0"/>
              <a:t>A filter function takes as input the unmodified data, and returns modified data</a:t>
            </a:r>
          </a:p>
        </p:txBody>
      </p:sp>
    </p:spTree>
    <p:extLst>
      <p:ext uri="{BB962C8B-B14F-4D97-AF65-F5344CB8AC3E}">
        <p14:creationId xmlns:p14="http://schemas.microsoft.com/office/powerpoint/2010/main" val="321906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505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Writing a Plugin</vt:lpstr>
      <vt:lpstr>WordPress Plugins </vt:lpstr>
      <vt:lpstr>How php works</vt:lpstr>
      <vt:lpstr>PowerPoint Presentation</vt:lpstr>
      <vt:lpstr>PowerPoint Presentation</vt:lpstr>
      <vt:lpstr>Plugin development</vt:lpstr>
      <vt:lpstr>Actions </vt:lpstr>
      <vt:lpstr>if you want your friends to get an email message whenever you create a new post</vt:lpstr>
      <vt:lpstr>Filters</vt:lpstr>
      <vt:lpstr>Example</vt:lpstr>
      <vt:lpstr>Developing from Scratch</vt:lpstr>
      <vt:lpstr>Let’s go live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a Plugin</dc:title>
  <dc:creator>LibUser</dc:creator>
  <cp:lastModifiedBy>Chinnu</cp:lastModifiedBy>
  <cp:revision>15</cp:revision>
  <dcterms:created xsi:type="dcterms:W3CDTF">2018-05-28T00:22:56Z</dcterms:created>
  <dcterms:modified xsi:type="dcterms:W3CDTF">2018-06-01T07:04:28Z</dcterms:modified>
</cp:coreProperties>
</file>