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90" r:id="rId4"/>
    <p:sldId id="287" r:id="rId5"/>
    <p:sldId id="289" r:id="rId6"/>
    <p:sldId id="268" r:id="rId7"/>
    <p:sldId id="269" r:id="rId8"/>
    <p:sldId id="270" r:id="rId9"/>
    <p:sldId id="271" r:id="rId10"/>
    <p:sldId id="273" r:id="rId11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99"/>
    <a:srgbClr val="0033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9170" autoAdjust="0"/>
  </p:normalViewPr>
  <p:slideViewPr>
    <p:cSldViewPr>
      <p:cViewPr varScale="1">
        <p:scale>
          <a:sx n="97" d="100"/>
          <a:sy n="97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17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932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11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99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9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9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9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77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55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21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7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23/07/2017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/>
              <a:t>Steps to upload your project</a:t>
            </a:r>
            <a:br>
              <a:rPr lang="en-AU" dirty="0" smtClean="0"/>
            </a:br>
            <a:r>
              <a:rPr lang="en-AU" dirty="0" smtClean="0"/>
              <a:t>On the server 10.250.0.7 </a:t>
            </a:r>
            <a:br>
              <a:rPr lang="en-AU" dirty="0" smtClean="0"/>
            </a:b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908720"/>
            <a:ext cx="5472608" cy="2736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have made a site with your username as the site name.</a:t>
            </a:r>
          </a:p>
          <a:p>
            <a:r>
              <a:rPr lang="en-US" sz="2800" dirty="0" smtClean="0"/>
              <a:t>Make a connection click </a:t>
            </a:r>
          </a:p>
          <a:p>
            <a:r>
              <a:rPr lang="en-US" sz="2800" dirty="0" smtClean="0"/>
              <a:t>Expand the view to show both local and remote folders click</a:t>
            </a:r>
          </a:p>
          <a:p>
            <a:endParaRPr lang="en-US" sz="2800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076" y="1124744"/>
            <a:ext cx="3903118" cy="385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4067944" y="2060848"/>
            <a:ext cx="13321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24028" y="2060848"/>
            <a:ext cx="31323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Make a team site with Dreamweaver (cont)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329100"/>
            <a:ext cx="770485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To upload the </a:t>
            </a:r>
            <a:r>
              <a:rPr lang="en-AU" sz="1600" dirty="0" err="1" smtClean="0"/>
              <a:t>ProjectFirstStage</a:t>
            </a:r>
            <a:r>
              <a:rPr lang="en-AU" sz="1600" dirty="0" smtClean="0"/>
              <a:t>, select the folder and click the up-arrow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Must be done by Friday week05</a:t>
            </a:r>
            <a:endParaRPr lang="en-A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5148481"/>
            <a:ext cx="770485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To upload the </a:t>
            </a:r>
            <a:r>
              <a:rPr lang="en-AU" sz="1600" dirty="0" err="1" smtClean="0"/>
              <a:t>ProjectFinalStage</a:t>
            </a:r>
            <a:r>
              <a:rPr lang="en-AU" sz="1600" dirty="0" smtClean="0"/>
              <a:t>, select the folder and click the up-arrow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Must be done by Friday week10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Local Team Folder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prstClr val="black"/>
                </a:solidFill>
              </a:rPr>
              <a:t>Create a local team folder in your laptop, </a:t>
            </a:r>
            <a:r>
              <a:rPr lang="en-AU" sz="2800" dirty="0" err="1" smtClean="0">
                <a:solidFill>
                  <a:prstClr val="black"/>
                </a:solidFill>
              </a:rPr>
              <a:t>usb</a:t>
            </a:r>
            <a:r>
              <a:rPr lang="en-AU" sz="2800" dirty="0" smtClean="0">
                <a:solidFill>
                  <a:prstClr val="black"/>
                </a:solidFill>
              </a:rPr>
              <a:t> or network drive, for good practice:</a:t>
            </a:r>
          </a:p>
          <a:p>
            <a:pPr lvl="1"/>
            <a:r>
              <a:rPr lang="en-AU" sz="2400" dirty="0" smtClean="0">
                <a:solidFill>
                  <a:prstClr val="black"/>
                </a:solidFill>
              </a:rPr>
              <a:t>Name your local team folder as your team username, for example, </a:t>
            </a:r>
            <a:r>
              <a:rPr lang="en-AU" sz="2400" b="1" dirty="0" smtClean="0">
                <a:solidFill>
                  <a:srgbClr val="0000CC"/>
                </a:solidFill>
              </a:rPr>
              <a:t>team01jul17</a:t>
            </a:r>
            <a:r>
              <a:rPr lang="en-AU" sz="2400" dirty="0" smtClean="0">
                <a:solidFill>
                  <a:prstClr val="black"/>
                </a:solidFill>
              </a:rPr>
              <a:t> </a:t>
            </a:r>
            <a:r>
              <a:rPr lang="en-AU" sz="2400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AU" sz="2400" dirty="0" smtClean="0">
                <a:solidFill>
                  <a:prstClr val="black"/>
                </a:solidFill>
              </a:rPr>
              <a:t>In your local team folder, make 2 subfolders </a:t>
            </a:r>
            <a:r>
              <a:rPr lang="en-AU" sz="2400" dirty="0" err="1" smtClean="0">
                <a:solidFill>
                  <a:srgbClr val="0000CC"/>
                </a:solidFill>
              </a:rPr>
              <a:t>ProjectFirstStage</a:t>
            </a:r>
            <a:r>
              <a:rPr lang="en-AU" sz="2400" dirty="0" smtClean="0">
                <a:solidFill>
                  <a:prstClr val="black"/>
                </a:solidFill>
              </a:rPr>
              <a:t> and </a:t>
            </a:r>
            <a:r>
              <a:rPr lang="en-AU" sz="2400" dirty="0" err="1" smtClean="0">
                <a:solidFill>
                  <a:srgbClr val="0000CC"/>
                </a:solidFill>
              </a:rPr>
              <a:t>ProjectFinalStage</a:t>
            </a:r>
            <a:r>
              <a:rPr lang="en-AU" sz="2400" dirty="0" smtClean="0">
                <a:solidFill>
                  <a:prstClr val="black"/>
                </a:solidFill>
              </a:rPr>
              <a:t>.</a:t>
            </a:r>
            <a:endParaRPr lang="en-AU" sz="2400" dirty="0" smtClean="0">
              <a:solidFill>
                <a:srgbClr val="0000CC"/>
              </a:solidFill>
            </a:endParaRPr>
          </a:p>
          <a:p>
            <a:pPr lvl="1"/>
            <a:endParaRPr lang="en-AU" sz="2400" dirty="0" smtClean="0">
              <a:solidFill>
                <a:prstClr val="black"/>
              </a:solidFill>
            </a:endParaRPr>
          </a:p>
          <a:p>
            <a:pPr lvl="1"/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Local Team Folder (cont)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prstClr val="black"/>
                </a:solidFill>
              </a:rPr>
              <a:t>Your  local team folder should be</a:t>
            </a:r>
          </a:p>
          <a:p>
            <a:pPr lvl="1"/>
            <a:endParaRPr lang="en-AU" sz="2400" dirty="0" smtClean="0">
              <a:solidFill>
                <a:prstClr val="black"/>
              </a:solidFill>
            </a:endParaRPr>
          </a:p>
          <a:p>
            <a:pPr lvl="1"/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3424"/>
            <a:ext cx="7531822" cy="1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0000CC"/>
                </a:solidFill>
              </a:rPr>
              <a:t>ProjectFirstStage</a:t>
            </a:r>
            <a:r>
              <a:rPr lang="en-AU" dirty="0" smtClean="0">
                <a:solidFill>
                  <a:prstClr val="black"/>
                </a:solidFill>
              </a:rPr>
              <a:t> folder (cont)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prstClr val="black"/>
                </a:solidFill>
              </a:rPr>
              <a:t>Your </a:t>
            </a:r>
            <a:r>
              <a:rPr lang="en-AU" sz="2800" dirty="0" err="1" smtClean="0">
                <a:solidFill>
                  <a:srgbClr val="0000CC"/>
                </a:solidFill>
              </a:rPr>
              <a:t>ProjectFirstStage</a:t>
            </a:r>
            <a:r>
              <a:rPr lang="en-AU" sz="2800" dirty="0" smtClean="0">
                <a:solidFill>
                  <a:prstClr val="black"/>
                </a:solidFill>
              </a:rPr>
              <a:t> folder should contain:</a:t>
            </a:r>
          </a:p>
          <a:p>
            <a:pPr lvl="1"/>
            <a:r>
              <a:rPr lang="en-US" sz="2400" dirty="0" smtClean="0"/>
              <a:t>The "Project idea and concept" document named as </a:t>
            </a:r>
            <a:r>
              <a:rPr lang="en-US" sz="2400" b="1" dirty="0" smtClean="0"/>
              <a:t>TeamxxFirstStage.html </a:t>
            </a:r>
            <a:r>
              <a:rPr lang="en-US" sz="2400" dirty="0" smtClean="0"/>
              <a:t>(or </a:t>
            </a:r>
            <a:r>
              <a:rPr lang="en-US" sz="2400" b="1" dirty="0" smtClean="0"/>
              <a:t>.doc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The team presentation file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 draft homepage named </a:t>
            </a:r>
            <a:r>
              <a:rPr lang="en-US" sz="2400" b="1" dirty="0" smtClean="0"/>
              <a:t>index.html</a:t>
            </a:r>
            <a:r>
              <a:rPr lang="en-US" sz="2400" dirty="0" smtClean="0">
                <a:solidFill>
                  <a:prstClr val="black"/>
                </a:solidFill>
              </a:rPr>
              <a:t> and some draft subsequent pages</a:t>
            </a:r>
            <a:endParaRPr lang="en-AU" sz="2400" dirty="0" smtClean="0">
              <a:solidFill>
                <a:prstClr val="black"/>
              </a:solidFill>
            </a:endParaRPr>
          </a:p>
          <a:p>
            <a:pPr lvl="1"/>
            <a:r>
              <a:rPr lang="en-AU" sz="2400" dirty="0" smtClean="0">
                <a:solidFill>
                  <a:prstClr val="black"/>
                </a:solidFill>
              </a:rPr>
              <a:t>Related files or folders, for examples, images, clips etc.</a:t>
            </a:r>
          </a:p>
          <a:p>
            <a:r>
              <a:rPr lang="en-AU" sz="2800" dirty="0" smtClean="0">
                <a:solidFill>
                  <a:prstClr val="black"/>
                </a:solidFill>
              </a:rPr>
              <a:t>Your </a:t>
            </a:r>
            <a:r>
              <a:rPr lang="en-AU" sz="2800" dirty="0" err="1" smtClean="0">
                <a:solidFill>
                  <a:srgbClr val="0000CC"/>
                </a:solidFill>
              </a:rPr>
              <a:t>ProjectFirstStage</a:t>
            </a:r>
            <a:r>
              <a:rPr lang="en-AU" sz="2800" dirty="0" smtClean="0">
                <a:solidFill>
                  <a:prstClr val="black"/>
                </a:solidFill>
              </a:rPr>
              <a:t> must be completed and uploaded by Friday Week 05.</a:t>
            </a:r>
          </a:p>
          <a:p>
            <a:pPr lvl="1"/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0000CC"/>
                </a:solidFill>
              </a:rPr>
              <a:t>ProjectFinalStage</a:t>
            </a:r>
            <a:r>
              <a:rPr lang="en-AU" dirty="0" smtClean="0">
                <a:solidFill>
                  <a:srgbClr val="0000CC"/>
                </a:solidFill>
              </a:rPr>
              <a:t> </a:t>
            </a:r>
            <a:r>
              <a:rPr lang="en-AU" dirty="0" smtClean="0">
                <a:solidFill>
                  <a:prstClr val="black"/>
                </a:solidFill>
              </a:rPr>
              <a:t>folder(cont)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prstClr val="black"/>
                </a:solidFill>
              </a:rPr>
              <a:t>Your </a:t>
            </a:r>
            <a:r>
              <a:rPr lang="en-AU" sz="2800" dirty="0" err="1" smtClean="0">
                <a:solidFill>
                  <a:srgbClr val="0000CC"/>
                </a:solidFill>
              </a:rPr>
              <a:t>ProjectFinalStage</a:t>
            </a:r>
            <a:r>
              <a:rPr lang="en-AU" sz="2800" dirty="0" smtClean="0">
                <a:solidFill>
                  <a:srgbClr val="0000CC"/>
                </a:solidFill>
              </a:rPr>
              <a:t> </a:t>
            </a:r>
            <a:r>
              <a:rPr lang="en-AU" sz="2800" dirty="0" smtClean="0">
                <a:solidFill>
                  <a:prstClr val="black"/>
                </a:solidFill>
              </a:rPr>
              <a:t>folder should contain:</a:t>
            </a:r>
          </a:p>
          <a:p>
            <a:pPr lvl="1"/>
            <a:r>
              <a:rPr lang="en-US" sz="2400" dirty="0" smtClean="0"/>
              <a:t>The final report named as </a:t>
            </a:r>
            <a:r>
              <a:rPr lang="en-US" sz="2400" b="1" dirty="0" smtClean="0"/>
              <a:t>TeamxxFinalStage.html </a:t>
            </a:r>
            <a:r>
              <a:rPr lang="en-US" sz="2400" dirty="0" smtClean="0"/>
              <a:t>(or </a:t>
            </a:r>
            <a:r>
              <a:rPr lang="en-US" sz="2400" b="1" dirty="0" smtClean="0"/>
              <a:t>.doc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The final homepage named </a:t>
            </a:r>
            <a:r>
              <a:rPr lang="en-US" sz="2400" b="1" dirty="0" smtClean="0"/>
              <a:t>index.html</a:t>
            </a:r>
            <a:r>
              <a:rPr lang="en-US" sz="2400" dirty="0" smtClean="0">
                <a:solidFill>
                  <a:prstClr val="black"/>
                </a:solidFill>
              </a:rPr>
              <a:t> and some other pages</a:t>
            </a:r>
            <a:endParaRPr lang="en-US" sz="2400" dirty="0" smtClean="0"/>
          </a:p>
          <a:p>
            <a:pPr lvl="1"/>
            <a:r>
              <a:rPr lang="en-US" sz="2400" dirty="0" smtClean="0"/>
              <a:t>All the pages/files/folders of the project </a:t>
            </a:r>
          </a:p>
          <a:p>
            <a:r>
              <a:rPr lang="en-AU" sz="2800" dirty="0" smtClean="0">
                <a:solidFill>
                  <a:prstClr val="black"/>
                </a:solidFill>
              </a:rPr>
              <a:t>Your </a:t>
            </a:r>
            <a:r>
              <a:rPr lang="en-AU" sz="2800" dirty="0" err="1" smtClean="0">
                <a:solidFill>
                  <a:srgbClr val="0000CC"/>
                </a:solidFill>
              </a:rPr>
              <a:t>ProjectFinalStage</a:t>
            </a:r>
            <a:r>
              <a:rPr lang="en-AU" sz="2800" dirty="0" smtClean="0">
                <a:solidFill>
                  <a:srgbClr val="0000CC"/>
                </a:solidFill>
              </a:rPr>
              <a:t> </a:t>
            </a:r>
            <a:r>
              <a:rPr lang="en-AU" sz="2800" dirty="0" smtClean="0">
                <a:solidFill>
                  <a:prstClr val="black"/>
                </a:solidFill>
              </a:rPr>
              <a:t>must be completed and uploaded by Friday Week 10.</a:t>
            </a:r>
          </a:p>
          <a:p>
            <a:pPr lvl="1"/>
            <a:endParaRPr lang="en-AU" dirty="0" smtClean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Make a team site with Dreamweaver 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908720"/>
            <a:ext cx="8928992" cy="2736304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prstClr val="black"/>
                </a:solidFill>
              </a:rPr>
              <a:t>Run Dreamweaver</a:t>
            </a:r>
            <a:r>
              <a:rPr lang="en-AU" sz="2400" dirty="0" smtClean="0">
                <a:solidFill>
                  <a:prstClr val="black"/>
                </a:solidFill>
                <a:sym typeface="Wingdings" pitchFamily="2" charset="2"/>
              </a:rPr>
              <a:t> click </a:t>
            </a:r>
            <a:r>
              <a:rPr lang="en-AU" sz="2400" b="1" dirty="0" smtClean="0">
                <a:solidFill>
                  <a:prstClr val="black"/>
                </a:solidFill>
                <a:sym typeface="Wingdings" pitchFamily="2" charset="2"/>
              </a:rPr>
              <a:t>Site</a:t>
            </a:r>
            <a:r>
              <a:rPr lang="en-AU" sz="2400" dirty="0" smtClean="0">
                <a:solidFill>
                  <a:prstClr val="black"/>
                </a:solidFill>
                <a:sym typeface="Wingdings" pitchFamily="2" charset="2"/>
              </a:rPr>
              <a:t> </a:t>
            </a:r>
            <a:r>
              <a:rPr lang="en-AU" sz="2400" b="1" dirty="0" smtClean="0">
                <a:solidFill>
                  <a:prstClr val="black"/>
                </a:solidFill>
                <a:sym typeface="Wingdings" pitchFamily="2" charset="2"/>
              </a:rPr>
              <a:t>New Site</a:t>
            </a:r>
            <a:r>
              <a:rPr lang="en-AU" sz="2400" dirty="0" smtClean="0">
                <a:solidFill>
                  <a:prstClr val="black"/>
                </a:solidFill>
                <a:sym typeface="Wingdings" pitchFamily="2" charset="2"/>
              </a:rPr>
              <a:t>  Enter the followings:</a:t>
            </a:r>
          </a:p>
          <a:p>
            <a:pPr lvl="1"/>
            <a:r>
              <a:rPr lang="en-AU" sz="2000" b="1" dirty="0" smtClean="0">
                <a:solidFill>
                  <a:prstClr val="black"/>
                </a:solidFill>
                <a:sym typeface="Wingdings" pitchFamily="2" charset="2"/>
              </a:rPr>
              <a:t>Site name</a:t>
            </a:r>
            <a:r>
              <a:rPr lang="en-AU" sz="2000" dirty="0" smtClean="0">
                <a:solidFill>
                  <a:prstClr val="black"/>
                </a:solidFill>
                <a:sym typeface="Wingdings" pitchFamily="2" charset="2"/>
              </a:rPr>
              <a:t>: your team username, for example, </a:t>
            </a:r>
            <a:r>
              <a:rPr lang="en-AU" sz="2000" dirty="0" smtClean="0">
                <a:solidFill>
                  <a:prstClr val="black"/>
                </a:solidFill>
                <a:sym typeface="Wingdings" pitchFamily="2" charset="2"/>
              </a:rPr>
              <a:t>team01jul17</a:t>
            </a:r>
            <a:endParaRPr lang="en-AU" sz="2000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1"/>
            <a:r>
              <a:rPr lang="en-AU" sz="2000" b="1" dirty="0" smtClean="0">
                <a:solidFill>
                  <a:prstClr val="black"/>
                </a:solidFill>
                <a:sym typeface="Wingdings" pitchFamily="2" charset="2"/>
              </a:rPr>
              <a:t>Local site folder</a:t>
            </a:r>
            <a:r>
              <a:rPr lang="en-AU" sz="2000" dirty="0" smtClean="0">
                <a:solidFill>
                  <a:prstClr val="black"/>
                </a:solidFill>
                <a:sym typeface="Wingdings" pitchFamily="2" charset="2"/>
              </a:rPr>
              <a:t>: choose</a:t>
            </a:r>
            <a:r>
              <a:rPr lang="en-US" sz="2000" dirty="0" smtClean="0"/>
              <a:t> your local folder, for example, </a:t>
            </a:r>
            <a:r>
              <a:rPr lang="en-AU" sz="2000" dirty="0" smtClean="0">
                <a:solidFill>
                  <a:prstClr val="black"/>
                </a:solidFill>
                <a:sym typeface="Wingdings" pitchFamily="2" charset="2"/>
              </a:rPr>
              <a:t>team01jul17</a:t>
            </a:r>
            <a:endParaRPr lang="en-AU" sz="2000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1"/>
            <a:r>
              <a:rPr lang="en-AU" sz="2000" dirty="0" smtClean="0">
                <a:solidFill>
                  <a:prstClr val="black"/>
                </a:solidFill>
                <a:sym typeface="Wingdings" pitchFamily="2" charset="2"/>
              </a:rPr>
              <a:t>Click Servers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58" y="2239414"/>
            <a:ext cx="6394326" cy="42198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195736" y="2240868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Make a team site with Dreamweaver (cont)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908720"/>
            <a:ext cx="8229600" cy="2736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Click (+) to add a new server </a:t>
            </a:r>
            <a:r>
              <a:rPr lang="en-AU" sz="2800" dirty="0" smtClean="0">
                <a:solidFill>
                  <a:prstClr val="black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75" y="1802854"/>
            <a:ext cx="6600825" cy="436245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3347864" y="4329100"/>
            <a:ext cx="376900" cy="340388"/>
          </a:xfrm>
          <a:custGeom>
            <a:avLst/>
            <a:gdLst>
              <a:gd name="connsiteX0" fmla="*/ 246970 w 369211"/>
              <a:gd name="connsiteY0" fmla="*/ 14053 h 370505"/>
              <a:gd name="connsiteX1" fmla="*/ 25744 w 369211"/>
              <a:gd name="connsiteY1" fmla="*/ 73047 h 370505"/>
              <a:gd name="connsiteX2" fmla="*/ 10996 w 369211"/>
              <a:gd name="connsiteY2" fmla="*/ 117292 h 370505"/>
              <a:gd name="connsiteX3" fmla="*/ 25744 w 369211"/>
              <a:gd name="connsiteY3" fmla="*/ 279524 h 370505"/>
              <a:gd name="connsiteX4" fmla="*/ 158479 w 369211"/>
              <a:gd name="connsiteY4" fmla="*/ 323769 h 370505"/>
              <a:gd name="connsiteX5" fmla="*/ 202725 w 369211"/>
              <a:gd name="connsiteY5" fmla="*/ 338518 h 370505"/>
              <a:gd name="connsiteX6" fmla="*/ 364957 w 369211"/>
              <a:gd name="connsiteY6" fmla="*/ 220531 h 370505"/>
              <a:gd name="connsiteX7" fmla="*/ 350208 w 369211"/>
              <a:gd name="connsiteY7" fmla="*/ 73047 h 370505"/>
              <a:gd name="connsiteX8" fmla="*/ 291215 w 369211"/>
              <a:gd name="connsiteY8" fmla="*/ 43550 h 370505"/>
              <a:gd name="connsiteX9" fmla="*/ 246970 w 369211"/>
              <a:gd name="connsiteY9" fmla="*/ 14053 h 37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211" h="370505">
                <a:moveTo>
                  <a:pt x="246970" y="14053"/>
                </a:moveTo>
                <a:cubicBezTo>
                  <a:pt x="202725" y="18969"/>
                  <a:pt x="86616" y="0"/>
                  <a:pt x="25744" y="73047"/>
                </a:cubicBezTo>
                <a:cubicBezTo>
                  <a:pt x="15792" y="84990"/>
                  <a:pt x="15912" y="102544"/>
                  <a:pt x="10996" y="117292"/>
                </a:cubicBezTo>
                <a:cubicBezTo>
                  <a:pt x="15912" y="171369"/>
                  <a:pt x="0" y="231714"/>
                  <a:pt x="25744" y="279524"/>
                </a:cubicBezTo>
                <a:cubicBezTo>
                  <a:pt x="25745" y="279526"/>
                  <a:pt x="136356" y="316395"/>
                  <a:pt x="158479" y="323769"/>
                </a:cubicBezTo>
                <a:lnTo>
                  <a:pt x="202725" y="338518"/>
                </a:lnTo>
                <a:cubicBezTo>
                  <a:pt x="353904" y="323399"/>
                  <a:pt x="364957" y="370505"/>
                  <a:pt x="364957" y="220531"/>
                </a:cubicBezTo>
                <a:cubicBezTo>
                  <a:pt x="364957" y="171124"/>
                  <a:pt x="369211" y="118653"/>
                  <a:pt x="350208" y="73047"/>
                </a:cubicBezTo>
                <a:cubicBezTo>
                  <a:pt x="341752" y="52753"/>
                  <a:pt x="311423" y="52211"/>
                  <a:pt x="291215" y="43550"/>
                </a:cubicBezTo>
                <a:cubicBezTo>
                  <a:pt x="276926" y="37426"/>
                  <a:pt x="291215" y="9137"/>
                  <a:pt x="246970" y="1405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8620"/>
            <a:ext cx="91440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Make a team site with Dreamweaver (cont)</a:t>
            </a:r>
            <a: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-508" y="908720"/>
            <a:ext cx="9144508" cy="2736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Server Name</a:t>
            </a: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: </a:t>
            </a:r>
            <a:r>
              <a:rPr lang="en-AU" sz="1600" b="1" dirty="0" smtClean="0">
                <a:solidFill>
                  <a:srgbClr val="0000CC"/>
                </a:solidFill>
              </a:rPr>
              <a:t>10.250.0.7</a:t>
            </a:r>
            <a:endParaRPr lang="en-AU" sz="16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Connect using: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FTP</a:t>
            </a: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FTP Address: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10.250.0.7 	</a:t>
            </a:r>
            <a:r>
              <a:rPr lang="en-AU" sz="1600" dirty="0" smtClean="0">
                <a:sym typeface="Wingdings" pitchFamily="2" charset="2"/>
              </a:rPr>
              <a:t>Port: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21</a:t>
            </a: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Username: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your team username</a:t>
            </a: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, for example, </a:t>
            </a: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team01jul17</a:t>
            </a:r>
            <a:endParaRPr lang="en-AU" sz="1600" dirty="0" smtClean="0">
              <a:solidFill>
                <a:prstClr val="black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Password: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your team password</a:t>
            </a: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Root Directory: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/</a:t>
            </a:r>
          </a:p>
          <a:p>
            <a:pPr>
              <a:buNone/>
            </a:pPr>
            <a:r>
              <a:rPr lang="en-AU" sz="1600" dirty="0" smtClean="0">
                <a:solidFill>
                  <a:prstClr val="black"/>
                </a:solidFill>
                <a:sym typeface="Wingdings" pitchFamily="2" charset="2"/>
              </a:rPr>
              <a:t>Web URL: 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http://10.250.0.7/</a:t>
            </a:r>
            <a:r>
              <a:rPr lang="en-US" sz="1600" b="1" dirty="0" err="1" smtClean="0">
                <a:solidFill>
                  <a:srgbClr val="0000CC"/>
                </a:solidFill>
                <a:sym typeface="Wingdings" pitchFamily="2" charset="2"/>
              </a:rPr>
              <a:t>team</a:t>
            </a:r>
            <a:r>
              <a:rPr lang="en-US" sz="1600" b="1" dirty="0" err="1" smtClean="0">
                <a:solidFill>
                  <a:srgbClr val="0000CC"/>
                </a:solidFill>
              </a:rPr>
              <a:t>_user_name</a:t>
            </a:r>
            <a:r>
              <a:rPr lang="en-US" sz="1600" dirty="0" smtClean="0"/>
              <a:t>, for example, </a:t>
            </a:r>
            <a:r>
              <a:rPr lang="en-US" sz="1600" b="1" dirty="0" smtClean="0">
                <a:solidFill>
                  <a:srgbClr val="0000CC"/>
                </a:solidFill>
              </a:rPr>
              <a:t>http://</a:t>
            </a:r>
            <a:r>
              <a:rPr lang="en-AU" sz="1600" b="1" dirty="0" smtClean="0">
                <a:solidFill>
                  <a:srgbClr val="0000CC"/>
                </a:solidFill>
                <a:sym typeface="Wingdings" pitchFamily="2" charset="2"/>
              </a:rPr>
              <a:t>10.250.0.7</a:t>
            </a:r>
            <a:r>
              <a:rPr lang="en-US" sz="1600" b="1" dirty="0" smtClean="0">
                <a:solidFill>
                  <a:srgbClr val="0000CC"/>
                </a:solidFill>
              </a:rPr>
              <a:t>/team01jul17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1600" dirty="0" smtClean="0"/>
              <a:t>Click button </a:t>
            </a:r>
            <a:r>
              <a:rPr lang="en-US" sz="1600" b="1" dirty="0" smtClean="0"/>
              <a:t>Test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endParaRPr lang="en-AU" sz="1600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91" y="3129025"/>
            <a:ext cx="5153025" cy="37433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11660" y="3212976"/>
            <a:ext cx="2304256" cy="17877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23/07/2017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908720"/>
            <a:ext cx="8229600" cy="2736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done correctly you will see the message: </a:t>
            </a:r>
          </a:p>
          <a:p>
            <a:endParaRPr lang="en-US" sz="2800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prstClr val="black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Click </a:t>
            </a:r>
            <a:r>
              <a:rPr lang="en-US" sz="2800" b="1" dirty="0" smtClean="0">
                <a:solidFill>
                  <a:prstClr val="black"/>
                </a:solidFill>
                <a:sym typeface="Wingdings" pitchFamily="2" charset="2"/>
              </a:rPr>
              <a:t>OK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 and click </a:t>
            </a:r>
            <a:r>
              <a:rPr lang="en-US" sz="2800" b="1" dirty="0" smtClean="0">
                <a:solidFill>
                  <a:prstClr val="black"/>
                </a:solidFill>
                <a:sym typeface="Wingdings" pitchFamily="2" charset="2"/>
              </a:rPr>
              <a:t>Save 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and then click </a:t>
            </a:r>
            <a:r>
              <a:rPr lang="en-US" sz="2800" b="1" dirty="0" smtClean="0">
                <a:solidFill>
                  <a:prstClr val="black"/>
                </a:solidFill>
                <a:sym typeface="Wingdings" pitchFamily="2" charset="2"/>
              </a:rPr>
              <a:t>Save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 again.</a:t>
            </a:r>
            <a:endParaRPr lang="en-AU" sz="2800" b="1" dirty="0" smtClean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8" y="1647453"/>
            <a:ext cx="3257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620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prstClr val="black"/>
                </a:solidFill>
              </a:rPr>
              <a:t>Make a team site with Dreamweaver (cont)</a:t>
            </a:r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61" y="3405608"/>
            <a:ext cx="4752528" cy="345239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310513" y="3284984"/>
            <a:ext cx="3097691" cy="327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6410</TotalTime>
  <Words>318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Steps to upload your project On the server 10.250.0.7  </vt:lpstr>
      <vt:lpstr>Local Team Folder</vt:lpstr>
      <vt:lpstr>Local Team Folder (cont) </vt:lpstr>
      <vt:lpstr>ProjectFirstStage folder (cont) </vt:lpstr>
      <vt:lpstr>ProjectFinalStage folder(cont) </vt:lpstr>
      <vt:lpstr>Make a team site with Dreamweaver  </vt:lpstr>
      <vt:lpstr>Make a team site with Dreamweaver (cont) </vt:lpstr>
      <vt:lpstr>PowerPoint Presentation</vt:lpstr>
      <vt:lpstr>Make a team site with Dreamweaver (cont) </vt:lpstr>
      <vt:lpstr>Make a team site with Dreamweaver (cont)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Dr. Cue Nguyen</cp:lastModifiedBy>
  <cp:revision>484</cp:revision>
  <cp:lastPrinted>1601-01-01T00:00:00Z</cp:lastPrinted>
  <dcterms:created xsi:type="dcterms:W3CDTF">1601-01-01T00:00:00Z</dcterms:created>
  <dcterms:modified xsi:type="dcterms:W3CDTF">2017-07-23T06:03:55Z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