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B86D-35DF-4F02-B701-4FAF75278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57BF9-A460-4A3C-AF22-40B7BEA92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Tasks</a:t>
            </a:r>
          </a:p>
        </p:txBody>
      </p:sp>
    </p:spTree>
    <p:extLst>
      <p:ext uri="{BB962C8B-B14F-4D97-AF65-F5344CB8AC3E}">
        <p14:creationId xmlns:p14="http://schemas.microsoft.com/office/powerpoint/2010/main" val="208223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BD58-5F3E-4AD1-9EDE-39D5538C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D071-F579-4480-91F4-81F5D253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Pre-requisites/Dependencies to get started</a:t>
            </a:r>
          </a:p>
          <a:p>
            <a:r>
              <a:rPr lang="en-US" dirty="0"/>
              <a:t>Folder/Directory structure</a:t>
            </a:r>
          </a:p>
          <a:p>
            <a:r>
              <a:rPr lang="en-US" dirty="0"/>
              <a:t>Task creation</a:t>
            </a:r>
          </a:p>
          <a:p>
            <a:r>
              <a:rPr lang="en-US" dirty="0"/>
              <a:t>Package Task</a:t>
            </a:r>
          </a:p>
          <a:p>
            <a:r>
              <a:rPr lang="en-US" dirty="0"/>
              <a:t>Publish Task</a:t>
            </a:r>
          </a:p>
          <a:p>
            <a:r>
              <a:rPr lang="en-US" dirty="0"/>
              <a:t>Make Task revisions</a:t>
            </a:r>
          </a:p>
        </p:txBody>
      </p:sp>
    </p:spTree>
    <p:extLst>
      <p:ext uri="{BB962C8B-B14F-4D97-AF65-F5344CB8AC3E}">
        <p14:creationId xmlns:p14="http://schemas.microsoft.com/office/powerpoint/2010/main" val="4478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426-4D43-4C32-B6A0-C323FCD2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Pre-requisites and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4144-B16B-492A-9812-001A3074F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Organization</a:t>
            </a:r>
          </a:p>
          <a:p>
            <a:r>
              <a:rPr lang="en-US" dirty="0"/>
              <a:t>NodeJS (version 10.x or higher)</a:t>
            </a:r>
          </a:p>
          <a:p>
            <a:r>
              <a:rPr lang="en-US" dirty="0"/>
              <a:t>Typescript Compiler (version 2.2.0 or higher)</a:t>
            </a:r>
          </a:p>
          <a:p>
            <a:r>
              <a:rPr lang="en-US" dirty="0"/>
              <a:t>Cross-Platform CLI for Azure DevOps aka </a:t>
            </a:r>
            <a:r>
              <a:rPr lang="en-US" dirty="0" err="1"/>
              <a:t>tfx</a:t>
            </a:r>
            <a:r>
              <a:rPr lang="en-US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118105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6146-8843-4EAD-846D-730A083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Folder/Directory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809E-B64A-4E28-82DB-9A1783EB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Extension-icon.png</a:t>
            </a:r>
          </a:p>
          <a:p>
            <a:r>
              <a:rPr lang="en-US" dirty="0" err="1"/>
              <a:t>buildAndReleaseTask</a:t>
            </a:r>
            <a:endParaRPr lang="en-US" dirty="0"/>
          </a:p>
          <a:p>
            <a:pPr lvl="1"/>
            <a:r>
              <a:rPr lang="en-US" dirty="0"/>
              <a:t>(All files that define Task)</a:t>
            </a:r>
          </a:p>
          <a:p>
            <a:r>
              <a:rPr lang="en-US" dirty="0" err="1"/>
              <a:t>vss-extension.json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366D6-8E4F-4961-8F08-6167DA36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36" y="1920235"/>
            <a:ext cx="1914792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FA4A0-F9E1-453A-A4CC-1FF393561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13" y="1922510"/>
            <a:ext cx="164805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80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Azure Devops </vt:lpstr>
      <vt:lpstr>Video Overview </vt:lpstr>
      <vt:lpstr>Pre-requisites and Dependencies</vt:lpstr>
      <vt:lpstr>Folder/Directory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Joseph</dc:creator>
  <cp:lastModifiedBy>Joseph</cp:lastModifiedBy>
  <cp:revision>2</cp:revision>
  <dcterms:created xsi:type="dcterms:W3CDTF">2021-05-30T14:54:30Z</dcterms:created>
  <dcterms:modified xsi:type="dcterms:W3CDTF">2021-05-30T15:09:54Z</dcterms:modified>
</cp:coreProperties>
</file>