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3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7C7152-7BD4-420A-A494-587DD65A365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8160-0095-42DF-900B-8C39BCCA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5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templates/linked-templates?tabs=azure-c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9A51-5D1B-93DD-A247-64930907A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BF08-8765-CC99-C6EF-9537096DB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Templates</a:t>
            </a:r>
          </a:p>
        </p:txBody>
      </p:sp>
    </p:spTree>
    <p:extLst>
      <p:ext uri="{BB962C8B-B14F-4D97-AF65-F5344CB8AC3E}">
        <p14:creationId xmlns:p14="http://schemas.microsoft.com/office/powerpoint/2010/main" val="167090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D29-48F8-9EBB-EA7E-EC20DB0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FA0E-D2E5-EFC5-E5CA-9E61EB9B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part 2 of 2. First part being covering Nested Templates. </a:t>
            </a:r>
            <a:r>
              <a:rPr lang="en-US" dirty="0">
                <a:sym typeface="Wingdings" panose="05000000000000000000" pitchFamily="2" charset="2"/>
              </a:rPr>
              <a:t> Click here for link to that video.</a:t>
            </a:r>
          </a:p>
          <a:p>
            <a:r>
              <a:rPr lang="en-US" dirty="0">
                <a:sym typeface="Wingdings" panose="05000000000000000000" pitchFamily="2" charset="2"/>
              </a:rPr>
              <a:t>This video basically covers the following link 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https://learn.microsoft.com/en-us/azure/azure-resource-manager/templates/linked-templates?tabs=azure-cli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Its going to show you multi step approach to achieving linked templates with ARM and why/why not we do certain actions and the importance of what we do and don’t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370D-D7BF-58D0-32DA-FD2ACC59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Overview of Directory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129F-E6F8-2E57-9EB0-F4178282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00-xxxx folders denote base templates and steps, think of pre-requisites. For example 00-ASP-Base is just a simple ARM template that deploys App Service Plan. </a:t>
            </a:r>
          </a:p>
          <a:p>
            <a:r>
              <a:rPr lang="en-US" dirty="0"/>
              <a:t>01-xxxx folder is a basic approach to using linked templates without the use of parameter files or </a:t>
            </a:r>
            <a:r>
              <a:rPr lang="en-US" dirty="0" err="1"/>
              <a:t>DependsOn</a:t>
            </a:r>
            <a:r>
              <a:rPr lang="en-US" dirty="0"/>
              <a:t> clauses.</a:t>
            </a:r>
          </a:p>
          <a:p>
            <a:r>
              <a:rPr lang="en-US" dirty="0"/>
              <a:t>02-xxxx folder is basic approach with using </a:t>
            </a:r>
            <a:r>
              <a:rPr lang="en-US" dirty="0" err="1"/>
              <a:t>DepondsOn</a:t>
            </a:r>
            <a:r>
              <a:rPr lang="en-US" dirty="0"/>
              <a:t> clause which gets rid of chicken before egg issue.</a:t>
            </a:r>
          </a:p>
          <a:p>
            <a:r>
              <a:rPr lang="en-US" dirty="0"/>
              <a:t>03-xxxx folder is a better approach using inline parameters.</a:t>
            </a:r>
          </a:p>
          <a:p>
            <a:r>
              <a:rPr lang="en-US" dirty="0"/>
              <a:t>04-xxxx folder is a better approach using parameter files stored in storage account.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94170-BD55-3081-CEEB-DDD85FB2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13" y="264507"/>
            <a:ext cx="309605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D72E-A520-770B-7298-3008DAA6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00–ASP / 00-Appservice / </a:t>
            </a:r>
            <a:br>
              <a:rPr lang="en-US" dirty="0"/>
            </a:br>
            <a:r>
              <a:rPr lang="en-US" dirty="0"/>
              <a:t>00-Create 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2D94-A872-26E3-F507-2343B62D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00-Create_OR-Delete_RGs = Simple AZ CLI commands to create the RGs reference in the “example” templates/parameters.</a:t>
            </a:r>
          </a:p>
          <a:p>
            <a:r>
              <a:rPr lang="en-US" dirty="0"/>
              <a:t>00-ASP-Base = Basic template to deploy ASP. </a:t>
            </a:r>
          </a:p>
          <a:p>
            <a:r>
              <a:rPr lang="en-US" dirty="0"/>
              <a:t>00-Appservice-Base = Basic template to deploy </a:t>
            </a:r>
            <a:r>
              <a:rPr lang="en-US" dirty="0" err="1"/>
              <a:t>Appservice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1F1CC-829C-B3BB-51F0-6341E1B8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13" y="264507"/>
            <a:ext cx="309605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923-E3B2-F8F6-96F2-7A19DD1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01-DefaultMethod-no-params-no-dependencies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634D-4971-6B59-0B1D-BC345F3A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appservice</a:t>
            </a:r>
            <a:r>
              <a:rPr lang="en-US" dirty="0"/>
              <a:t>-template-</a:t>
            </a:r>
            <a:r>
              <a:rPr lang="en-US" dirty="0" err="1"/>
              <a:t>example.json</a:t>
            </a:r>
            <a:r>
              <a:rPr lang="en-US" dirty="0"/>
              <a:t> has all expected values</a:t>
            </a:r>
            <a:br>
              <a:rPr lang="en-US" dirty="0"/>
            </a:br>
            <a:r>
              <a:rPr lang="en-US" dirty="0"/>
              <a:t>stored inside “variables” portion of the template. No use of</a:t>
            </a:r>
            <a:br>
              <a:rPr lang="en-US" dirty="0"/>
            </a:br>
            <a:r>
              <a:rPr lang="en-US" dirty="0"/>
              <a:t>parameter files nor </a:t>
            </a:r>
            <a:r>
              <a:rPr lang="en-US" dirty="0" err="1"/>
              <a:t>DependsOn</a:t>
            </a:r>
            <a:r>
              <a:rPr lang="en-US" dirty="0"/>
              <a:t> clause.</a:t>
            </a:r>
          </a:p>
          <a:p>
            <a:r>
              <a:rPr lang="en-US" dirty="0"/>
              <a:t>This template simply </a:t>
            </a:r>
            <a:r>
              <a:rPr lang="en-US" dirty="0" err="1"/>
              <a:t>pases</a:t>
            </a:r>
            <a:r>
              <a:rPr lang="en-US" dirty="0"/>
              <a:t> the name of the ASP deployed in parent template + the URI of the solo deployable </a:t>
            </a:r>
            <a:r>
              <a:rPr lang="en-US" dirty="0" err="1"/>
              <a:t>Appservice</a:t>
            </a:r>
            <a:r>
              <a:rPr lang="en-US" dirty="0"/>
              <a:t> template in storage account.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DF08B-7868-733B-A43A-76657C8C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97" y="1166969"/>
            <a:ext cx="309605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923-E3B2-F8F6-96F2-7A19DD1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02-DefaultMethod-no-paramsdependencies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634D-4971-6B59-0B1D-BC345F3A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exact settings as 01-DefaultMethod-no-params-no-dependencies except that the parent template has proper</a:t>
            </a:r>
            <a:br>
              <a:rPr lang="en-US" dirty="0"/>
            </a:br>
            <a:r>
              <a:rPr lang="en-US" dirty="0" err="1"/>
              <a:t>DependsOn</a:t>
            </a:r>
            <a:r>
              <a:rPr lang="en-US" dirty="0"/>
              <a:t> clause to avoid chicken before the egg issue.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DF08B-7868-733B-A43A-76657C8C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97" y="1166969"/>
            <a:ext cx="309605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923-E3B2-F8F6-96F2-7A19DD1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03-DefaultMethod-with-params-inline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634D-4971-6B59-0B1D-BC345F3A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appservice-template.json</a:t>
            </a:r>
            <a:r>
              <a:rPr lang="en-US" dirty="0"/>
              <a:t> is prepped to use </a:t>
            </a:r>
            <a:br>
              <a:rPr lang="en-US" dirty="0"/>
            </a:br>
            <a:r>
              <a:rPr lang="en-US" dirty="0" err="1"/>
              <a:t>appservice</a:t>
            </a:r>
            <a:r>
              <a:rPr lang="en-US" dirty="0"/>
              <a:t>-parameters-</a:t>
            </a:r>
            <a:r>
              <a:rPr lang="en-US" dirty="0" err="1"/>
              <a:t>example.json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 err="1"/>
              <a:t>appservice-parameters.json</a:t>
            </a:r>
            <a:r>
              <a:rPr lang="en-US" dirty="0"/>
              <a:t> (after you fill in values) to use.</a:t>
            </a:r>
          </a:p>
          <a:p>
            <a:r>
              <a:rPr lang="en-US" dirty="0"/>
              <a:t>Parent template has 2 examples of using inline parameters,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 “hard-coded” value and 2</a:t>
            </a:r>
            <a:r>
              <a:rPr lang="en-US" baseline="30000" dirty="0"/>
              <a:t>nd</a:t>
            </a:r>
            <a:r>
              <a:rPr lang="en-US" dirty="0"/>
              <a:t> is passing in from the parent</a:t>
            </a:r>
            <a:br>
              <a:rPr lang="en-US" dirty="0"/>
            </a:br>
            <a:r>
              <a:rPr lang="en-US" dirty="0"/>
              <a:t>parameter file a value for consumption.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DF08B-7868-733B-A43A-76657C8C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97" y="1166969"/>
            <a:ext cx="3096057" cy="177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7955C-BB4C-F3B6-9A3B-61758638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455" y="3147501"/>
            <a:ext cx="285789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923-E3B2-F8F6-96F2-7A19DD1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04-DefaultMethod-with-params-template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634D-4971-6B59-0B1D-BC345F3A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03-DefaultMethod-with-params-inline except that</a:t>
            </a:r>
            <a:br>
              <a:rPr lang="en-US" dirty="0"/>
            </a:br>
            <a:r>
              <a:rPr lang="en-US" dirty="0"/>
              <a:t>the parent parameter file does not pass in any values </a:t>
            </a:r>
            <a:br>
              <a:rPr lang="en-US" dirty="0"/>
            </a:br>
            <a:r>
              <a:rPr lang="en-US" dirty="0"/>
              <a:t>for consumption nor are there any “hard-coded” values</a:t>
            </a:r>
            <a:br>
              <a:rPr lang="en-US" dirty="0"/>
            </a:br>
            <a:r>
              <a:rPr lang="en-US" dirty="0"/>
              <a:t>passed in. The parent template points to a parameter file located in a storage account that has all the parameter values </a:t>
            </a:r>
            <a:r>
              <a:rPr lang="en-US"/>
              <a:t>for consumption.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DF08B-7868-733B-A43A-76657C8C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97" y="1166969"/>
            <a:ext cx="3096057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ADFBE-6486-C36F-68DB-F7FDCCFA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876" y="3544630"/>
            <a:ext cx="270547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429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ARM Templates </vt:lpstr>
      <vt:lpstr>Brief Overview</vt:lpstr>
      <vt:lpstr>Quick Overview of Directory </vt:lpstr>
      <vt:lpstr>00–ASP / 00-Appservice /  00-Create RG</vt:lpstr>
      <vt:lpstr>01-DefaultMethod-no-params-no-dependencies</vt:lpstr>
      <vt:lpstr>02-DefaultMethod-no-paramsdependencies</vt:lpstr>
      <vt:lpstr>03-DefaultMethod-with-params-inline</vt:lpstr>
      <vt:lpstr>04-DefaultMethod-with-params-template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Templates </dc:title>
  <dc:creator>Joseph Choi</dc:creator>
  <cp:lastModifiedBy>Joseph Choi</cp:lastModifiedBy>
  <cp:revision>1</cp:revision>
  <dcterms:created xsi:type="dcterms:W3CDTF">2023-03-17T19:23:09Z</dcterms:created>
  <dcterms:modified xsi:type="dcterms:W3CDTF">2023-03-17T19:38:22Z</dcterms:modified>
</cp:coreProperties>
</file>