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FD98-8CEE-4720-A74C-0023E041C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Devops</a:t>
            </a:r>
            <a:r>
              <a:rPr lang="en-US" dirty="0"/>
              <a:t>	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CAFB9-F963-44FD-969E-ABEF4E763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Custom Task using </a:t>
            </a:r>
            <a:r>
              <a:rPr lang="en-US" dirty="0" err="1"/>
              <a:t>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9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3807-11A2-4E8C-B82F-90EE1CCF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C1A6E-F1BB-43A1-A769-F716E1DF1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  <a:p>
            <a:r>
              <a:rPr lang="en-US" dirty="0"/>
              <a:t>TFX-</a:t>
            </a:r>
            <a:r>
              <a:rPr lang="en-US" dirty="0" err="1"/>
              <a:t>Cli</a:t>
            </a:r>
            <a:r>
              <a:rPr lang="en-US" dirty="0"/>
              <a:t> = </a:t>
            </a:r>
            <a:r>
              <a:rPr lang="en-US" b="1" dirty="0" err="1"/>
              <a:t>npm</a:t>
            </a:r>
            <a:r>
              <a:rPr lang="en-US" b="1" dirty="0"/>
              <a:t> install –g </a:t>
            </a:r>
            <a:r>
              <a:rPr lang="en-US" b="1" dirty="0" err="1"/>
              <a:t>tfx</a:t>
            </a:r>
            <a:r>
              <a:rPr lang="en-US" b="1" dirty="0"/>
              <a:t>-cli</a:t>
            </a:r>
          </a:p>
          <a:p>
            <a:r>
              <a:rPr lang="en-US" dirty="0"/>
              <a:t>IDE like Visual Code or </a:t>
            </a:r>
            <a:r>
              <a:rPr lang="en-US" dirty="0" err="1"/>
              <a:t>Powershell</a:t>
            </a:r>
            <a:r>
              <a:rPr lang="en-US" dirty="0"/>
              <a:t> ISE or whatever your prefer</a:t>
            </a:r>
          </a:p>
          <a:p>
            <a:r>
              <a:rPr lang="en-US" dirty="0" err="1"/>
              <a:t>VSTSTaskSDK</a:t>
            </a:r>
            <a:r>
              <a:rPr lang="en-US" dirty="0"/>
              <a:t> module (</a:t>
            </a:r>
            <a:r>
              <a:rPr lang="en-US" dirty="0" err="1"/>
              <a:t>Powershell</a:t>
            </a:r>
            <a:r>
              <a:rPr lang="en-US" dirty="0"/>
              <a:t> Module) = </a:t>
            </a:r>
            <a:r>
              <a:rPr lang="en-US" b="1" dirty="0"/>
              <a:t>Save-Module –Name </a:t>
            </a:r>
            <a:r>
              <a:rPr lang="en-US" b="1" dirty="0" err="1"/>
              <a:t>VstsTaskSDK</a:t>
            </a:r>
            <a:r>
              <a:rPr lang="en-US" b="1" dirty="0"/>
              <a:t> –Path [Insert Your Path] -force</a:t>
            </a:r>
          </a:p>
        </p:txBody>
      </p:sp>
    </p:spTree>
    <p:extLst>
      <p:ext uri="{BB962C8B-B14F-4D97-AF65-F5344CB8AC3E}">
        <p14:creationId xmlns:p14="http://schemas.microsoft.com/office/powerpoint/2010/main" val="2032940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147</TotalTime>
  <Words>50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Azure Devops  </vt:lpstr>
      <vt:lpstr>Dependencies and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Devops  </dc:title>
  <dc:creator>Joseph</dc:creator>
  <cp:lastModifiedBy>Joseph</cp:lastModifiedBy>
  <cp:revision>3</cp:revision>
  <dcterms:created xsi:type="dcterms:W3CDTF">2021-08-21T14:39:10Z</dcterms:created>
  <dcterms:modified xsi:type="dcterms:W3CDTF">2021-11-06T15:22:41Z</dcterms:modified>
</cp:coreProperties>
</file>