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0D59-0D95-40E2-A4EB-82F61DF2E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D11E-7257-4313-B25F-C2305A516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Tasks – Installing Dependencies &amp; pre-requisites</a:t>
            </a:r>
          </a:p>
        </p:txBody>
      </p:sp>
    </p:spTree>
    <p:extLst>
      <p:ext uri="{BB962C8B-B14F-4D97-AF65-F5344CB8AC3E}">
        <p14:creationId xmlns:p14="http://schemas.microsoft.com/office/powerpoint/2010/main" val="46461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65C3-0768-4491-863A-7F9AB3D0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811E-A886-41CC-B929-E23B63D1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Organization</a:t>
            </a:r>
          </a:p>
          <a:p>
            <a:r>
              <a:rPr lang="en-US" dirty="0"/>
              <a:t>NodeJS (version 10.x or higher)</a:t>
            </a:r>
          </a:p>
          <a:p>
            <a:r>
              <a:rPr lang="en-US" dirty="0"/>
              <a:t>Typescript Compiler (version 2.2.0 or higher)</a:t>
            </a:r>
          </a:p>
          <a:p>
            <a:r>
              <a:rPr lang="en-US" dirty="0"/>
              <a:t>Cross-Platform CLI for Azure DevOps aka </a:t>
            </a:r>
            <a:r>
              <a:rPr lang="en-US" dirty="0" err="1"/>
              <a:t>tfx</a:t>
            </a:r>
            <a:r>
              <a:rPr lang="en-US" dirty="0"/>
              <a:t>-cli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7D9D-49BF-426A-A1BF-1D386971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Preparations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56D0-0C4A-4820-95D2-27770E84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Personal Access Token (PAT)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34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Azure DevOps  </vt:lpstr>
      <vt:lpstr>Pre-requisites and Dependencies</vt:lpstr>
      <vt:lpstr>Additional Preparations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 </dc:title>
  <dc:creator>Joseph</dc:creator>
  <cp:lastModifiedBy>Joseph</cp:lastModifiedBy>
  <cp:revision>1</cp:revision>
  <dcterms:created xsi:type="dcterms:W3CDTF">2021-05-31T16:32:29Z</dcterms:created>
  <dcterms:modified xsi:type="dcterms:W3CDTF">2021-05-31T16:35:37Z</dcterms:modified>
</cp:coreProperties>
</file>