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05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67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44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5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0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7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7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A972D2-1AA5-4C10-9278-6C75FE466A7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7C2D-5392-4967-A710-4DEDD65F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01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A01C-3FAE-2D15-2EE4-78B12F7F7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7AA83-3E5F-A166-687B-14A0DDA1A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terraform plan to output file</a:t>
            </a:r>
          </a:p>
        </p:txBody>
      </p:sp>
    </p:spTree>
    <p:extLst>
      <p:ext uri="{BB962C8B-B14F-4D97-AF65-F5344CB8AC3E}">
        <p14:creationId xmlns:p14="http://schemas.microsoft.com/office/powerpoint/2010/main" val="45052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294D-7D4E-DC26-6495-EE7C2D56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8E36-11F9-0E41-9A41-D0ED7074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plan –no-color &gt; output.txt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captures the ENTIRE output of running ‘terraform plan’ including the portion in which it takes inventory of current state already deployed.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D3062-69D0-C343-D14E-BC1DA50F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20" y="3836491"/>
            <a:ext cx="3628879" cy="26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0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1A9C-9FBE-0D70-68C0-F64E2792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8551-8E80-F1C3-883A-403A815B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plan –out=</a:t>
            </a:r>
            <a:r>
              <a:rPr lang="en-US" dirty="0" err="1"/>
              <a:t>tfplan</a:t>
            </a:r>
            <a:endParaRPr lang="en-US" dirty="0"/>
          </a:p>
          <a:p>
            <a:r>
              <a:rPr lang="en-US" dirty="0"/>
              <a:t>Terraform show –no-color </a:t>
            </a:r>
            <a:r>
              <a:rPr lang="en-US" dirty="0" err="1"/>
              <a:t>tfplan</a:t>
            </a:r>
            <a:r>
              <a:rPr lang="en-US" dirty="0"/>
              <a:t> &gt; tfplan.txt</a:t>
            </a:r>
          </a:p>
          <a:p>
            <a:r>
              <a:rPr lang="en-US" dirty="0"/>
              <a:t>(Optional) terraform apply </a:t>
            </a:r>
            <a:r>
              <a:rPr lang="en-US" dirty="0" err="1"/>
              <a:t>tfplan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method will write your terraform plan to a output file and then use terraform show and ‘&gt;’ </a:t>
            </a:r>
            <a:r>
              <a:rPr lang="en-US" dirty="0" err="1"/>
              <a:t>operater</a:t>
            </a:r>
            <a:r>
              <a:rPr lang="en-US" dirty="0"/>
              <a:t> to write it to a text file.</a:t>
            </a:r>
          </a:p>
          <a:p>
            <a:pPr marL="0" indent="0">
              <a:buNone/>
            </a:pPr>
            <a:r>
              <a:rPr lang="en-US" dirty="0"/>
              <a:t>The reason why this is a good method is because you can also run ‘Terraform apply </a:t>
            </a:r>
            <a:r>
              <a:rPr lang="en-US" dirty="0" err="1"/>
              <a:t>tfplan</a:t>
            </a:r>
            <a:r>
              <a:rPr lang="en-US" dirty="0"/>
              <a:t>’ where ‘</a:t>
            </a:r>
            <a:r>
              <a:rPr lang="en-US" dirty="0" err="1"/>
              <a:t>tfplan</a:t>
            </a:r>
            <a:r>
              <a:rPr lang="en-US" dirty="0"/>
              <a:t>’ is the name of the output file. So its easy to grab the expected outcome of terraform plan, have it reviewed as a text file, and if all is good, you can run it immediately with the output file, in this case, ‘</a:t>
            </a:r>
            <a:r>
              <a:rPr lang="en-US" dirty="0" err="1"/>
              <a:t>tfplan</a:t>
            </a:r>
            <a:r>
              <a:rPr lang="en-US" dirty="0"/>
              <a:t>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68B76-9D29-E7F9-3D97-27A98BBB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47" y="1326088"/>
            <a:ext cx="3965842" cy="16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78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</TotalTime>
  <Words>168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Terraform </vt:lpstr>
      <vt:lpstr>Method 1</vt:lpstr>
      <vt:lpstr>Method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Joseph Choi</dc:creator>
  <cp:lastModifiedBy>Joseph Choi</cp:lastModifiedBy>
  <cp:revision>3</cp:revision>
  <dcterms:created xsi:type="dcterms:W3CDTF">2023-03-01T19:08:48Z</dcterms:created>
  <dcterms:modified xsi:type="dcterms:W3CDTF">2023-03-01T22:31:56Z</dcterms:modified>
</cp:coreProperties>
</file>