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3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459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7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5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0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4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0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2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1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9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67FF-7B9A-4DC7-9789-650687881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– Build Pipelines (Classic)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1A7E-88D3-4042-AFC8-932C0BA8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73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DF0E-130D-47C7-8BCC-81E2A2B2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A19E-A3EE-403B-852A-FC8C645B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Classic editor?</a:t>
            </a:r>
          </a:p>
          <a:p>
            <a:r>
              <a:rPr lang="en-US" dirty="0"/>
              <a:t>Review :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Triggers</a:t>
            </a:r>
          </a:p>
          <a:p>
            <a:pPr lvl="1"/>
            <a:r>
              <a:rPr lang="en-US" dirty="0"/>
              <a:t>Options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Adding tasks</a:t>
            </a:r>
          </a:p>
        </p:txBody>
      </p:sp>
    </p:spTree>
    <p:extLst>
      <p:ext uri="{BB962C8B-B14F-4D97-AF65-F5344CB8AC3E}">
        <p14:creationId xmlns:p14="http://schemas.microsoft.com/office/powerpoint/2010/main" val="281907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Azure DevOps – Build Pipelines (Classic)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– Build Pipelines (Classic)</dc:title>
  <dc:creator>joe choi</dc:creator>
  <cp:lastModifiedBy>joe choi</cp:lastModifiedBy>
  <cp:revision>2</cp:revision>
  <dcterms:created xsi:type="dcterms:W3CDTF">2021-02-01T00:59:58Z</dcterms:created>
  <dcterms:modified xsi:type="dcterms:W3CDTF">2021-02-01T01:09:34Z</dcterms:modified>
</cp:coreProperties>
</file>