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528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8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F647C7-CE79-4851-9D19-2D0F7D6E05C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78AD-5210-4C60-8EFB-CF5834A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8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DCF5-D84B-4E0C-B47D-99DEFA325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Repos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591D-AB4E-4189-981C-E14EBDE5F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408858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F080-22E3-4E2D-96AF-F0FD0A67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6ACC-3F1F-4721-BAC5-10E473BE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navigate to Branch Policies</a:t>
            </a:r>
          </a:p>
          <a:p>
            <a:r>
              <a:rPr lang="en-US" dirty="0"/>
              <a:t>Code Review options</a:t>
            </a:r>
          </a:p>
          <a:p>
            <a:r>
              <a:rPr lang="en-US" dirty="0"/>
              <a:t>Work item options</a:t>
            </a:r>
          </a:p>
          <a:p>
            <a:r>
              <a:rPr lang="en-US" dirty="0"/>
              <a:t>Comment resolution options</a:t>
            </a:r>
          </a:p>
          <a:p>
            <a:r>
              <a:rPr lang="en-US" dirty="0"/>
              <a:t>Merge type options</a:t>
            </a:r>
          </a:p>
          <a:p>
            <a:r>
              <a:rPr lang="en-US" dirty="0"/>
              <a:t>Build Validation(s)</a:t>
            </a:r>
          </a:p>
          <a:p>
            <a:r>
              <a:rPr lang="en-US" dirty="0"/>
              <a:t>Auto included Code Reviewers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923E-71AD-44D4-AD87-2DF8B222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 to Branch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CAEA-188A-4353-993C-CFCD23DA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3060441"/>
            <a:ext cx="8800323" cy="2313992"/>
          </a:xfrm>
        </p:spPr>
        <p:txBody>
          <a:bodyPr/>
          <a:lstStyle/>
          <a:p>
            <a:r>
              <a:rPr lang="en-US" dirty="0"/>
              <a:t>Control policies such as minimum number of reviewers, linked work items for completion, build validation &amp; more.</a:t>
            </a:r>
          </a:p>
          <a:p>
            <a:r>
              <a:rPr lang="en-US" dirty="0"/>
              <a:t>By default, a branch that has an active Branch Policy is locked.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FA65D-BA33-495A-888C-298F481E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911"/>
            <a:ext cx="105632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8F4EE-825D-4594-9111-65E67F6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2352675"/>
            <a:ext cx="2657475" cy="450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B3E86-663A-4B9E-B2CE-7E817034F72C}"/>
              </a:ext>
            </a:extLst>
          </p:cNvPr>
          <p:cNvSpPr txBox="1"/>
          <p:nvPr/>
        </p:nvSpPr>
        <p:spPr>
          <a:xfrm>
            <a:off x="3350029" y="2066136"/>
            <a:ext cx="473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: Click on vertical ellipses to expand more options.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D9FE5-60DE-4264-91DB-B783C7393C6A}"/>
              </a:ext>
            </a:extLst>
          </p:cNvPr>
          <p:cNvSpPr txBox="1"/>
          <p:nvPr/>
        </p:nvSpPr>
        <p:spPr>
          <a:xfrm>
            <a:off x="9367935" y="6546308"/>
            <a:ext cx="2499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 : Select Branch Policies.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DC20AE-C974-4FDA-AA6F-6AA18079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67" y="4968566"/>
            <a:ext cx="2867025" cy="100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08267-EA5F-40C1-91F2-858C111D1965}"/>
              </a:ext>
            </a:extLst>
          </p:cNvPr>
          <p:cNvSpPr txBox="1"/>
          <p:nvPr/>
        </p:nvSpPr>
        <p:spPr>
          <a:xfrm>
            <a:off x="2186159" y="5961532"/>
            <a:ext cx="5419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 : Once a branch policy is implemented on a branch, this icon will appear to inform you. You can also click on this icon to open options for Branch Policies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27917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C0DC-9DB7-4780-A9B4-C4F04DEA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821F-4197-42F8-B605-F02BCE91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exist to control conditions related to code review such as setting a minimum number of reviewers, resetting approvals based on new changes pushed, and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53DA4-A7F0-47E3-A0DB-879EC985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3" y="3262547"/>
            <a:ext cx="4699687" cy="29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6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0984-8F85-4427-BB08-6E253297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for Linked 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B584-96E0-4C93-9830-7176D24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auditing, it allows the option to enforce a policy in which work items are attached to a pull request.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8E08-A37B-4766-837E-F7EDCB4F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75" y="3039181"/>
            <a:ext cx="529663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B268-9509-4728-843B-C2CDECA7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1334-C9A3-48EB-A6B7-A08F3BCC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option to enforce all comments to be resolved before being able to approve the pull request.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471F6-9F04-4DF6-80F0-09568DE3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3174209"/>
            <a:ext cx="535379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3D17-B3D7-41B1-B78F-72651AC4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 Merge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38C1-5EC6-43BD-8B10-6E42BDAD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option to control what types of merges are allowed to take place.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97CE9-D18F-40D4-8B08-72CF5431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3212181"/>
            <a:ext cx="845938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7F50-4CFE-48CE-83CE-FA7E9CC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6011-36D2-45BA-AA58-5B62595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add Continuous Integration (CI) builds to the pull request to ensure that code that is to be merged has a successful build tied to it.</a:t>
            </a:r>
          </a:p>
          <a:p>
            <a:r>
              <a:rPr lang="en-US" dirty="0"/>
              <a:t>Great for quality control.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81518-E185-4633-8804-B8FE7E34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675" y="1664143"/>
            <a:ext cx="2124520" cy="4195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13E30-51D1-4AE9-8E2D-F72E36D7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51" y="4150658"/>
            <a:ext cx="6459202" cy="14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55C4-AA3C-437B-AFF0-2662CFA1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 included Reviewers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4D8D-D54D-48D6-B828-73D88821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the list of reviewers to be attached to every pull request. Great for auditing as well.</a:t>
            </a:r>
          </a:p>
          <a:p>
            <a:r>
              <a:rPr lang="en-US" dirty="0"/>
              <a:t>Even allows only certain folders to be reviewed by certain </a:t>
            </a:r>
            <a:br>
              <a:rPr lang="en-US" dirty="0"/>
            </a:br>
            <a:r>
              <a:rPr lang="en-US" dirty="0"/>
              <a:t>personnel for larger projects.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DA9F2-81D6-494E-B0DC-6D4E41FE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78" y="1446245"/>
            <a:ext cx="2257690" cy="453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CDEEC-9A73-45AF-AAF0-8BC2771E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96" y="4150658"/>
            <a:ext cx="7113324" cy="16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1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302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Azure Devops Repos</vt:lpstr>
      <vt:lpstr>Table of Contents</vt:lpstr>
      <vt:lpstr>Intro to Branch Policies</vt:lpstr>
      <vt:lpstr>Code Review</vt:lpstr>
      <vt:lpstr>Check for Linked work items</vt:lpstr>
      <vt:lpstr>Comment Resolution</vt:lpstr>
      <vt:lpstr>Limit Merge Types</vt:lpstr>
      <vt:lpstr>Build Validation</vt:lpstr>
      <vt:lpstr>Auto included Reviewers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Repos</dc:title>
  <dc:creator>joe choi</dc:creator>
  <cp:lastModifiedBy>joe choi</cp:lastModifiedBy>
  <cp:revision>5</cp:revision>
  <dcterms:created xsi:type="dcterms:W3CDTF">2020-09-17T01:12:36Z</dcterms:created>
  <dcterms:modified xsi:type="dcterms:W3CDTF">2020-09-23T00:44:41Z</dcterms:modified>
</cp:coreProperties>
</file>