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342C-6A4A-4CFC-97D2-3B3135F3C98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AFD9-604E-4242-ACEF-D0AC5B07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4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342C-6A4A-4CFC-97D2-3B3135F3C98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AFD9-604E-4242-ACEF-D0AC5B07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342C-6A4A-4CFC-97D2-3B3135F3C98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AFD9-604E-4242-ACEF-D0AC5B07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99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342C-6A4A-4CFC-97D2-3B3135F3C98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AFD9-604E-4242-ACEF-D0AC5B0787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6934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342C-6A4A-4CFC-97D2-3B3135F3C98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AFD9-604E-4242-ACEF-D0AC5B07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98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342C-6A4A-4CFC-97D2-3B3135F3C98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AFD9-604E-4242-ACEF-D0AC5B07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18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342C-6A4A-4CFC-97D2-3B3135F3C98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AFD9-604E-4242-ACEF-D0AC5B07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01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342C-6A4A-4CFC-97D2-3B3135F3C98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AFD9-604E-4242-ACEF-D0AC5B07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07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342C-6A4A-4CFC-97D2-3B3135F3C98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AFD9-604E-4242-ACEF-D0AC5B07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342C-6A4A-4CFC-97D2-3B3135F3C98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AFD9-604E-4242-ACEF-D0AC5B07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342C-6A4A-4CFC-97D2-3B3135F3C98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AFD9-604E-4242-ACEF-D0AC5B07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7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342C-6A4A-4CFC-97D2-3B3135F3C98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AFD9-604E-4242-ACEF-D0AC5B07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342C-6A4A-4CFC-97D2-3B3135F3C98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AFD9-604E-4242-ACEF-D0AC5B07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342C-6A4A-4CFC-97D2-3B3135F3C98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AFD9-604E-4242-ACEF-D0AC5B07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3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342C-6A4A-4CFC-97D2-3B3135F3C98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AFD9-604E-4242-ACEF-D0AC5B07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4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342C-6A4A-4CFC-97D2-3B3135F3C98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AFD9-604E-4242-ACEF-D0AC5B07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5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342C-6A4A-4CFC-97D2-3B3135F3C98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AFD9-604E-4242-ACEF-D0AC5B07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2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9D6342C-6A4A-4CFC-97D2-3B3135F3C98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0AFD9-604E-4242-ACEF-D0AC5B07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98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devops/pipelines/agents/proxy?view=azure-devops&amp;tabs=window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azure-pipelines-agent/issues/2814" TargetMode="External"/><Relationship Id="rId2" Type="http://schemas.openxmlformats.org/officeDocument/2006/relationships/hyperlink" Target="https://dev.azure.com/CodeDogeY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93A6-8DDF-6EE3-505C-424D8F540A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DevOps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0D62D-58E2-D9CF-804B-29409CEA3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Agent Pools</a:t>
            </a:r>
          </a:p>
        </p:txBody>
      </p:sp>
    </p:spTree>
    <p:extLst>
      <p:ext uri="{BB962C8B-B14F-4D97-AF65-F5344CB8AC3E}">
        <p14:creationId xmlns:p14="http://schemas.microsoft.com/office/powerpoint/2010/main" val="9548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9BCD-378A-9D33-EFAE-FEDD5C9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this video covers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DDC0E-AF6A-8811-CE0B-DE0726B2B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create new Agent Pool</a:t>
            </a:r>
          </a:p>
          <a:p>
            <a:r>
              <a:rPr lang="en-US" dirty="0"/>
              <a:t>How to install Agent Pool</a:t>
            </a:r>
          </a:p>
          <a:p>
            <a:r>
              <a:rPr lang="en-US" dirty="0"/>
              <a:t>Discuss Agent Pool installation settings from prompt</a:t>
            </a:r>
          </a:p>
          <a:p>
            <a:r>
              <a:rPr lang="en-US" dirty="0"/>
              <a:t>How to check </a:t>
            </a:r>
            <a:r>
              <a:rPr lang="en-US" dirty="0" err="1"/>
              <a:t>services.msc</a:t>
            </a:r>
            <a:r>
              <a:rPr lang="en-US" dirty="0"/>
              <a:t> and change agent auth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66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4A12-B496-5D46-D506-E0B39435E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2133"/>
          </a:xfrm>
        </p:spPr>
        <p:txBody>
          <a:bodyPr/>
          <a:lstStyle/>
          <a:p>
            <a:pPr algn="ctr"/>
            <a:r>
              <a:rPr lang="en-US" dirty="0"/>
              <a:t>Important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2D60D-AE70-9FB2-CCAE-38951E111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 can have multiple agents running in parallel</a:t>
            </a:r>
          </a:p>
          <a:p>
            <a:r>
              <a:rPr lang="en-US" dirty="0">
                <a:hlinkClick r:id="rId2"/>
              </a:rPr>
              <a:t>You can install self hosted despite proxy. </a:t>
            </a:r>
            <a:endParaRPr lang="en-US" dirty="0"/>
          </a:p>
          <a:p>
            <a:r>
              <a:rPr lang="en-US" dirty="0"/>
              <a:t>Can install to your local, on-prem, azure </a:t>
            </a:r>
            <a:r>
              <a:rPr lang="en-US" dirty="0" err="1"/>
              <a:t>vm</a:t>
            </a:r>
            <a:r>
              <a:rPr lang="en-US" dirty="0"/>
              <a:t>, or azure </a:t>
            </a:r>
            <a:r>
              <a:rPr lang="en-US" dirty="0" err="1"/>
              <a:t>vmss</a:t>
            </a:r>
            <a:r>
              <a:rPr lang="en-US" dirty="0"/>
              <a:t>. (This video will cover how to install it to a azure VM)</a:t>
            </a:r>
          </a:p>
        </p:txBody>
      </p:sp>
    </p:spTree>
    <p:extLst>
      <p:ext uri="{BB962C8B-B14F-4D97-AF65-F5344CB8AC3E}">
        <p14:creationId xmlns:p14="http://schemas.microsoft.com/office/powerpoint/2010/main" val="109912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7131-77BE-CC1C-CBFF-8B2FD272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Prompt Request Breakdown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D38BC-876D-E921-B121-CB891C969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Enter Server URL : </a:t>
            </a:r>
            <a:r>
              <a:rPr lang="en-US" dirty="0">
                <a:hlinkClick r:id="rId2"/>
              </a:rPr>
              <a:t>https://dev.azure</a:t>
            </a:r>
            <a:r>
              <a:rPr lang="en-US">
                <a:hlinkClick r:id="rId2"/>
              </a:rPr>
              <a:t>.com/&lt;YOUR ORG&gt;/</a:t>
            </a:r>
            <a:endParaRPr lang="en-US" dirty="0"/>
          </a:p>
          <a:p>
            <a:r>
              <a:rPr lang="en-US" dirty="0"/>
              <a:t>Enter Auth type : enter for PAT</a:t>
            </a:r>
          </a:p>
          <a:p>
            <a:r>
              <a:rPr lang="en-US" dirty="0"/>
              <a:t>Enter Personal Access Token : 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&lt;YOUR PAT&gt;</a:t>
            </a:r>
            <a:endParaRPr lang="en-US" dirty="0"/>
          </a:p>
          <a:p>
            <a:r>
              <a:rPr lang="en-US" dirty="0"/>
              <a:t>Enter agent pool : Can give custom agent pool or enter for default agent pool.</a:t>
            </a:r>
          </a:p>
          <a:p>
            <a:r>
              <a:rPr lang="en-US" dirty="0"/>
              <a:t>Enter agent name : Can give custom or enter for default value</a:t>
            </a:r>
          </a:p>
          <a:p>
            <a:r>
              <a:rPr lang="en-US" dirty="0"/>
              <a:t>Enter Work Folder : Can give custom or enter for default</a:t>
            </a:r>
          </a:p>
          <a:p>
            <a:r>
              <a:rPr lang="en-US" dirty="0"/>
              <a:t>Enter run agent as service (y/n) : Run as service, as in </a:t>
            </a:r>
            <a:r>
              <a:rPr lang="en-US" dirty="0" err="1"/>
              <a:t>services.msc</a:t>
            </a:r>
            <a:endParaRPr lang="en-US" dirty="0"/>
          </a:p>
          <a:p>
            <a:r>
              <a:rPr lang="en-US" dirty="0"/>
              <a:t>Enter enable SERVICE_SID_TYPE_UNRESTRICTED (y/n) : Basically for less potential hiccups and restrictions - </a:t>
            </a:r>
            <a:r>
              <a:rPr lang="en-US" dirty="0">
                <a:hlinkClick r:id="rId3"/>
              </a:rPr>
              <a:t>https://github.com/microsoft/azure-pipelines-agent/issues/2814</a:t>
            </a:r>
            <a:r>
              <a:rPr lang="en-US" dirty="0"/>
              <a:t> </a:t>
            </a:r>
          </a:p>
          <a:p>
            <a:r>
              <a:rPr lang="en-US" dirty="0"/>
              <a:t>Enter User Account to use for the service : Can give custom user or use default or local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33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</TotalTime>
  <Words>232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Segoe UI</vt:lpstr>
      <vt:lpstr>Wingdings 3</vt:lpstr>
      <vt:lpstr>Ion</vt:lpstr>
      <vt:lpstr>Azure DevOps </vt:lpstr>
      <vt:lpstr>What this video covers</vt:lpstr>
      <vt:lpstr>Important Details</vt:lpstr>
      <vt:lpstr>Prompt Request Breakdown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DevOps </dc:title>
  <dc:creator>Joseph Choi</dc:creator>
  <cp:lastModifiedBy>Joseph Choi</cp:lastModifiedBy>
  <cp:revision>9</cp:revision>
  <dcterms:created xsi:type="dcterms:W3CDTF">2023-02-19T01:28:32Z</dcterms:created>
  <dcterms:modified xsi:type="dcterms:W3CDTF">2023-02-20T23:33:55Z</dcterms:modified>
</cp:coreProperties>
</file>