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9B86D-35DF-4F02-B701-4FAF75278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Devops</a:t>
            </a: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57BF9-A460-4A3C-AF22-40B7BEA923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Custom Tasks</a:t>
            </a:r>
          </a:p>
        </p:txBody>
      </p:sp>
    </p:spTree>
    <p:extLst>
      <p:ext uri="{BB962C8B-B14F-4D97-AF65-F5344CB8AC3E}">
        <p14:creationId xmlns:p14="http://schemas.microsoft.com/office/powerpoint/2010/main" val="208223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BD58-5F3E-4AD1-9EDE-39D5538C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Video Overview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2D071-F579-4480-91F4-81F5D2538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Pre-requisites/Dependencies to get started</a:t>
            </a:r>
          </a:p>
          <a:p>
            <a:r>
              <a:rPr lang="en-US" dirty="0"/>
              <a:t>Folder/Directory structure</a:t>
            </a:r>
          </a:p>
          <a:p>
            <a:r>
              <a:rPr lang="en-US" dirty="0"/>
              <a:t>Task creation</a:t>
            </a:r>
          </a:p>
          <a:p>
            <a:r>
              <a:rPr lang="en-US" dirty="0"/>
              <a:t>Package Task</a:t>
            </a:r>
          </a:p>
          <a:p>
            <a:r>
              <a:rPr lang="en-US" dirty="0"/>
              <a:t>Publish Task</a:t>
            </a:r>
          </a:p>
          <a:p>
            <a:r>
              <a:rPr lang="en-US" dirty="0"/>
              <a:t>Make Task revisions</a:t>
            </a:r>
          </a:p>
        </p:txBody>
      </p:sp>
    </p:spTree>
    <p:extLst>
      <p:ext uri="{BB962C8B-B14F-4D97-AF65-F5344CB8AC3E}">
        <p14:creationId xmlns:p14="http://schemas.microsoft.com/office/powerpoint/2010/main" val="44786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A426-4D43-4C32-B6A0-C323FCD22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Pre-requisites and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84144-B16B-492A-9812-001A3074F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Devops</a:t>
            </a:r>
            <a:r>
              <a:rPr lang="en-US" dirty="0"/>
              <a:t> Organization</a:t>
            </a:r>
          </a:p>
          <a:p>
            <a:r>
              <a:rPr lang="en-US" dirty="0"/>
              <a:t>NodeJS (version 10.x or higher)</a:t>
            </a:r>
          </a:p>
          <a:p>
            <a:r>
              <a:rPr lang="en-US" dirty="0"/>
              <a:t>Typescript Compiler (version 2.2.0 or higher)</a:t>
            </a:r>
          </a:p>
          <a:p>
            <a:r>
              <a:rPr lang="en-US" dirty="0"/>
              <a:t>Cross-Platform CLI for Azure DevOps aka </a:t>
            </a:r>
            <a:r>
              <a:rPr lang="en-US" dirty="0" err="1"/>
              <a:t>tfx</a:t>
            </a:r>
            <a:r>
              <a:rPr lang="en-US" dirty="0"/>
              <a:t>-cli</a:t>
            </a:r>
          </a:p>
        </p:txBody>
      </p:sp>
    </p:spTree>
    <p:extLst>
      <p:ext uri="{BB962C8B-B14F-4D97-AF65-F5344CB8AC3E}">
        <p14:creationId xmlns:p14="http://schemas.microsoft.com/office/powerpoint/2010/main" val="118105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96146-8843-4EAD-846D-730A0835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Folder/Directory structure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D809E-B64A-4E28-82DB-9A1783EBF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README.md</a:t>
            </a:r>
          </a:p>
          <a:p>
            <a:r>
              <a:rPr lang="en-US" dirty="0"/>
              <a:t>Images</a:t>
            </a:r>
          </a:p>
          <a:p>
            <a:pPr lvl="1"/>
            <a:r>
              <a:rPr lang="en-US" dirty="0"/>
              <a:t>Extension-icon.png</a:t>
            </a:r>
          </a:p>
          <a:p>
            <a:r>
              <a:rPr lang="en-US" dirty="0" err="1"/>
              <a:t>buildAndReleaseTask</a:t>
            </a:r>
            <a:endParaRPr lang="en-US" dirty="0"/>
          </a:p>
          <a:p>
            <a:pPr lvl="1"/>
            <a:r>
              <a:rPr lang="en-US" dirty="0"/>
              <a:t>(All files that define Task)</a:t>
            </a:r>
          </a:p>
          <a:p>
            <a:r>
              <a:rPr lang="en-US" dirty="0" err="1"/>
              <a:t>vss-extension.json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B366D6-8E4F-4961-8F08-6167DA36B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636" y="1920235"/>
            <a:ext cx="1914792" cy="771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7FA4A0-F9E1-453A-A4CC-1FF393561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113" y="1922510"/>
            <a:ext cx="1648055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2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AF06-5238-46FD-8C5D-FC17132A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24CF6-7B57-4FDE-9627-B7DC78BC9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Scaffolding – Pre-</a:t>
            </a:r>
            <a:r>
              <a:rPr lang="en-US" dirty="0" err="1"/>
              <a:t>reqs</a:t>
            </a:r>
            <a:r>
              <a:rPr lang="en-US" dirty="0"/>
              <a:t> and setup for task creation</a:t>
            </a:r>
          </a:p>
          <a:p>
            <a:r>
              <a:rPr lang="en-US" dirty="0"/>
              <a:t>Create Task</a:t>
            </a:r>
          </a:p>
          <a:p>
            <a:r>
              <a:rPr lang="en-US" dirty="0"/>
              <a:t>Package Task</a:t>
            </a:r>
          </a:p>
          <a:p>
            <a:r>
              <a:rPr lang="en-US" dirty="0"/>
              <a:t>Publish Task</a:t>
            </a:r>
          </a:p>
          <a:p>
            <a:r>
              <a:rPr lang="en-US" dirty="0"/>
              <a:t>Sharing Task </a:t>
            </a:r>
            <a:r>
              <a:rPr lang="en-US"/>
              <a:t>with Organizations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21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101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Azure Devops </vt:lpstr>
      <vt:lpstr>Video Overview </vt:lpstr>
      <vt:lpstr>Pre-requisites and Dependencies</vt:lpstr>
      <vt:lpstr>Folder/Directory structure </vt:lpstr>
      <vt:lpstr>Task Creation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Devops</dc:title>
  <dc:creator>Joseph</dc:creator>
  <cp:lastModifiedBy>Joseph</cp:lastModifiedBy>
  <cp:revision>4</cp:revision>
  <dcterms:created xsi:type="dcterms:W3CDTF">2021-05-30T14:54:30Z</dcterms:created>
  <dcterms:modified xsi:type="dcterms:W3CDTF">2021-05-30T17:40:51Z</dcterms:modified>
</cp:coreProperties>
</file>