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Deloitte Hackthon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DataDominators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Ramchalam K 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Daou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Genereux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the work into 3 parts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Part 1: Data Handling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the 2 csvs into MySQL database using import wizard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the required primary keys and indexes.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all the filters as per the question.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the SalesData view with the requisite filters as per the requirement.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Java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JDBC connector to retrieve data from the part1 view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using REST API into salesforce.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 3: Salesforce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the triggers as per the requirement using the TriggerFactory.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22625"/>
            <a:ext cx="70305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 into Salesforce with the REST API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TriggerFactory Interface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indexes to support seamless insertion of large csv files.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one time script to import the data without using the wizard for reducing manual inter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from part1 into a salesforce connected app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code and </a:t>
            </a:r>
            <a:r>
              <a:rPr lang="en"/>
              <a:t>annotate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