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png" ContentType="image/png"/>
  <Default Extension="jpg" ContentType="image/jpeg"/>
  <Default Extension="jpeg" ContentType="image/jpe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notesSlides/notesSlide2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4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10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2.xml" ContentType="application/vnd.openxmlformats-officedocument.theme+xml"/>
  <Override PartName="/ppt/slides/slide92.xml" ContentType="application/vnd.openxmlformats-officedocument.presentationml.slide+xml"/>
  <Override PartName="/ppt/diagrams/layout11.xml" ContentType="application/vnd.openxmlformats-officedocument.drawingml.diagramLayout+xml"/>
  <Override PartName="/ppt/diagrams/data11.xml" ContentType="application/vnd.openxmlformats-officedocument.drawingml.diagramData+xml"/>
  <Override PartName="/ppt/diagrams/drawing1.xml" ContentType="application/vnd.ms-office.drawingml.diagramDrawing+xml"/>
  <Override PartName="/ppt/diagrams/colors11.xml" ContentType="application/vnd.openxmlformats-officedocument.drawingml.diagramColors+xml"/>
  <Override PartName="/ppt/diagrams/quickStyle11.xml" ContentType="application/vnd.openxmlformats-officedocument.drawingml.diagramStyle+xml"/>
  <Override PartName="/customXml/item3.xml" ContentType="application/xml"/>
  <Override PartName="/customXml/itemProps31.xml" ContentType="application/vnd.openxmlformats-officedocument.customXmlProperties+xml"/>
  <Override PartName="/ppt/viewProps.xml" ContentType="application/vnd.openxmlformats-officedocument.presentationml.viewProps+xml"/>
  <Override PartName="/ppt/slides/slide33.xml" ContentType="application/vnd.openxmlformats-officedocument.presentationml.slide+xml"/>
  <Override PartName="/ppt/slides/slide84.xml" ContentType="application/vnd.openxmlformats-officedocument.presentationml.slide+xml"/>
  <Override PartName="/ppt/slides/slide135.xml" ContentType="application/vnd.openxmlformats-officedocument.presentationml.slide+xml"/>
  <Override PartName="/customXml/item22.xml" ContentType="application/xml"/>
  <Override PartName="/customXml/itemProps22.xml" ContentType="application/vnd.openxmlformats-officedocument.customXmlProperties+xml"/>
  <Override PartName="/ppt/slides/slide126.xml" ContentType="application/vnd.openxmlformats-officedocument.presentationml.slide+xml"/>
  <Override PartName="/ppt/presProps.xml" ContentType="application/vnd.openxmlformats-officedocument.presentationml.presProps+xml"/>
  <Override PartName="/customXml/item13.xml" ContentType="application/xml"/>
  <Override PartName="/customXml/itemProps13.xml" ContentType="application/vnd.openxmlformats-officedocument.customXmlProperties+xml"/>
  <Override PartName="/ppt/slides/slide27.xml" ContentType="application/vnd.openxmlformats-officedocument.presentationml.slide+xml"/>
  <Override PartName="/ppt/slides/slide78.xml" ContentType="application/vnd.openxmlformats-officedocument.presentationml.slide+xml"/>
  <Override PartName="/ppt/slides/slide1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10.xml" ContentType="application/vnd.openxmlformats-officedocument.presentationml.slide+xml"/>
  <Override PartName="/ppt/tableStyles.xml" ContentType="application/vnd.openxmlformats-officedocument.presentationml.tableStyles+xml"/>
  <Override PartName="/ppt/slides/slide611.xml" ContentType="application/vnd.openxmlformats-officedocument.presentationml.slide+xml"/>
  <Override PartName="/ppt/notesSlides/notesSlide33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slides/slide512.xml" ContentType="application/vnd.openxmlformats-officedocument.presentationml.slide+xml"/>
  <Override PartName="/ppt/slides/slide1013.xml" ContentType="application/vnd.openxmlformats-officedocument.presentationml.slide+xml"/>
  <Override PartName="/docMetadata/LabelInfo.xml" ContentType="application/vnd.ms-office.classificationlabel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microsoft.com/office/2020/02/relationships/classificationlabels" Target="/docMetadata/LabelInfo.xml" Id="rId5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1" r:id="rId4"/>
  </p:sldMasterIdLst>
  <p:notesMasterIdLst>
    <p:notesMasterId r:id="rId18"/>
  </p:notesMasterIdLst>
  <p:handoutMasterIdLst>
    <p:handoutMasterId r:id="rId19"/>
  </p:handoutMasterIdLst>
  <p:sldIdLst>
    <p:sldId id="539" r:id="rId5"/>
    <p:sldId id="257" r:id="rId6"/>
    <p:sldId id="564" r:id="rId7"/>
    <p:sldId id="256" r:id="rId8"/>
    <p:sldId id="547" r:id="rId9"/>
    <p:sldId id="560" r:id="rId10"/>
    <p:sldId id="562" r:id="rId11"/>
    <p:sldId id="555" r:id="rId12"/>
    <p:sldId id="565" r:id="rId13"/>
    <p:sldId id="563" r:id="rId14"/>
    <p:sldId id="558" r:id="rId15"/>
    <p:sldId id="556" r:id="rId16"/>
    <p:sldId id="54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2" autoAdjust="0"/>
    <p:restoredTop sz="93760" autoAdjust="0"/>
  </p:normalViewPr>
  <p:slideViewPr>
    <p:cSldViewPr snapToGrid="0">
      <p:cViewPr>
        <p:scale>
          <a:sx n="100" d="100"/>
          <a:sy n="100" d="100"/>
        </p:scale>
        <p:origin x="2116" y="1172"/>
      </p:cViewPr>
      <p:guideLst/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41.xml" Id="rId8" /><Relationship Type="http://schemas.openxmlformats.org/officeDocument/2006/relationships/slide" Target="/ppt/slides/slide92.xml" Id="rId13" /><Relationship Type="http://schemas.openxmlformats.org/officeDocument/2006/relationships/notesMaster" Target="/ppt/notesMasters/notesMaster11.xml" Id="rId18" /><Relationship Type="http://schemas.openxmlformats.org/officeDocument/2006/relationships/customXml" Target="/customXml/item3.xml" Id="rId3" /><Relationship Type="http://schemas.openxmlformats.org/officeDocument/2006/relationships/viewProps" Target="/ppt/viewProps.xml" Id="rId21" /><Relationship Type="http://schemas.openxmlformats.org/officeDocument/2006/relationships/slide" Target="/ppt/slides/slide33.xml" Id="rId7" /><Relationship Type="http://schemas.openxmlformats.org/officeDocument/2006/relationships/slide" Target="/ppt/slides/slide84.xml" Id="rId12" /><Relationship Type="http://schemas.openxmlformats.org/officeDocument/2006/relationships/slide" Target="/ppt/slides/slide135.xml" Id="rId17" /><Relationship Type="http://schemas.openxmlformats.org/officeDocument/2006/relationships/customXml" Target="/customXml/item22.xml" Id="rId2" /><Relationship Type="http://schemas.openxmlformats.org/officeDocument/2006/relationships/slide" Target="/ppt/slides/slide126.xml" Id="rId16" /><Relationship Type="http://schemas.openxmlformats.org/officeDocument/2006/relationships/presProps" Target="/ppt/presProps.xml" Id="rId20" /><Relationship Type="http://schemas.openxmlformats.org/officeDocument/2006/relationships/customXml" Target="/customXml/item13.xml" Id="rId1" /><Relationship Type="http://schemas.openxmlformats.org/officeDocument/2006/relationships/slide" Target="/ppt/slides/slide27.xml" Id="rId6" /><Relationship Type="http://schemas.openxmlformats.org/officeDocument/2006/relationships/slide" Target="/ppt/slides/slide78.xml" Id="rId11" /><Relationship Type="http://schemas.openxmlformats.org/officeDocument/2006/relationships/slide" Target="/ppt/slides/slide19.xml" Id="rId5" /><Relationship Type="http://schemas.openxmlformats.org/officeDocument/2006/relationships/slide" Target="/ppt/slides/slide1110.xml" Id="rId15" /><Relationship Type="http://schemas.openxmlformats.org/officeDocument/2006/relationships/tableStyles" Target="/ppt/tableStyles.xml" Id="rId23" /><Relationship Type="http://schemas.openxmlformats.org/officeDocument/2006/relationships/slide" Target="/ppt/slides/slide611.xml" Id="rId10" /><Relationship Type="http://schemas.openxmlformats.org/officeDocument/2006/relationships/handoutMaster" Target="/ppt/handoutMasters/handoutMaster11.xml" Id="rId19" /><Relationship Type="http://schemas.openxmlformats.org/officeDocument/2006/relationships/slideMaster" Target="/ppt/slideMasters/slideMaster11.xml" Id="rId4" /><Relationship Type="http://schemas.openxmlformats.org/officeDocument/2006/relationships/slide" Target="/ppt/slides/slide512.xml" Id="rId9" /><Relationship Type="http://schemas.openxmlformats.org/officeDocument/2006/relationships/slide" Target="/ppt/slides/slide1013.xml" Id="rId14" /><Relationship Type="http://schemas.openxmlformats.org/officeDocument/2006/relationships/theme" Target="/ppt/theme/theme12.xml" Id="rId22" /></Relationships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Process1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pPr algn="ctr">
            <a:buNone/>
          </a:pPr>
          <a:r>
            <a:rPr lang="en-US" sz="1800" b="1" dirty="0">
              <a:latin typeface="+mn-lt"/>
            </a:rPr>
            <a:t>Expand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15FCB7DF-D0D3-43D8-8FE5-E5FFDED6264E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sz="1800" dirty="0">
              <a:latin typeface="+mn-lt"/>
            </a:rPr>
            <a:t>Foster collaborative growth</a:t>
          </a: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196543C5-093B-4437-B406-DBE4B882EA97}">
      <dgm:prSet phldrT="[Text]" custT="1"/>
      <dgm:spPr/>
      <dgm:t>
        <a:bodyPr/>
        <a:lstStyle/>
        <a:p>
          <a:pPr algn="ctr">
            <a:buNone/>
          </a:pPr>
          <a:r>
            <a:rPr lang="en-US" sz="1800" b="1" dirty="0">
              <a:latin typeface="+mn-lt"/>
            </a:rPr>
            <a:t>Enhance</a:t>
          </a: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C485168C-07AD-4DE6-B17E-1E96E93777D7}">
      <dgm:prSet phldrT="[Text]" custT="1"/>
      <dgm:spPr/>
      <dgm:t>
        <a:bodyPr/>
        <a:lstStyle/>
        <a:p>
          <a:pPr algn="ctr">
            <a:buNone/>
          </a:pPr>
          <a:r>
            <a:rPr lang="en-US" sz="1800" dirty="0">
              <a:latin typeface="+mn-lt"/>
            </a:rPr>
            <a:t>Ensure a tailored and user-focused experience</a:t>
          </a: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CA2BABAF-EDAA-4496-8316-FD6EA3643E8F}">
      <dgm:prSet phldrT="[Text]" custT="1"/>
      <dgm:spPr/>
      <dgm:t>
        <a:bodyPr/>
        <a:lstStyle/>
        <a:p>
          <a:pPr algn="ctr">
            <a:buNone/>
          </a:pPr>
          <a:r>
            <a:rPr lang="en-US" sz="1800" b="1" dirty="0">
              <a:latin typeface="+mn-lt"/>
            </a:rPr>
            <a:t>Explore</a:t>
          </a: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ABC1EDDD-C08B-4F9C-8453-9CEFCC2AF319}">
      <dgm:prSet phldrT="[Text]" custT="1"/>
      <dgm:spPr/>
      <dgm:t>
        <a:bodyPr/>
        <a:lstStyle/>
        <a:p>
          <a:pPr algn="ctr">
            <a:buNone/>
          </a:pPr>
          <a:r>
            <a:rPr lang="en-US" sz="1800" dirty="0">
              <a:latin typeface="+mn-lt"/>
            </a:rPr>
            <a:t>Capitalize on emerging global markets</a:t>
          </a:r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7F7D3F0A-88AE-44AB-92BC-B1AEC7CDD5CE}" type="pres">
      <dgm:prSet presAssocID="{B6A966AA-C2D0-420D-89FC-1A1AB0AD4072}" presName="Name0" presStyleCnt="0">
        <dgm:presLayoutVars>
          <dgm:dir/>
          <dgm:resizeHandles val="exact"/>
        </dgm:presLayoutVars>
      </dgm:prSet>
      <dgm:spPr/>
    </dgm:pt>
    <dgm:pt modelId="{1321859E-820F-42A1-A815-96F9E1091C18}" type="pres">
      <dgm:prSet presAssocID="{B6A966AA-C2D0-420D-89FC-1A1AB0AD4072}" presName="arrow" presStyleLbl="bgShp" presStyleIdx="0" presStyleCnt="1"/>
      <dgm:spPr/>
    </dgm:pt>
    <dgm:pt modelId="{0C0EFEA6-53DB-4B11-B914-678B897CA613}" type="pres">
      <dgm:prSet presAssocID="{B6A966AA-C2D0-420D-89FC-1A1AB0AD4072}" presName="points" presStyleCnt="0"/>
      <dgm:spPr/>
    </dgm:pt>
    <dgm:pt modelId="{D1F8120B-2014-4539-8DB2-DF72EA65305F}" type="pres">
      <dgm:prSet presAssocID="{45D50368-372D-4F79-95B9-B27BD239F0F6}" presName="compositeA" presStyleCnt="0"/>
      <dgm:spPr/>
    </dgm:pt>
    <dgm:pt modelId="{7103C4FE-7A4B-41EF-8814-669D0064B6EF}" type="pres">
      <dgm:prSet presAssocID="{45D50368-372D-4F79-95B9-B27BD239F0F6}" presName="textA" presStyleLbl="revTx" presStyleIdx="0" presStyleCnt="3">
        <dgm:presLayoutVars>
          <dgm:bulletEnabled val="1"/>
        </dgm:presLayoutVars>
      </dgm:prSet>
      <dgm:spPr/>
    </dgm:pt>
    <dgm:pt modelId="{69242FCE-B1A3-4CB0-90C2-CB5EC309668C}" type="pres">
      <dgm:prSet presAssocID="{45D50368-372D-4F79-95B9-B27BD239F0F6}" presName="circleA" presStyleLbl="node1" presStyleIdx="0" presStyleCnt="3"/>
      <dgm:spPr/>
    </dgm:pt>
    <dgm:pt modelId="{301F205F-64EC-4B0E-A2AD-D5977C935AF4}" type="pres">
      <dgm:prSet presAssocID="{45D50368-372D-4F79-95B9-B27BD239F0F6}" presName="spaceA" presStyleCnt="0"/>
      <dgm:spPr/>
    </dgm:pt>
    <dgm:pt modelId="{B3AB7B4B-B32A-45B9-A77C-F2AACFD79CA5}" type="pres">
      <dgm:prSet presAssocID="{508ABF25-4B40-405C-9E88-248ED8B31B83}" presName="space" presStyleCnt="0"/>
      <dgm:spPr/>
    </dgm:pt>
    <dgm:pt modelId="{9B80AA7C-AE0D-4517-8F0E-3798D9078ECA}" type="pres">
      <dgm:prSet presAssocID="{196543C5-093B-4437-B406-DBE4B882EA97}" presName="compositeB" presStyleCnt="0"/>
      <dgm:spPr/>
    </dgm:pt>
    <dgm:pt modelId="{C72ECC98-97C1-4FA6-9751-2F88545F8213}" type="pres">
      <dgm:prSet presAssocID="{196543C5-093B-4437-B406-DBE4B882EA97}" presName="textB" presStyleLbl="revTx" presStyleIdx="1" presStyleCnt="3">
        <dgm:presLayoutVars>
          <dgm:bulletEnabled val="1"/>
        </dgm:presLayoutVars>
      </dgm:prSet>
      <dgm:spPr/>
    </dgm:pt>
    <dgm:pt modelId="{8A3CF5DF-2912-4784-8B16-20EF1087B16D}" type="pres">
      <dgm:prSet presAssocID="{196543C5-093B-4437-B406-DBE4B882EA97}" presName="circleB" presStyleLbl="node1" presStyleIdx="1" presStyleCnt="3"/>
      <dgm:spPr/>
    </dgm:pt>
    <dgm:pt modelId="{AEB44FDA-4D40-47A5-BEE0-4EF9F97BF5D2}" type="pres">
      <dgm:prSet presAssocID="{196543C5-093B-4437-B406-DBE4B882EA97}" presName="spaceB" presStyleCnt="0"/>
      <dgm:spPr/>
    </dgm:pt>
    <dgm:pt modelId="{66B84C84-45A2-4C61-AA12-3A3F75DB82F8}" type="pres">
      <dgm:prSet presAssocID="{F264F018-7FB9-43EC-B595-B986D351AD7B}" presName="space" presStyleCnt="0"/>
      <dgm:spPr/>
    </dgm:pt>
    <dgm:pt modelId="{8CEF5A46-4D3D-4D9F-B7F4-405723F5505C}" type="pres">
      <dgm:prSet presAssocID="{CA2BABAF-EDAA-4496-8316-FD6EA3643E8F}" presName="compositeA" presStyleCnt="0"/>
      <dgm:spPr/>
    </dgm:pt>
    <dgm:pt modelId="{0EA8ECEB-4BEA-4EA4-A72E-9427A4EDF870}" type="pres">
      <dgm:prSet presAssocID="{CA2BABAF-EDAA-4496-8316-FD6EA3643E8F}" presName="textA" presStyleLbl="revTx" presStyleIdx="2" presStyleCnt="3">
        <dgm:presLayoutVars>
          <dgm:bulletEnabled val="1"/>
        </dgm:presLayoutVars>
      </dgm:prSet>
      <dgm:spPr/>
    </dgm:pt>
    <dgm:pt modelId="{AE8B9E76-450B-4587-ADD0-D709E0D11B62}" type="pres">
      <dgm:prSet presAssocID="{CA2BABAF-EDAA-4496-8316-FD6EA3643E8F}" presName="circleA" presStyleLbl="node1" presStyleIdx="2" presStyleCnt="3"/>
      <dgm:spPr/>
    </dgm:pt>
    <dgm:pt modelId="{7E02D670-50CE-4DE9-9D99-A3113C1CA49F}" type="pres">
      <dgm:prSet presAssocID="{CA2BABAF-EDAA-4496-8316-FD6EA3643E8F}" presName="spaceA" presStyleCnt="0"/>
      <dgm:spPr/>
    </dgm:pt>
  </dgm:ptLst>
  <dgm:cxnLst>
    <dgm:cxn modelId="{33FC2F0C-BBBC-49D9-8DB9-87CFB664B234}" type="presOf" srcId="{45D50368-372D-4F79-95B9-B27BD239F0F6}" destId="{7103C4FE-7A4B-41EF-8814-669D0064B6EF}" srcOrd="0" destOrd="0" presId="urn:microsoft.com/office/officeart/2005/8/layout/hProcess1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8AF7704F-B285-4A9C-BA90-65BEC6653B6C}" type="presOf" srcId="{B6A966AA-C2D0-420D-89FC-1A1AB0AD4072}" destId="{7F7D3F0A-88AE-44AB-92BC-B1AEC7CDD5CE}" srcOrd="0" destOrd="0" presId="urn:microsoft.com/office/officeart/2005/8/layout/hProcess11"/>
    <dgm:cxn modelId="{B93E1354-FC50-4D0F-81DD-4CEBA5959AFE}" type="presOf" srcId="{CA2BABAF-EDAA-4496-8316-FD6EA3643E8F}" destId="{0EA8ECEB-4BEA-4EA4-A72E-9427A4EDF870}" srcOrd="0" destOrd="0" presId="urn:microsoft.com/office/officeart/2005/8/layout/hProcess11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0CFCA19E-9316-4666-B978-BF8C655DDDAF}" type="presOf" srcId="{196543C5-093B-4437-B406-DBE4B882EA97}" destId="{C72ECC98-97C1-4FA6-9751-2F88545F8213}" srcOrd="0" destOrd="0" presId="urn:microsoft.com/office/officeart/2005/8/layout/hProcess11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A780DCA0-97BB-47F1-AE52-A151606F1265}" type="presOf" srcId="{ABC1EDDD-C08B-4F9C-8453-9CEFCC2AF319}" destId="{0EA8ECEB-4BEA-4EA4-A72E-9427A4EDF870}" srcOrd="0" destOrd="1" presId="urn:microsoft.com/office/officeart/2005/8/layout/hProcess11"/>
    <dgm:cxn modelId="{F12E74E0-3FC7-4399-A4D7-928B7B4EA7A0}" type="presOf" srcId="{15FCB7DF-D0D3-43D8-8FE5-E5FFDED6264E}" destId="{7103C4FE-7A4B-41EF-8814-669D0064B6EF}" srcOrd="0" destOrd="1" presId="urn:microsoft.com/office/officeart/2005/8/layout/hProcess11"/>
    <dgm:cxn modelId="{60BF31ED-B4A4-412E-B0A4-FCF5721F407F}" type="presOf" srcId="{C485168C-07AD-4DE6-B17E-1E96E93777D7}" destId="{C72ECC98-97C1-4FA6-9751-2F88545F8213}" srcOrd="0" destOrd="1" presId="urn:microsoft.com/office/officeart/2005/8/layout/hProcess11"/>
    <dgm:cxn modelId="{7849C247-851C-4CEB-9B9D-59ABFE120C8A}" type="presParOf" srcId="{7F7D3F0A-88AE-44AB-92BC-B1AEC7CDD5CE}" destId="{1321859E-820F-42A1-A815-96F9E1091C18}" srcOrd="0" destOrd="0" presId="urn:microsoft.com/office/officeart/2005/8/layout/hProcess11"/>
    <dgm:cxn modelId="{BF45A60D-96FF-473A-B57F-CF56378654CB}" type="presParOf" srcId="{7F7D3F0A-88AE-44AB-92BC-B1AEC7CDD5CE}" destId="{0C0EFEA6-53DB-4B11-B914-678B897CA613}" srcOrd="1" destOrd="0" presId="urn:microsoft.com/office/officeart/2005/8/layout/hProcess11"/>
    <dgm:cxn modelId="{373F4474-FD59-4113-8085-E79F58FC39C7}" type="presParOf" srcId="{0C0EFEA6-53DB-4B11-B914-678B897CA613}" destId="{D1F8120B-2014-4539-8DB2-DF72EA65305F}" srcOrd="0" destOrd="0" presId="urn:microsoft.com/office/officeart/2005/8/layout/hProcess11"/>
    <dgm:cxn modelId="{6CA87CCD-3781-4E2F-A803-26D211F1164A}" type="presParOf" srcId="{D1F8120B-2014-4539-8DB2-DF72EA65305F}" destId="{7103C4FE-7A4B-41EF-8814-669D0064B6EF}" srcOrd="0" destOrd="0" presId="urn:microsoft.com/office/officeart/2005/8/layout/hProcess11"/>
    <dgm:cxn modelId="{2C783DC9-BCFF-47D6-B9A4-7620E681CE7B}" type="presParOf" srcId="{D1F8120B-2014-4539-8DB2-DF72EA65305F}" destId="{69242FCE-B1A3-4CB0-90C2-CB5EC309668C}" srcOrd="1" destOrd="0" presId="urn:microsoft.com/office/officeart/2005/8/layout/hProcess11"/>
    <dgm:cxn modelId="{51436E83-D55A-4252-9307-E6DD23BC71B1}" type="presParOf" srcId="{D1F8120B-2014-4539-8DB2-DF72EA65305F}" destId="{301F205F-64EC-4B0E-A2AD-D5977C935AF4}" srcOrd="2" destOrd="0" presId="urn:microsoft.com/office/officeart/2005/8/layout/hProcess11"/>
    <dgm:cxn modelId="{035DE029-A115-4D1B-B566-7C73919D30BD}" type="presParOf" srcId="{0C0EFEA6-53DB-4B11-B914-678B897CA613}" destId="{B3AB7B4B-B32A-45B9-A77C-F2AACFD79CA5}" srcOrd="1" destOrd="0" presId="urn:microsoft.com/office/officeart/2005/8/layout/hProcess11"/>
    <dgm:cxn modelId="{C147C24D-FED8-4C5F-A80D-D6D44BF366E1}" type="presParOf" srcId="{0C0EFEA6-53DB-4B11-B914-678B897CA613}" destId="{9B80AA7C-AE0D-4517-8F0E-3798D9078ECA}" srcOrd="2" destOrd="0" presId="urn:microsoft.com/office/officeart/2005/8/layout/hProcess11"/>
    <dgm:cxn modelId="{53793FBF-21A3-4D92-8C0F-F9CF0CAF6629}" type="presParOf" srcId="{9B80AA7C-AE0D-4517-8F0E-3798D9078ECA}" destId="{C72ECC98-97C1-4FA6-9751-2F88545F8213}" srcOrd="0" destOrd="0" presId="urn:microsoft.com/office/officeart/2005/8/layout/hProcess11"/>
    <dgm:cxn modelId="{CE6E8620-4AAD-4191-A9D9-F888C053CED8}" type="presParOf" srcId="{9B80AA7C-AE0D-4517-8F0E-3798D9078ECA}" destId="{8A3CF5DF-2912-4784-8B16-20EF1087B16D}" srcOrd="1" destOrd="0" presId="urn:microsoft.com/office/officeart/2005/8/layout/hProcess11"/>
    <dgm:cxn modelId="{6C95E7EA-2961-4ADE-BA5A-9B67FAC37BCE}" type="presParOf" srcId="{9B80AA7C-AE0D-4517-8F0E-3798D9078ECA}" destId="{AEB44FDA-4D40-47A5-BEE0-4EF9F97BF5D2}" srcOrd="2" destOrd="0" presId="urn:microsoft.com/office/officeart/2005/8/layout/hProcess11"/>
    <dgm:cxn modelId="{3BC5DF92-4D9B-42AA-A67F-99A3E4840255}" type="presParOf" srcId="{0C0EFEA6-53DB-4B11-B914-678B897CA613}" destId="{66B84C84-45A2-4C61-AA12-3A3F75DB82F8}" srcOrd="3" destOrd="0" presId="urn:microsoft.com/office/officeart/2005/8/layout/hProcess11"/>
    <dgm:cxn modelId="{FE27A33F-134B-4D24-AC36-DCCCF056641C}" type="presParOf" srcId="{0C0EFEA6-53DB-4B11-B914-678B897CA613}" destId="{8CEF5A46-4D3D-4D9F-B7F4-405723F5505C}" srcOrd="4" destOrd="0" presId="urn:microsoft.com/office/officeart/2005/8/layout/hProcess11"/>
    <dgm:cxn modelId="{94D75A07-120C-42AF-912B-044BD69E1C67}" type="presParOf" srcId="{8CEF5A46-4D3D-4D9F-B7F4-405723F5505C}" destId="{0EA8ECEB-4BEA-4EA4-A72E-9427A4EDF870}" srcOrd="0" destOrd="0" presId="urn:microsoft.com/office/officeart/2005/8/layout/hProcess11"/>
    <dgm:cxn modelId="{AF929006-0D84-43C4-AC24-C78F8617B9EC}" type="presParOf" srcId="{8CEF5A46-4D3D-4D9F-B7F4-405723F5505C}" destId="{AE8B9E76-450B-4587-ADD0-D709E0D11B62}" srcOrd="1" destOrd="0" presId="urn:microsoft.com/office/officeart/2005/8/layout/hProcess11"/>
    <dgm:cxn modelId="{9A93D057-5018-4672-A272-9B3DEF73DECA}" type="presParOf" srcId="{8CEF5A46-4D3D-4D9F-B7F4-405723F5505C}" destId="{7E02D670-50CE-4DE9-9D99-A3113C1CA49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1859E-820F-42A1-A815-96F9E1091C18}">
      <dsp:nvSpPr>
        <dsp:cNvPr id="0" name=""/>
        <dsp:cNvSpPr/>
      </dsp:nvSpPr>
      <dsp:spPr>
        <a:xfrm>
          <a:off x="0" y="630936"/>
          <a:ext cx="10423525" cy="841248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3C4FE-7A4B-41EF-8814-669D0064B6EF}">
      <dsp:nvSpPr>
        <dsp:cNvPr id="0" name=""/>
        <dsp:cNvSpPr/>
      </dsp:nvSpPr>
      <dsp:spPr>
        <a:xfrm>
          <a:off x="4580" y="0"/>
          <a:ext cx="3023229" cy="84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n-lt"/>
            </a:rPr>
            <a:t>Expand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+mn-lt"/>
            </a:rPr>
            <a:t>Foster collaborative growth</a:t>
          </a:r>
        </a:p>
      </dsp:txBody>
      <dsp:txXfrm>
        <a:off x="4580" y="0"/>
        <a:ext cx="3023229" cy="841248"/>
      </dsp:txXfrm>
    </dsp:sp>
    <dsp:sp modelId="{69242FCE-B1A3-4CB0-90C2-CB5EC309668C}">
      <dsp:nvSpPr>
        <dsp:cNvPr id="0" name=""/>
        <dsp:cNvSpPr/>
      </dsp:nvSpPr>
      <dsp:spPr>
        <a:xfrm>
          <a:off x="1411039" y="946404"/>
          <a:ext cx="210312" cy="2103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ECC98-97C1-4FA6-9751-2F88545F8213}">
      <dsp:nvSpPr>
        <dsp:cNvPr id="0" name=""/>
        <dsp:cNvSpPr/>
      </dsp:nvSpPr>
      <dsp:spPr>
        <a:xfrm>
          <a:off x="3178971" y="1261872"/>
          <a:ext cx="3023229" cy="84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n-lt"/>
            </a:rPr>
            <a:t>Enhance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>
              <a:latin typeface="+mn-lt"/>
            </a:rPr>
            <a:t>Ensure a tailored and user-focused experience</a:t>
          </a:r>
        </a:p>
      </dsp:txBody>
      <dsp:txXfrm>
        <a:off x="3178971" y="1261872"/>
        <a:ext cx="3023229" cy="841248"/>
      </dsp:txXfrm>
    </dsp:sp>
    <dsp:sp modelId="{8A3CF5DF-2912-4784-8B16-20EF1087B16D}">
      <dsp:nvSpPr>
        <dsp:cNvPr id="0" name=""/>
        <dsp:cNvSpPr/>
      </dsp:nvSpPr>
      <dsp:spPr>
        <a:xfrm>
          <a:off x="4585430" y="946404"/>
          <a:ext cx="210312" cy="2103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ECEB-4BEA-4EA4-A72E-9427A4EDF870}">
      <dsp:nvSpPr>
        <dsp:cNvPr id="0" name=""/>
        <dsp:cNvSpPr/>
      </dsp:nvSpPr>
      <dsp:spPr>
        <a:xfrm>
          <a:off x="6353362" y="0"/>
          <a:ext cx="3023229" cy="84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n-lt"/>
            </a:rPr>
            <a:t>Explore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>
              <a:latin typeface="+mn-lt"/>
            </a:rPr>
            <a:t>Capitalize on emerging global markets</a:t>
          </a:r>
        </a:p>
      </dsp:txBody>
      <dsp:txXfrm>
        <a:off x="6353362" y="0"/>
        <a:ext cx="3023229" cy="841248"/>
      </dsp:txXfrm>
    </dsp:sp>
    <dsp:sp modelId="{AE8B9E76-450B-4587-ADD0-D709E0D11B62}">
      <dsp:nvSpPr>
        <dsp:cNvPr id="0" name=""/>
        <dsp:cNvSpPr/>
      </dsp:nvSpPr>
      <dsp:spPr>
        <a:xfrm>
          <a:off x="7759821" y="946404"/>
          <a:ext cx="210312" cy="2103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D0B883-0A39-E05B-61ED-5FE94E7E6C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B2735-0E3E-EB93-68DA-1402951418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DA340-CA88-40FE-8D9F-FB95A67E2ACC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912F7-468D-0E8D-7580-A7ADE9D11B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DA9A4-3BA2-3E7F-4048-A9EB25D5A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C7120-FABF-42CA-85D1-839480B5B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9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C4F2-6A87-450D-AD53-D2188421BC53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2649-7BD8-4005-A99E-30D13769A8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2.xml.rels>&#65279;<?xml version="1.0" encoding="utf-8"?><Relationships xmlns="http://schemas.openxmlformats.org/package/2006/relationships"><Relationship Type="http://schemas.openxmlformats.org/officeDocument/2006/relationships/slide" Target="/ppt/slides/slide19.xml" Id="rId2" /><Relationship Type="http://schemas.openxmlformats.org/officeDocument/2006/relationships/notesMaster" Target="/ppt/notesMasters/notesMaster11.xml" Id="rId1" /></Relationships>
</file>

<file path=ppt/notesSlides/_rels/notesSlide21.xml.rels>&#65279;<?xml version="1.0" encoding="utf-8"?><Relationships xmlns="http://schemas.openxmlformats.org/package/2006/relationships"><Relationship Type="http://schemas.openxmlformats.org/officeDocument/2006/relationships/slide" Target="/ppt/slides/slide41.xml" Id="rId2" /><Relationship Type="http://schemas.openxmlformats.org/officeDocument/2006/relationships/notesMaster" Target="/ppt/notesMasters/notesMaster11.xml" Id="rId1" /></Relationships>
</file>

<file path=ppt/notesSlides/_rels/notesSlide33.xml.rels>&#65279;<?xml version="1.0" encoding="utf-8"?><Relationships xmlns="http://schemas.openxmlformats.org/package/2006/relationships"><Relationship Type="http://schemas.openxmlformats.org/officeDocument/2006/relationships/slide" Target="/ppt/slides/slide611.xml" Id="rId2" /><Relationship Type="http://schemas.openxmlformats.org/officeDocument/2006/relationships/notesMaster" Target="/ppt/notesMasters/notesMaster11.xml" Id="rId1" /></Relationship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401A8-3220-413E-B964-4A8659985FD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8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B2649-7BD8-4005-A99E-30D13769A8B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952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B2649-7BD8-4005-A99E-30D13769A8B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5664"/>
      </p:ext>
    </p:extLst>
  </p:cSld>
  <p:clrMapOvr>
    <a:masterClrMapping/>
  </p:clrMapOvr>
</p:notes>
</file>

<file path=ppt/slideLayouts/_rels/slideLayout10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DF86B59D-D895-19E7-B742-EE199B71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517904"/>
            <a:ext cx="10424160" cy="128016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7544B75-76FD-A2AD-3444-313EF1771A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8952" y="3200400"/>
            <a:ext cx="6400800" cy="2926080"/>
          </a:xfrm>
        </p:spPr>
        <p:txBody>
          <a:bodyPr>
            <a:normAutofit/>
          </a:bodyPr>
          <a:lstStyle>
            <a:lvl1pPr>
              <a:spcBef>
                <a:spcPts val="500"/>
              </a:spcBef>
              <a:defRPr sz="1800" b="1"/>
            </a:lvl1pPr>
            <a:lvl2pPr>
              <a:spcBef>
                <a:spcPts val="0"/>
              </a:spcBef>
              <a:spcAft>
                <a:spcPts val="5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0F9EB1B3-9B21-0E61-FC8A-659EDC63DAA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98664" y="3108960"/>
            <a:ext cx="3739896" cy="29260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38291"/>
      </p:ext>
    </p:extLst>
  </p:cSld>
  <p:clrMapOvr>
    <a:masterClrMapping/>
  </p:clrMapOvr>
</p:sldLayout>
</file>

<file path=ppt/slideLayouts/slideLayout1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28016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3108960"/>
            <a:ext cx="9144000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/>
              <a:t>3/1/20XX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0543569"/>
      </p:ext>
    </p:extLst>
  </p:cSld>
  <p:clrMapOvr>
    <a:masterClrMapping/>
  </p:clrMapOvr>
  <p:hf sldNum="0"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4206240" cy="201168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739896"/>
            <a:ext cx="4206240" cy="23774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336BAA8-288D-4A65-AF12-E44ED08AF8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9048" y="1517904"/>
            <a:ext cx="45720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4185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3A25B7-A924-4C03-8022-000A9EA88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A68D8-CB71-4A41-B029-626BD6912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rgbClr val="FCEA37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ECFC55D-2CEE-47A4-9ACA-D6C78D23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-9523"/>
            <a:ext cx="11430001" cy="6105523"/>
          </a:xfrm>
          <a:custGeom>
            <a:avLst/>
            <a:gdLst>
              <a:gd name="connsiteX0" fmla="*/ 0 w 11430001"/>
              <a:gd name="connsiteY0" fmla="*/ 0 h 6105523"/>
              <a:gd name="connsiteX1" fmla="*/ 7874003 w 11430001"/>
              <a:gd name="connsiteY1" fmla="*/ 0 h 6105523"/>
              <a:gd name="connsiteX2" fmla="*/ 7874003 w 11430001"/>
              <a:gd name="connsiteY2" fmla="*/ 771522 h 6105523"/>
              <a:gd name="connsiteX3" fmla="*/ 11430001 w 11430001"/>
              <a:gd name="connsiteY3" fmla="*/ 771522 h 6105523"/>
              <a:gd name="connsiteX4" fmla="*/ 11430001 w 11430001"/>
              <a:gd name="connsiteY4" fmla="*/ 6105523 h 6105523"/>
              <a:gd name="connsiteX5" fmla="*/ 7874003 w 11430001"/>
              <a:gd name="connsiteY5" fmla="*/ 6105523 h 6105523"/>
              <a:gd name="connsiteX6" fmla="*/ 5334002 w 11430001"/>
              <a:gd name="connsiteY6" fmla="*/ 6105523 h 6105523"/>
              <a:gd name="connsiteX7" fmla="*/ 0 w 11430001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05523">
                <a:moveTo>
                  <a:pt x="0" y="0"/>
                </a:moveTo>
                <a:lnTo>
                  <a:pt x="7874003" y="0"/>
                </a:lnTo>
                <a:lnTo>
                  <a:pt x="7874003" y="771522"/>
                </a:lnTo>
                <a:lnTo>
                  <a:pt x="11430001" y="771522"/>
                </a:lnTo>
                <a:lnTo>
                  <a:pt x="11430001" y="6105523"/>
                </a:lnTo>
                <a:lnTo>
                  <a:pt x="7874003" y="6105523"/>
                </a:lnTo>
                <a:lnTo>
                  <a:pt x="5334002" y="6105523"/>
                </a:lnTo>
                <a:lnTo>
                  <a:pt x="0" y="6105523"/>
                </a:lnTo>
                <a:close/>
              </a:path>
            </a:pathLst>
          </a:cu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00406F9C-B330-46B3-A03C-15F85CD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10241280" cy="1554480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4FC9061-555D-4FE2-ABE9-07A195BC0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61988"/>
            <a:ext cx="10689336" cy="2660904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179E90-1F70-6673-6D11-A0CDD3C3B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5486400"/>
            <a:ext cx="10241280" cy="548640"/>
          </a:xfr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666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AF812-9F51-0D2C-2EA5-A8D6DA66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4114800" cy="3474720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4570807"/>
            <a:ext cx="4123899" cy="1524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0952" y="754711"/>
            <a:ext cx="6099048" cy="534009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37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2A5B690-D47A-166B-0BEE-8CDC1BB5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517904"/>
            <a:ext cx="4114800" cy="4572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9B7A4E-1E73-5148-8EF4-5232DBEAFE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1517904"/>
            <a:ext cx="5212080" cy="45720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138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7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320B4-1D6E-D480-A44F-13517DFF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0" y="841248"/>
            <a:ext cx="4114800" cy="3474720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06641" y="4570807"/>
            <a:ext cx="4114800" cy="1524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58952"/>
            <a:ext cx="6099048" cy="534009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275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5212080" cy="278892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pPr algn="l"/>
            <a:endParaRPr lang="en-US" dirty="0"/>
          </a:p>
        </p:txBody>
      </p:sp>
      <p:sp>
        <p:nvSpPr>
          <p:cNvPr id="16" name="Subtitle 17">
            <a:extLst>
              <a:ext uri="{FF2B5EF4-FFF2-40B4-BE49-F238E27FC236}">
                <a16:creationId xmlns:a16="http://schemas.microsoft.com/office/drawing/2014/main" id="{81E38157-454C-44D5-8D2B-A220A53D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1999"/>
            <a:ext cx="5212080" cy="164592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algn="l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3448" y="756284"/>
            <a:ext cx="4434840" cy="534924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6434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616" y="1517649"/>
            <a:ext cx="4663440" cy="155448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883487"/>
            <a:ext cx="4562856" cy="5148072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3FFA1-F0AE-DFF4-B013-E635479FD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71616" y="3291840"/>
            <a:ext cx="4663440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258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3"/>
            <a:ext cx="4663440" cy="4590288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 algn="l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5976" y="756284"/>
            <a:ext cx="4773168" cy="534924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986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61999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649"/>
            <a:ext cx="4754880" cy="16459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C795068-4EB8-AD75-B4FA-E0676D823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17904" y="3291840"/>
            <a:ext cx="4754880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00954" y="883486"/>
            <a:ext cx="4562856" cy="5212513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070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28016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6DDD407-AEC1-3D37-ADE9-45D0416B208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17904" y="3108960"/>
            <a:ext cx="4334256" cy="3017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200E1C4-7A2D-07AE-8DB0-52CEF088A18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36792" y="3108960"/>
            <a:ext cx="4334256" cy="3017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21130"/>
      </p:ext>
    </p:extLst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gradFill>
          <a:gsLst>
            <a:gs pos="10000">
              <a:schemeClr val="accent5"/>
            </a:gs>
            <a:gs pos="90000">
              <a:schemeClr val="accent1"/>
            </a:gs>
            <a:gs pos="70000">
              <a:schemeClr val="accent2"/>
            </a:gs>
            <a:gs pos="30000">
              <a:schemeClr val="accent4"/>
            </a:gs>
            <a:gs pos="50000">
              <a:schemeClr val="accent3">
                <a:lumMod val="60000"/>
                <a:lumOff val="4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7E0814-6B26-FB38-93C1-BA5A000B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517904"/>
            <a:ext cx="5340096" cy="191109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6DDD407-AEC1-3D37-ADE9-45D0416B208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9048" y="1517904"/>
            <a:ext cx="5340096" cy="19110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200E1C4-7A2D-07AE-8DB0-52CEF088A18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6968" y="3867912"/>
            <a:ext cx="10424160" cy="23774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10086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5.xml" Id="rId7" /><Relationship Type="http://schemas.openxmlformats.org/officeDocument/2006/relationships/slideLayout" Target="/ppt/slideLayouts/slideLayout126.xml" Id="rId12" /><Relationship Type="http://schemas.openxmlformats.org/officeDocument/2006/relationships/slideLayout" Target="/ppt/slideLayouts/slideLayout27.xml" Id="rId2" /><Relationship Type="http://schemas.openxmlformats.org/officeDocument/2006/relationships/slideLayout" Target="/ppt/slideLayouts/slideLayout18.xml" Id="rId1" /><Relationship Type="http://schemas.openxmlformats.org/officeDocument/2006/relationships/slideLayout" Target="/ppt/slideLayouts/slideLayout69.xml" Id="rId6" /><Relationship Type="http://schemas.openxmlformats.org/officeDocument/2006/relationships/slideLayout" Target="/ppt/slideLayouts/slideLayout1110.xml" Id="rId11" /><Relationship Type="http://schemas.openxmlformats.org/officeDocument/2006/relationships/slideLayout" Target="/ppt/slideLayouts/slideLayout511.xml" Id="rId5" /><Relationship Type="http://schemas.openxmlformats.org/officeDocument/2006/relationships/slideLayout" Target="/ppt/slideLayouts/slideLayout1012.xml" Id="rId10" /><Relationship Type="http://schemas.openxmlformats.org/officeDocument/2006/relationships/slideLayout" Target="/ppt/slideLayouts/slideLayout41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2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dirty="0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1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6" r:id="rId2"/>
    <p:sldLayoutId id="2147483694" r:id="rId3"/>
    <p:sldLayoutId id="2147483697" r:id="rId4"/>
    <p:sldLayoutId id="2147483685" r:id="rId5"/>
    <p:sldLayoutId id="2147483686" r:id="rId6"/>
    <p:sldLayoutId id="2147483695" r:id="rId7"/>
    <p:sldLayoutId id="2147483688" r:id="rId8"/>
    <p:sldLayoutId id="2147483698" r:id="rId9"/>
    <p:sldLayoutId id="2147483684" r:id="rId10"/>
    <p:sldLayoutId id="2147483673" r:id="rId11"/>
    <p:sldLayoutId id="2147483689" r:id="rId12"/>
    <p:sldLayoutId id="2147483691" r:id="rId13"/>
  </p:sldLayoutIdLs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12.xml" Id="rId1" /></Relationships>
</file>

<file path=ppt/slides/_rels/slide11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10.xml" Id="rId1" /></Relationships>
</file>

<file path=ppt/slides/_rels/slide1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6.xml" Id="rId1" /></Relationships>
</file>

<file path=ppt/slides/_rels/slide135.xml.rels>&#65279;<?xml version="1.0" encoding="utf-8"?><Relationships xmlns="http://schemas.openxmlformats.org/package/2006/relationships"><Relationship Type="http://schemas.openxmlformats.org/officeDocument/2006/relationships/image" Target="/ppt/media/image72.png" Id="rId2" /><Relationship Type="http://schemas.openxmlformats.org/officeDocument/2006/relationships/slideLayout" Target="/ppt/slideLayouts/slideLayout133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image" Target="/ppt/media/image13.jpeg" Id="rId3" /><Relationship Type="http://schemas.openxmlformats.org/officeDocument/2006/relationships/notesSlide" Target="/ppt/notesSlides/notesSlide12.xml" Id="rId2" /><Relationship Type="http://schemas.openxmlformats.org/officeDocument/2006/relationships/slideLayout" Target="/ppt/slideLayouts/slideLayout18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7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image" Target="/ppt/media/image2.jpg" Id="rId2" /><Relationship Type="http://schemas.openxmlformats.org/officeDocument/2006/relationships/slideLayout" Target="/ppt/slideLayouts/slideLayout34.xml" Id="rId1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notesSlide" Target="/ppt/notesSlides/notesSlide21.xml" Id="rId2" /><Relationship Type="http://schemas.openxmlformats.org/officeDocument/2006/relationships/slideLayout" Target="/ppt/slideLayouts/slideLayout41.xml" Id="rId1" /></Relationships>
</file>

<file path=ppt/slides/_rels/slide512.xml.rels>&#65279;<?xml version="1.0" encoding="utf-8"?><Relationships xmlns="http://schemas.openxmlformats.org/package/2006/relationships"><Relationship Type="http://schemas.openxmlformats.org/officeDocument/2006/relationships/image" Target="/ppt/media/image45.jpeg" Id="rId2" /><Relationship Type="http://schemas.openxmlformats.org/officeDocument/2006/relationships/slideLayout" Target="/ppt/slideLayouts/slideLayout511.xml" Id="rId1" /></Relationships>
</file>

<file path=ppt/slides/_rels/slide611.xml.rels>&#65279;<?xml version="1.0" encoding="utf-8"?><Relationships xmlns="http://schemas.openxmlformats.org/package/2006/relationships"><Relationship Type="http://schemas.openxmlformats.org/officeDocument/2006/relationships/image" Target="/ppt/media/image54.jpg" Id="rId3" /><Relationship Type="http://schemas.openxmlformats.org/officeDocument/2006/relationships/notesSlide" Target="/ppt/notesSlides/notesSlide33.xml" Id="rId2" /><Relationship Type="http://schemas.openxmlformats.org/officeDocument/2006/relationships/slideLayout" Target="/ppt/slideLayouts/slideLayout69.xml" Id="rId1" /></Relationships>
</file>

<file path=ppt/slides/_rels/slide78.xml.rels>&#65279;<?xml version="1.0" encoding="utf-8"?><Relationships xmlns="http://schemas.openxmlformats.org/package/2006/relationships"><Relationship Type="http://schemas.openxmlformats.org/officeDocument/2006/relationships/image" Target="/ppt/media/image62.jpeg" Id="rId2" /><Relationship Type="http://schemas.openxmlformats.org/officeDocument/2006/relationships/slideLayout" Target="/ppt/slideLayouts/slideLayout75.xml" Id="rId1" /></Relationships>
</file>

<file path=ppt/slides/_rels/slide8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1" /></Relationships>
</file>

<file path=ppt/slides/_rels/slide92.xml.rels>&#65279;<?xml version="1.0" encoding="utf-8"?><Relationships xmlns="http://schemas.openxmlformats.org/package/2006/relationships"><Relationship Type="http://schemas.openxmlformats.org/officeDocument/2006/relationships/diagramLayout" Target="/ppt/diagrams/layout11.xml" Id="rId3" /><Relationship Type="http://schemas.openxmlformats.org/officeDocument/2006/relationships/diagramData" Target="/ppt/diagrams/data11.xml" Id="rId2" /><Relationship Type="http://schemas.openxmlformats.org/officeDocument/2006/relationships/slideLayout" Target="/ppt/slideLayouts/slideLayout913.xml" Id="rId1" /><Relationship Type="http://schemas.microsoft.com/office/2007/relationships/diagramDrawing" Target="/ppt/diagrams/drawing1.xml" Id="rId6" /><Relationship Type="http://schemas.openxmlformats.org/officeDocument/2006/relationships/diagramColors" Target="/ppt/diagrams/colors11.xml" Id="rId5" /><Relationship Type="http://schemas.openxmlformats.org/officeDocument/2006/relationships/diagramQuickStyle" Target="/ppt/diagrams/quickStyle11.xml" Id="rId4" /></Relationships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517904"/>
            <a:ext cx="10424160" cy="1280160"/>
          </a:xfrm>
        </p:spPr>
        <p:txBody>
          <a:bodyPr>
            <a:noAutofit/>
          </a:bodyPr>
          <a:lstStyle/>
          <a:p>
            <a:r>
              <a:rPr lang="en-US" dirty="0"/>
              <a:t>Traction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60E421-E2CE-A4C8-82E9-F2C47A847E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8952" y="3200400"/>
            <a:ext cx="6400800" cy="2926080"/>
          </a:xfrm>
        </p:spPr>
        <p:txBody>
          <a:bodyPr/>
          <a:lstStyle/>
          <a:p>
            <a:r>
              <a:rPr lang="en-US" dirty="0"/>
              <a:t>Product launch</a:t>
            </a:r>
          </a:p>
          <a:p>
            <a:pPr lvl="1"/>
            <a:r>
              <a:rPr lang="en-US" dirty="0"/>
              <a:t>Successful introduction of our product to market</a:t>
            </a:r>
          </a:p>
          <a:p>
            <a:r>
              <a:rPr lang="en-US" dirty="0"/>
              <a:t>10,000 user milestone</a:t>
            </a:r>
          </a:p>
          <a:p>
            <a:pPr lvl="1"/>
            <a:r>
              <a:rPr lang="en-US" dirty="0"/>
              <a:t>Substantial user base, indicating growing demand</a:t>
            </a:r>
          </a:p>
          <a:p>
            <a:r>
              <a:rPr lang="en-US" dirty="0"/>
              <a:t>Strategic partnership</a:t>
            </a:r>
          </a:p>
          <a:p>
            <a:pPr lvl="1"/>
            <a:r>
              <a:rPr lang="en-US" dirty="0"/>
              <a:t>Expanding market presence and capabilities</a:t>
            </a:r>
          </a:p>
          <a:p>
            <a:endParaRPr lang="en-US" dirty="0"/>
          </a:p>
        </p:txBody>
      </p:sp>
      <p:graphicFrame>
        <p:nvGraphicFramePr>
          <p:cNvPr id="18" name="Table Placeholder 2">
            <a:extLst>
              <a:ext uri="{FF2B5EF4-FFF2-40B4-BE49-F238E27FC236}">
                <a16:creationId xmlns:a16="http://schemas.microsoft.com/office/drawing/2014/main" id="{87CDDD7F-A5AF-89AD-15B9-D3664AB8C9E8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604748169"/>
              </p:ext>
            </p:extLst>
          </p:nvPr>
        </p:nvGraphicFramePr>
        <p:xfrm>
          <a:off x="7599363" y="3108325"/>
          <a:ext cx="3742659" cy="2926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83904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158755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 user 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Strategic partnership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Campaign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936310"/>
      </p:ext>
    </p:extLst>
  </p:cSld>
  <p:clrMapOvr>
    <a:masterClrMapping/>
  </p:clrMapOvr>
</p:sld>
</file>

<file path=ppt/slides/slide1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E3A2-D7AF-4CD5-A5F2-A7655264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280160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2CF38753-6573-F16E-8AF8-C6E1B1B4D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970920"/>
              </p:ext>
            </p:extLst>
          </p:nvPr>
        </p:nvGraphicFramePr>
        <p:xfrm>
          <a:off x="1517650" y="3108325"/>
          <a:ext cx="9144000" cy="2926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Quarter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Revenue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Expenses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Net profit ($)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$150,000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$400,000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$250,000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$150,000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492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5277E5C-1EE4-F968-26F2-A50D5B4F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D79DD6C-5BEF-EF1D-3F4D-29E75E63C1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Strong market positioning</a:t>
            </a:r>
          </a:p>
          <a:p>
            <a:r>
              <a:rPr lang="en-US" dirty="0"/>
              <a:t>Robust growth strategy</a:t>
            </a:r>
          </a:p>
          <a:p>
            <a:r>
              <a:rPr lang="en-US" dirty="0"/>
              <a:t>Innovative product development</a:t>
            </a:r>
          </a:p>
          <a:p>
            <a:r>
              <a:rPr lang="en-US" dirty="0"/>
              <a:t>Commitment to user satisfaction</a:t>
            </a:r>
          </a:p>
          <a:p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A5B022A-A099-30B1-D276-022E37F4689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With this product, Adatum Corporation is positioned for success in the dynamic market. </a:t>
            </a:r>
          </a:p>
          <a:p>
            <a:r>
              <a:rPr lang="en-US" dirty="0"/>
              <a:t>With a focus on innovation, user experience, and strategic growth, we anticipate reaching new heights in the coming year.</a:t>
            </a:r>
          </a:p>
          <a:p>
            <a:r>
              <a:rPr lang="en-US" dirty="0"/>
              <a:t>Our commitment to user satisfaction underscores every aspect of our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4115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2480-21DF-4547-B928-8E2BEDC4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10241280" cy="155448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C5F0-17A2-4505-B62E-A5178B8C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5486400"/>
            <a:ext cx="10240963" cy="549275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Dailan Neal | dailan@adatum.com | www.adatum.com</a:t>
            </a:r>
          </a:p>
        </p:txBody>
      </p:sp>
      <p:pic>
        <p:nvPicPr>
          <p:cNvPr id="10" name="Picture Placeholder 9" descr="Close up of dragon fruit">
            <a:extLst>
              <a:ext uri="{FF2B5EF4-FFF2-40B4-BE49-F238E27FC236}">
                <a16:creationId xmlns:a16="http://schemas.microsoft.com/office/drawing/2014/main" id="{8D6B48A4-267D-0EF4-A492-274369CD48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4" r="3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94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60B4E40-ED59-4DFA-97D2-04570E28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4114800" cy="3474720"/>
          </a:xfrm>
        </p:spPr>
        <p:txBody>
          <a:bodyPr anchor="ctr">
            <a:normAutofit/>
          </a:bodyPr>
          <a:lstStyle/>
          <a:p>
            <a:r>
              <a:rPr lang="en-US" dirty="0"/>
              <a:t>Marketing pitch deck 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35E6FB68-BA70-4F6F-9874-1F349422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0807"/>
            <a:ext cx="4123899" cy="1524000"/>
          </a:xfrm>
        </p:spPr>
        <p:txBody>
          <a:bodyPr>
            <a:normAutofit/>
          </a:bodyPr>
          <a:lstStyle/>
          <a:p>
            <a:r>
              <a:rPr lang="en-US" dirty="0"/>
              <a:t>Dailan Neal</a:t>
            </a:r>
          </a:p>
        </p:txBody>
      </p:sp>
      <p:pic>
        <p:nvPicPr>
          <p:cNvPr id="10" name="Picture Placeholder 9" descr="Image of a yellow smoothie with some fruit in the background.&#10;">
            <a:extLst>
              <a:ext uri="{FF2B5EF4-FFF2-40B4-BE49-F238E27FC236}">
                <a16:creationId xmlns:a16="http://schemas.microsoft.com/office/drawing/2014/main" id="{EAC24423-E635-494B-9CD9-DF28FD91BE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r="41"/>
          <a:stretch/>
        </p:blipFill>
        <p:spPr>
          <a:xfrm>
            <a:off x="5330952" y="754711"/>
            <a:ext cx="6099048" cy="5340096"/>
          </a:xfrm>
        </p:spPr>
      </p:pic>
    </p:spTree>
    <p:extLst>
      <p:ext uri="{BB962C8B-B14F-4D97-AF65-F5344CB8AC3E}">
        <p14:creationId xmlns:p14="http://schemas.microsoft.com/office/powerpoint/2010/main" val="901401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517904"/>
            <a:ext cx="4114800" cy="4572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1517904"/>
            <a:ext cx="5212080" cy="4572000"/>
          </a:xfrm>
        </p:spPr>
        <p:txBody>
          <a:bodyPr>
            <a:normAutofit/>
          </a:bodyPr>
          <a:lstStyle/>
          <a:p>
            <a:r>
              <a:rPr lang="en-US" dirty="0"/>
              <a:t>About us</a:t>
            </a:r>
          </a:p>
          <a:p>
            <a:r>
              <a:rPr lang="en-US" dirty="0"/>
              <a:t>Product overview</a:t>
            </a:r>
          </a:p>
          <a:p>
            <a:r>
              <a:rPr lang="en-US" dirty="0"/>
              <a:t>Market overview</a:t>
            </a:r>
          </a:p>
          <a:p>
            <a:r>
              <a:rPr lang="en-US" dirty="0"/>
              <a:t>Growth strategy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260502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6991D1-444A-535F-FEE3-EB4604B0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0" y="841248"/>
            <a:ext cx="4114800" cy="3474720"/>
          </a:xfrm>
        </p:spPr>
        <p:txBody>
          <a:bodyPr anchor="ctr" anchorCtr="0">
            <a:norm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9F282F1-6A9B-4AEC-B229-20A3E6BF2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6641" y="4570807"/>
            <a:ext cx="4114800" cy="1524000"/>
          </a:xfrm>
        </p:spPr>
        <p:txBody>
          <a:bodyPr>
            <a:normAutofit/>
          </a:bodyPr>
          <a:lstStyle/>
          <a:p>
            <a:r>
              <a:rPr lang="en-US" dirty="0"/>
              <a:t>Aiming to revolutionize industries through our forward-thinking solutions</a:t>
            </a:r>
          </a:p>
        </p:txBody>
      </p:sp>
      <p:pic>
        <p:nvPicPr>
          <p:cNvPr id="6" name="Picture Placeholder 5" descr="Watermelon slices with seeds">
            <a:extLst>
              <a:ext uri="{FF2B5EF4-FFF2-40B4-BE49-F238E27FC236}">
                <a16:creationId xmlns:a16="http://schemas.microsoft.com/office/drawing/2014/main" id="{C85D0575-49C3-5296-7757-D9C7E07DC73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112" r="7112"/>
          <a:stretch/>
        </p:blipFill>
        <p:spPr>
          <a:xfrm>
            <a:off x="758952" y="758952"/>
            <a:ext cx="6099048" cy="5340096"/>
          </a:xfrm>
        </p:spPr>
      </p:pic>
    </p:spTree>
    <p:extLst>
      <p:ext uri="{BB962C8B-B14F-4D97-AF65-F5344CB8AC3E}">
        <p14:creationId xmlns:p14="http://schemas.microsoft.com/office/powerpoint/2010/main" val="3103268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764D8E-8D44-4B0E-A17E-DF05833A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5212080" cy="2788920"/>
          </a:xfrm>
        </p:spPr>
        <p:txBody>
          <a:bodyPr anchor="b" anchorCtr="0">
            <a:noAutofit/>
          </a:bodyPr>
          <a:lstStyle/>
          <a:p>
            <a:r>
              <a:rPr lang="en-US" dirty="0"/>
              <a:t>Product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30C49B-3963-5357-7913-37FEE1C74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1999"/>
            <a:ext cx="5212080" cy="1645920"/>
          </a:xfrm>
        </p:spPr>
        <p:txBody>
          <a:bodyPr>
            <a:normAutofit/>
          </a:bodyPr>
          <a:lstStyle/>
          <a:p>
            <a:r>
              <a:rPr lang="en-US" dirty="0"/>
              <a:t>Combining functionality and user-friendliness, we empower users to streamline operations and boost efficiency</a:t>
            </a:r>
          </a:p>
        </p:txBody>
      </p:sp>
      <p:pic>
        <p:nvPicPr>
          <p:cNvPr id="8" name="Picture Placeholder 7" descr="Close up of lemon slice">
            <a:extLst>
              <a:ext uri="{FF2B5EF4-FFF2-40B4-BE49-F238E27FC236}">
                <a16:creationId xmlns:a16="http://schemas.microsoft.com/office/drawing/2014/main" id="{794FCA34-8775-307F-A2B4-9661CAE587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" b="7"/>
          <a:stretch/>
        </p:blipFill>
        <p:spPr>
          <a:xfrm>
            <a:off x="7013448" y="756284"/>
            <a:ext cx="4434840" cy="5349240"/>
          </a:xfrm>
        </p:spPr>
      </p:pic>
    </p:spTree>
    <p:extLst>
      <p:ext uri="{BB962C8B-B14F-4D97-AF65-F5344CB8AC3E}">
        <p14:creationId xmlns:p14="http://schemas.microsoft.com/office/powerpoint/2010/main" val="714287392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3C99-3405-401F-845E-319BF90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616" y="1517649"/>
            <a:ext cx="4663440" cy="1554480"/>
          </a:xfrm>
        </p:spPr>
        <p:txBody>
          <a:bodyPr>
            <a:normAutofit/>
          </a:bodyPr>
          <a:lstStyle/>
          <a:p>
            <a:r>
              <a:rPr lang="en-US" dirty="0"/>
              <a:t>Product benefits</a:t>
            </a:r>
          </a:p>
        </p:txBody>
      </p:sp>
      <p:pic>
        <p:nvPicPr>
          <p:cNvPr id="7" name="Picture Placeholder 6" descr="Close up of sliced kiwi">
            <a:extLst>
              <a:ext uri="{FF2B5EF4-FFF2-40B4-BE49-F238E27FC236}">
                <a16:creationId xmlns:a16="http://schemas.microsoft.com/office/drawing/2014/main" id="{E477BA3C-A009-4BDC-A7A7-098178B9897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191" b="2191"/>
          <a:stretch/>
        </p:blipFill>
        <p:spPr>
          <a:xfrm>
            <a:off x="758952" y="883487"/>
            <a:ext cx="4562856" cy="51480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C71850-2415-3A61-92A8-AE037E3246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71616" y="3291840"/>
            <a:ext cx="4663440" cy="2743200"/>
          </a:xfrm>
        </p:spPr>
        <p:txBody>
          <a:bodyPr/>
          <a:lstStyle/>
          <a:p>
            <a:r>
              <a:rPr lang="en-US" dirty="0"/>
              <a:t>Increased productivity</a:t>
            </a:r>
          </a:p>
          <a:p>
            <a:r>
              <a:rPr lang="en-US" dirty="0"/>
              <a:t>Seamless integration</a:t>
            </a:r>
          </a:p>
          <a:p>
            <a:r>
              <a:rPr lang="en-US" dirty="0"/>
              <a:t>Enhanced user experience</a:t>
            </a:r>
          </a:p>
          <a:p>
            <a:r>
              <a:rPr lang="en-US" dirty="0"/>
              <a:t>Scalability for future growth</a:t>
            </a:r>
          </a:p>
          <a:p>
            <a:r>
              <a:rPr lang="en-US" dirty="0"/>
              <a:t>User-friendly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81702"/>
      </p:ext>
    </p:extLst>
  </p:cSld>
  <p:clrMapOvr>
    <a:masterClrMapping/>
  </p:clrMapOvr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764D8E-8D44-4B0E-A17E-DF05833A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3"/>
            <a:ext cx="4663440" cy="4590288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Market overview</a:t>
            </a:r>
          </a:p>
        </p:txBody>
      </p:sp>
      <p:pic>
        <p:nvPicPr>
          <p:cNvPr id="12" name="Picture Placeholder 11" descr="Bananas">
            <a:extLst>
              <a:ext uri="{FF2B5EF4-FFF2-40B4-BE49-F238E27FC236}">
                <a16:creationId xmlns:a16="http://schemas.microsoft.com/office/drawing/2014/main" id="{0E7FD06F-FD7E-4F39-B40E-790316D5A6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257" r="20257"/>
          <a:stretch/>
        </p:blipFill>
        <p:spPr>
          <a:xfrm>
            <a:off x="6665976" y="756284"/>
            <a:ext cx="4773168" cy="5349240"/>
          </a:xfrm>
        </p:spPr>
      </p:pic>
    </p:spTree>
    <p:extLst>
      <p:ext uri="{BB962C8B-B14F-4D97-AF65-F5344CB8AC3E}">
        <p14:creationId xmlns:p14="http://schemas.microsoft.com/office/powerpoint/2010/main" val="7049645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893E-F8B1-EF3E-89B9-F5F1D65B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649"/>
            <a:ext cx="4754880" cy="1645920"/>
          </a:xfrm>
        </p:spPr>
        <p:txBody>
          <a:bodyPr>
            <a:normAutofit/>
          </a:bodyPr>
          <a:lstStyle/>
          <a:p>
            <a:r>
              <a:rPr lang="en-US" dirty="0"/>
              <a:t>Market comparison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3CE332-C2D5-49A7-1080-DB59647EF27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17904" y="3291840"/>
            <a:ext cx="4754880" cy="2743200"/>
          </a:xfrm>
        </p:spPr>
        <p:txBody>
          <a:bodyPr/>
          <a:lstStyle/>
          <a:p>
            <a:r>
              <a:rPr lang="en-US" dirty="0"/>
              <a:t>Stands out in market</a:t>
            </a:r>
          </a:p>
          <a:p>
            <a:r>
              <a:rPr lang="en-US" dirty="0"/>
              <a:t>Innovative features</a:t>
            </a:r>
          </a:p>
          <a:p>
            <a:r>
              <a:rPr lang="en-US" dirty="0"/>
              <a:t>Provides unique solution</a:t>
            </a:r>
          </a:p>
          <a:p>
            <a:r>
              <a:rPr lang="en-US" dirty="0"/>
              <a:t>Edge over competitors</a:t>
            </a:r>
          </a:p>
          <a:p>
            <a:r>
              <a:rPr lang="en-US" dirty="0"/>
              <a:t>User-focused design</a:t>
            </a:r>
          </a:p>
          <a:p>
            <a:r>
              <a:rPr lang="en-US" dirty="0"/>
              <a:t>Prioritizes user experience </a:t>
            </a:r>
          </a:p>
          <a:p>
            <a:endParaRPr lang="en-US" dirty="0"/>
          </a:p>
        </p:txBody>
      </p:sp>
      <p:pic>
        <p:nvPicPr>
          <p:cNvPr id="5" name="Picture Placeholder 19" descr="Image of colorful popsicles on ice">
            <a:extLst>
              <a:ext uri="{FF2B5EF4-FFF2-40B4-BE49-F238E27FC236}">
                <a16:creationId xmlns:a16="http://schemas.microsoft.com/office/drawing/2014/main" id="{BA65276A-CC55-0C0B-2D3E-8211549ED9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7" b="8497"/>
          <a:stretch/>
        </p:blipFill>
        <p:spPr>
          <a:xfrm>
            <a:off x="6900954" y="883486"/>
            <a:ext cx="4562856" cy="5212513"/>
          </a:xfrm>
        </p:spPr>
      </p:pic>
    </p:spTree>
    <p:extLst>
      <p:ext uri="{BB962C8B-B14F-4D97-AF65-F5344CB8AC3E}">
        <p14:creationId xmlns:p14="http://schemas.microsoft.com/office/powerpoint/2010/main" val="32087905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A7EF77-B3A6-4EC7-9C15-89EEB984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280160"/>
          </a:xfrm>
        </p:spPr>
        <p:txBody>
          <a:bodyPr>
            <a:noAutofit/>
          </a:bodyPr>
          <a:lstStyle/>
          <a:p>
            <a:r>
              <a:rPr lang="en-US" dirty="0"/>
              <a:t>Competitive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74AE-546C-4A26-BDD5-2BD124FD2C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17650" y="3108325"/>
            <a:ext cx="4333875" cy="3017838"/>
          </a:xfrm>
        </p:spPr>
        <p:txBody>
          <a:bodyPr>
            <a:normAutofit/>
          </a:bodyPr>
          <a:lstStyle/>
          <a:p>
            <a:r>
              <a:rPr lang="en-US" dirty="0"/>
              <a:t>Strong market presence</a:t>
            </a:r>
          </a:p>
          <a:p>
            <a:r>
              <a:rPr lang="en-US" dirty="0"/>
              <a:t>Positioned as a market leader</a:t>
            </a:r>
          </a:p>
          <a:p>
            <a:r>
              <a:rPr lang="en-US" dirty="0"/>
              <a:t>Leveraging a robust infrastructure</a:t>
            </a:r>
          </a:p>
          <a:p>
            <a:r>
              <a:rPr lang="en-US" dirty="0"/>
              <a:t>Dedicated team of experts</a:t>
            </a:r>
          </a:p>
          <a:p>
            <a:r>
              <a:rPr lang="en-US" dirty="0"/>
              <a:t>Outperforming competitors</a:t>
            </a:r>
          </a:p>
          <a:p>
            <a:r>
              <a:rPr lang="en-US" dirty="0"/>
              <a:t>Good brand name recognition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2567E2-A69E-4C26-B585-8B3CB193C2D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37300" y="3108325"/>
            <a:ext cx="4333875" cy="3017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Need</a:t>
            </a:r>
            <a:r>
              <a:rPr lang="en-US" dirty="0"/>
              <a:t>:</a:t>
            </a:r>
          </a:p>
          <a:p>
            <a:r>
              <a:rPr lang="en-US" dirty="0"/>
              <a:t>More agility and adaptability</a:t>
            </a:r>
          </a:p>
          <a:p>
            <a:r>
              <a:rPr lang="en-US" dirty="0"/>
              <a:t>Stronger competitive edge</a:t>
            </a:r>
          </a:p>
          <a:p>
            <a:r>
              <a:rPr lang="en-US" dirty="0"/>
              <a:t>Ability to adapt swiftly</a:t>
            </a:r>
          </a:p>
          <a:p>
            <a:r>
              <a:rPr lang="en-US" dirty="0"/>
              <a:t>Stay ahead of the curve</a:t>
            </a:r>
          </a:p>
          <a:p>
            <a:r>
              <a:rPr lang="en-US" dirty="0"/>
              <a:t>Continuously improve offerings</a:t>
            </a:r>
          </a:p>
          <a:p>
            <a:r>
              <a:rPr lang="en-US" dirty="0"/>
              <a:t>Integrate user feedback</a:t>
            </a:r>
          </a:p>
        </p:txBody>
      </p:sp>
    </p:spTree>
    <p:extLst>
      <p:ext uri="{BB962C8B-B14F-4D97-AF65-F5344CB8AC3E}">
        <p14:creationId xmlns:p14="http://schemas.microsoft.com/office/powerpoint/2010/main" val="30601776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B0A5-83E1-6923-9A19-E9CE76C4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</a:rPr>
              <a:t>Growth strategy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FC1B-63F1-9618-C761-E3F0AA578F6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/>
              <a:t>Expand market reach through strategic partnerships</a:t>
            </a:r>
          </a:p>
          <a:p>
            <a:r>
              <a:rPr lang="en-US" sz="1800" dirty="0"/>
              <a:t>Enhance product features based on user feedback</a:t>
            </a:r>
          </a:p>
          <a:p>
            <a:r>
              <a:rPr lang="en-US" sz="1800" dirty="0"/>
              <a:t>Explore international market opportunities</a:t>
            </a:r>
          </a:p>
          <a:p>
            <a:endParaRPr lang="en-US" dirty="0"/>
          </a:p>
        </p:txBody>
      </p:sp>
      <p:graphicFrame>
        <p:nvGraphicFramePr>
          <p:cNvPr id="5" name="Content Placeholder 4" descr="Basic timeline SmartArt">
            <a:extLst>
              <a:ext uri="{FF2B5EF4-FFF2-40B4-BE49-F238E27FC236}">
                <a16:creationId xmlns:a16="http://schemas.microsoft.com/office/drawing/2014/main" id="{A6124125-C51D-2499-4F8C-1A077642ECF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362989150"/>
              </p:ext>
            </p:extLst>
          </p:nvPr>
        </p:nvGraphicFramePr>
        <p:xfrm>
          <a:off x="887413" y="3867150"/>
          <a:ext cx="10423525" cy="210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959479"/>
      </p:ext>
    </p:extLst>
  </p:cSld>
  <p:clrMapOvr>
    <a:masterClrMapping/>
  </p:clrMapOvr>
</p:sld>
</file>

<file path=ppt/theme/theme12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4">
      <a:majorFont>
        <a:latin typeface="Aharoni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 design_win32_EF_v3" id="{766CCFC2-5746-4D17-9C80-B854A2114008}" vid="{CF8EA309-49BB-462C-A82D-F569C6BF43C6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Props13.xml><?xml version="1.0" encoding="utf-8"?>
<ds:datastoreItem xmlns:ds="http://schemas.openxmlformats.org/officeDocument/2006/customXml" ds:itemID="{4CA8F0A8-0272-4870-9FED-50919032B8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2.xml><?xml version="1.0" encoding="utf-8"?>
<ds:datastoreItem xmlns:ds="http://schemas.openxmlformats.org/officeDocument/2006/customXml" ds:itemID="{16D4D9BD-AE11-4F3A-9185-74D1F42CA599}">
  <ds:schemaRefs>
    <ds:schemaRef ds:uri="http://schemas.microsoft.com/sharepoint/v3/contenttype/forms"/>
  </ds:schemaRefs>
</ds:datastoreItem>
</file>

<file path=customXml/itemProps31.xml><?xml version="1.0" encoding="utf-8"?>
<ds:datastoreItem xmlns:ds="http://schemas.openxmlformats.org/officeDocument/2006/customXml" ds:itemID="{B2B7AAFC-BA46-4192-9EDD-FC31D26BDA5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322</ap:Words>
  <ap:PresentationFormat>Widescreen</ap:PresentationFormat>
  <ap:Paragraphs>101</ap:Paragraphs>
  <ap:Slides>13</ap:Slides>
  <ap:Notes>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20">
      <vt:lpstr>Aharoni</vt:lpstr>
      <vt:lpstr>Aptos</vt:lpstr>
      <vt:lpstr>Arial</vt:lpstr>
      <vt:lpstr>Avenir Next LT Pro</vt:lpstr>
      <vt:lpstr>Avenir Next LT Pro Light</vt:lpstr>
      <vt:lpstr>Calibri</vt:lpstr>
      <vt:lpstr>PrismaticVTI</vt:lpstr>
      <vt:lpstr>Marketing pitch deck </vt:lpstr>
      <vt:lpstr>Agenda</vt:lpstr>
      <vt:lpstr>About us</vt:lpstr>
      <vt:lpstr>Product overview</vt:lpstr>
      <vt:lpstr>Product benefits</vt:lpstr>
      <vt:lpstr>Market overview</vt:lpstr>
      <vt:lpstr>Market comparison</vt:lpstr>
      <vt:lpstr>Competitive landscape</vt:lpstr>
      <vt:lpstr>Growth strategy </vt:lpstr>
      <vt:lpstr>Traction</vt:lpstr>
      <vt:lpstr>Financials</vt:lpstr>
      <vt:lpstr>Summary</vt:lpstr>
      <vt:lpstr>Thank you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2021-02-25T20:11:39Z</dcterms:created>
  <dcterms:modified xsi:type="dcterms:W3CDTF">2024-08-16T14:10:33Z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