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1"/>
    <p:sldId id="260" r:id="rId12"/>
    <p:sldId id="261" r:id="rId13"/>
    <p:sldId id="262" r:id="rId14"/>
    <p:sldId id="263" r:id="rId15"/>
    <p:sldId id="264" r:id="rId16"/>
    <p:sldId id="265" r:id="rId17"/>
    <p:sldId id="266"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notesMaster" Target="notesMasters/notesMaster1.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Detailed discussion of Introduction based on research findings.</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Detailed discussion of Key Concepts based on research findings.</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Detailed discussion of Current Trends based on research findings.</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Detailed discussion of Applications based on research findings.</a:t>
            </a:r>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Detailed discussion of Challenges based on research findings.</a:t>
            </a:r>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As we look towards the future of AI in education, it is clear that we are at a pivotal moment. The adoption of AI technologies is accelerating rapidly, with 86% of educational institutions now utilizing generative AI [1]. This trend highlights a significant shift in how education is delivered and experienced. However, with this surge comes the pressing need for AI literacy. A staggering 66% of educational leaders have stated they would not consider hiring candidates who lack AI skills [2], underscoring the necessity for educational institutions to embed AI training into their curricula.</a:t>
            </a:r>
          </a:p>
          <a:p/>
          <a:p>
            <a:r>
              <a:t>Despite the promising potential of AI to enhance learning experiences, concerns about academic integrity remain prevalent. A notable 33% of students worry about being accused of plagiarism, while 31% of educators share similar concerns [3]. This indicates a critical area that institutions must address to foster a responsible and ethical use of AI in educational settings.</a:t>
            </a:r>
          </a:p>
          <a:p/>
          <a:p>
            <a:r>
              <a:t>Moreover, AI's ability to provide personalized learning experiences is transforming traditional educational models. By adapting to individual learning styles and paces, AI can help ensure that each student receives the support they need to succeed. However, we must also be vigilant about the challenges that come with this technology, particularly regarding equity and accessibility. The digital divide remains a significant barrier, and it is essential that we work to ensure all students have access to the benefits of AI-enhanced education [4].</a:t>
            </a:r>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Detailed discussion of Conclusions based on research findings.</a:t>
            </a:r>
          </a:p>
        </p:txBody>
      </p:sp>
      <p:sp>
        <p:nvSpPr>
          <p:cNvPr id="4" name="Slide Number Placeholder 3"/>
          <p:cNvSpPr>
            <a:spLocks noGrp="1"/>
          </p:cNvSpPr>
          <p:nvPr>
            <p:ph type="sldNum" idx="5" sz="quarter"/>
          </p:nvPr>
        </p:nvSpPr>
        <p:spPr/>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Detailed discussion of Next Steps based on research findings.</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Introduction</a:t>
            </a:r>
          </a:p>
        </p:txBody>
      </p:sp>
      <p:sp>
        <p:nvSpPr>
          <p:cNvPr id="3" name="Subtitle 2"/>
          <p:cNvSpPr>
            <a:spLocks noGrp="1"/>
          </p:cNvSpPr>
          <p:nvPr>
            <p:ph type="subTitle" idx="1"/>
          </p:nvPr>
        </p:nvSpPr>
        <p:spPr/>
        <p:txBody>
          <a:bodyPr/>
          <a:lstStyle/>
          <a:p>
            <a:r>
              <a:t>Generated on August 26, 2025</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Next Steps</a:t>
            </a:r>
          </a:p>
        </p:txBody>
      </p:sp>
      <p:sp>
        <p:nvSpPr>
          <p:cNvPr id="3" name="Content Placeholder 2"/>
          <p:cNvSpPr>
            <a:spLocks noGrp="1"/>
          </p:cNvSpPr>
          <p:nvPr>
            <p:ph idx="1"/>
          </p:nvPr>
        </p:nvSpPr>
        <p:spPr/>
        <p:txBody>
          <a:bodyPr/>
          <a:lstStyle/>
          <a:p>
            <a:r>
              <a:t>• Key aspect of Next Steps</a:t>
            </a:r>
          </a:p>
          <a:p>
            <a:r>
              <a:t>• Important considerations for Next Steps</a:t>
            </a:r>
          </a:p>
          <a:p>
            <a:r>
              <a:t>• Implications and next steps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References</a:t>
            </a:r>
          </a:p>
        </p:txBody>
      </p:sp>
      <p:sp>
        <p:nvSpPr>
          <p:cNvPr id="3" name="Content Placeholder 2"/>
          <p:cNvSpPr>
            <a:spLocks noGrp="1"/>
          </p:cNvSpPr>
          <p:nvPr>
            <p:ph idx="1"/>
          </p:nvPr>
        </p:nvSpPr>
        <p:spPr/>
        <p:txBody>
          <a:bodyPr/>
          <a:lstStyle/>
          <a:p>
            <a:r>
              <a:t>[1] https://www.microsoft.com/en-us/education/blog/2025/08/ai-in-education-report-insights-to-support-teaching-and-learning/</a:t>
            </a:r>
          </a:p>
          <a:p>
            <a:r>
              <a:t>[2] https://bostoninstituteofanalytics.org/blog/the-future-of-artificial-intelligence-in-education-opportunities-and-challenges/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Agenda</a:t>
            </a:r>
          </a:p>
        </p:txBody>
      </p:sp>
      <p:sp>
        <p:nvSpPr>
          <p:cNvPr id="3" name="Content Placeholder 2"/>
          <p:cNvSpPr>
            <a:spLocks noGrp="1"/>
          </p:cNvSpPr>
          <p:nvPr>
            <p:ph idx="1"/>
          </p:nvPr>
        </p:nvSpPr>
        <p:spPr/>
        <p:txBody>
          <a:bodyPr/>
          <a:lstStyle/>
          <a:p>
            <a:r>
              <a:t>• Introduction</a:t>
            </a:r>
          </a:p>
          <a:p>
            <a:r>
              <a:t>• Key Concepts</a:t>
            </a:r>
          </a:p>
          <a:p>
            <a:r>
              <a:t>• Current Trends</a:t>
            </a:r>
          </a:p>
          <a:p>
            <a:r>
              <a:t>• Applications</a:t>
            </a:r>
          </a:p>
          <a:p>
            <a:r>
              <a:t>• Challenges</a:t>
            </a:r>
          </a:p>
          <a:p>
            <a:r>
              <a:t>• Future Outlook</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t>• Key aspect of Introduction</a:t>
            </a:r>
          </a:p>
          <a:p>
            <a:r>
              <a:t>• Important considerations for Introduction</a:t>
            </a:r>
          </a:p>
          <a:p>
            <a:r>
              <a:t>• Implications and next steps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Key Concepts</a:t>
            </a:r>
          </a:p>
        </p:txBody>
      </p:sp>
      <p:sp>
        <p:nvSpPr>
          <p:cNvPr id="3" name="Content Placeholder 2"/>
          <p:cNvSpPr>
            <a:spLocks noGrp="1"/>
          </p:cNvSpPr>
          <p:nvPr>
            <p:ph idx="1"/>
          </p:nvPr>
        </p:nvSpPr>
        <p:spPr/>
        <p:txBody>
          <a:bodyPr/>
          <a:lstStyle/>
          <a:p>
            <a:r>
              <a:t>• Key aspect of Key Concepts</a:t>
            </a:r>
          </a:p>
          <a:p>
            <a:r>
              <a:t>• Important considerations for Key Concepts</a:t>
            </a:r>
          </a:p>
          <a:p>
            <a:r>
              <a:t>• Implications and next steps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Current Trends</a:t>
            </a:r>
          </a:p>
        </p:txBody>
      </p:sp>
      <p:sp>
        <p:nvSpPr>
          <p:cNvPr id="3" name="Content Placeholder 2"/>
          <p:cNvSpPr>
            <a:spLocks noGrp="1"/>
          </p:cNvSpPr>
          <p:nvPr>
            <p:ph idx="1"/>
          </p:nvPr>
        </p:nvSpPr>
        <p:spPr/>
        <p:txBody>
          <a:bodyPr/>
          <a:lstStyle/>
          <a:p>
            <a:r>
              <a:t>• Key aspect of Current Trends</a:t>
            </a:r>
          </a:p>
          <a:p>
            <a:r>
              <a:t>• Important considerations for Current Trends</a:t>
            </a:r>
          </a:p>
          <a:p>
            <a:r>
              <a:t>• Implications and next steps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Applications</a:t>
            </a:r>
          </a:p>
        </p:txBody>
      </p:sp>
      <p:sp>
        <p:nvSpPr>
          <p:cNvPr id="3" name="Content Placeholder 2"/>
          <p:cNvSpPr>
            <a:spLocks noGrp="1"/>
          </p:cNvSpPr>
          <p:nvPr>
            <p:ph idx="1"/>
          </p:nvPr>
        </p:nvSpPr>
        <p:spPr/>
        <p:txBody>
          <a:bodyPr/>
          <a:lstStyle/>
          <a:p>
            <a:r>
              <a:t>• Key aspect of Applications</a:t>
            </a:r>
          </a:p>
          <a:p>
            <a:r>
              <a:t>• Important considerations for Applications</a:t>
            </a:r>
          </a:p>
          <a:p>
            <a:r>
              <a:t>• Implications and next steps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Challenges</a:t>
            </a:r>
          </a:p>
        </p:txBody>
      </p:sp>
      <p:sp>
        <p:nvSpPr>
          <p:cNvPr id="3" name="Content Placeholder 2"/>
          <p:cNvSpPr>
            <a:spLocks noGrp="1"/>
          </p:cNvSpPr>
          <p:nvPr>
            <p:ph idx="1"/>
          </p:nvPr>
        </p:nvSpPr>
        <p:spPr/>
        <p:txBody>
          <a:bodyPr/>
          <a:lstStyle/>
          <a:p>
            <a:r>
              <a:t>• Key aspect of Challenges</a:t>
            </a:r>
          </a:p>
          <a:p>
            <a:r>
              <a:t>• Important considerations for Challenges</a:t>
            </a:r>
          </a:p>
          <a:p>
            <a:r>
              <a:t>• Implications and next steps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Future Outlook</a:t>
            </a:r>
          </a:p>
        </p:txBody>
      </p:sp>
      <p:sp>
        <p:nvSpPr>
          <p:cNvPr id="3" name="Content Placeholder 2"/>
          <p:cNvSpPr>
            <a:spLocks noGrp="1"/>
          </p:cNvSpPr>
          <p:nvPr>
            <p:ph idx="1"/>
          </p:nvPr>
        </p:nvSpPr>
        <p:spPr/>
        <p:txBody>
          <a:bodyPr/>
          <a:lstStyle/>
          <a:p>
            <a:r>
              <a:t>• 86% of education organizations are using generative AI, the highest adoption rate across industries.</a:t>
            </a:r>
          </a:p>
          <a:p>
            <a:r>
              <a:t>• 66% of leaders would not hire individuals lacking AI literacy skills, highlighting workforce readiness.</a:t>
            </a:r>
          </a:p>
          <a:p>
            <a:r>
              <a:t>• 33% of students and 31% of educators express concerns about plagiarism and academic integrity.</a:t>
            </a:r>
          </a:p>
          <a:p>
            <a:r>
              <a:t>• AI enables personalized learning experiences tailored to individual student needs.</a:t>
            </a:r>
          </a:p>
          <a:p>
            <a:r>
              <a:t>• Equity and accessibility challenges must be addressed to ensure all students benefit from AI.</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Conclusions</a:t>
            </a:r>
          </a:p>
        </p:txBody>
      </p:sp>
      <p:sp>
        <p:nvSpPr>
          <p:cNvPr id="3" name="Content Placeholder 2"/>
          <p:cNvSpPr>
            <a:spLocks noGrp="1"/>
          </p:cNvSpPr>
          <p:nvPr>
            <p:ph idx="1"/>
          </p:nvPr>
        </p:nvSpPr>
        <p:spPr/>
        <p:txBody>
          <a:bodyPr/>
          <a:lstStyle/>
          <a:p>
            <a:r>
              <a:t>• Key aspect of Conclusions</a:t>
            </a:r>
          </a:p>
          <a:p>
            <a:r>
              <a:t>• Important considerations for Conclusions</a:t>
            </a:r>
          </a:p>
          <a:p>
            <a:r>
              <a:t>• Implications and next steps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