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1"/>
    <p:sldId id="260" r:id="rId12"/>
    <p:sldId id="261" r:id="rId13"/>
    <p:sldId id="262" r:id="rId14"/>
    <p:sldId id="263" r:id="rId15"/>
    <p:sldId id="264" r:id="rId16"/>
    <p:sldId id="265" r:id="rId17"/>
    <p:sldId id="266"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notesMaster" Target="notesMasters/notesMaster1.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Welcome everyone to our presentation on AI in labor market trends for 2025. Today, we will explore the significant growth and transformative impact of AI technologies in labor demand forecasting. To start, the global Labor Demand Forecasting AI market is on a remarkable trajectory, with its size expected to increase from USD 2.1 billion in 2024 to an impressive USD 18.9 billion by 2033. This growth is driven by the increasing adoption of AI technologies across various industries, as organizations seek to optimize workforce management and enhance productivity. The market is projected to grow at a CAGR of 28.6% from 2025 to 2033, indicating a strong demand for AI-driven solutions that can accurately predict labor needs. Key applications of these technologies include workforce planning, recruitment, and scheduling, which are critical for aligning labor resources with business objectives. Notably, the Asia Pacific region is set to experience the fastest growth, with a CAGR of 32.1%. This rapid expansion is fueled by industrialization and significant investments in digital transformation initiatives. Finally, it's important to highlight the major players in this market, including IBM, Oracle, SAP, and Workday, who are at the forefront of developing innovative AI solutions for labor demand forecasting.</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Detailed discussion of Key Concepts based on research findings.</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Detailed discussion of Current Trends based on research findings.</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In today's rapidly evolving labor market, the applications of Labor Demand Forecasting AI are becoming increasingly vital for organizations aiming to optimize their workforce management. </a:t>
            </a:r>
          </a:p>
          <a:p/>
          <a:p>
            <a:r>
              <a:t>1. **Workforce Planning**: This application is foundational as it allows organizations to anticipate future staffing needs based on historical data and market trends. By leveraging AI, companies can make informed decisions that align labor resources with their strategic objectives, ultimately minimizing the risk of labor shortages or surpluses.</a:t>
            </a:r>
          </a:p>
          <a:p/>
          <a:p>
            <a:r>
              <a:t>2. **Recruitment &amp; Talent Acquisition**: AI is revolutionizing how organizations attract and retain talent. By utilizing predictive analytics and natural language processing, AI solutions can sift through vast amounts of candidate data, assessing skills and qualifications to match candidates with job openings more accurately. This not only streamlines the recruitment process but also enhances the quality of hires, which is crucial for maintaining competitive advantage.</a:t>
            </a:r>
          </a:p>
          <a:p/>
          <a:p>
            <a:r>
              <a:t>3. **Scheduling &amp; Shift Management**: AI applications in scheduling help organizations optimize shift patterns, ensuring that labor costs are minimized while meeting operational demands. This capability is particularly beneficial in industries with fluctuating demand cycles, such as retail and healthcare, where effective scheduling can lead to significant cost savings.</a:t>
            </a:r>
          </a:p>
          <a:p/>
          <a:p>
            <a:r>
              <a:t>4. **Compensation &amp; Benefits Analysis**: AI tools can analyze compensation trends across various sectors, helping organizations to maintain competitive pay structures. This application is essential for attracting and retaining top talent, as fair compensation is a key factor in employee satisfaction.</a:t>
            </a:r>
          </a:p>
          <a:p/>
          <a:p>
            <a:r>
              <a:t>5. **Integration with Digital Transformation**: As organizations embark on digital transformation journeys, AI applications play a crucial role in overcoming workforce management challenges. By providing tailored solutions that address specific business needs, AI helps organizations navigate complexities such as data silos and legacy system integration.</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As we explore the challenges associated with AI in labor market trends for 2025, it's crucial to recognize the multifaceted barriers organizations face. </a:t>
            </a:r>
          </a:p>
          <a:p/>
          <a:p>
            <a:r>
              <a:t>1. **Data Privacy and Security Concerns**: With the increasing reliance on AI for labor forecasting, organizations are tasked with safeguarding sensitive employee data. Compliance with regulations such as GDPR and HIPAA is not just a legal obligation but also a critical factor in maintaining trust with employees and clients. Failure to address these concerns can lead to significant legal and financial repercussions.</a:t>
            </a:r>
          </a:p>
          <a:p/>
          <a:p>
            <a:r>
              <a:t>2. **Integration Complexities**: Many organizations struggle with integrating AI solutions into their existing HR and ERP systems. This complexity can result in operational inefficiencies and may deter businesses from fully utilizing AI capabilities. A seamless integration process is vital to leverage the full potential of AI technologies.</a:t>
            </a:r>
          </a:p>
          <a:p/>
          <a:p>
            <a:r>
              <a:t>3. **Resistance to Change**: Change management is a significant hurdle. Employees may feel threatened by AI technologies, fearing job displacement or a shift in their roles. This resistance can slow down the adoption of AI solutions, making it imperative for organizations to foster a culture of acceptance and adaptability.</a:t>
            </a:r>
          </a:p>
          <a:p/>
          <a:p>
            <a:r>
              <a:t>4. **Need for Ongoing Investment**: Implementing AI is not a one-time effort. Organizations must commit to ongoing investments in training and development to ensure that their workforce is equipped to work alongside AI technologies. This investment is essential for maximizing the benefits of AI and achieving a competitive edge.</a:t>
            </a:r>
          </a:p>
          <a:p/>
          <a:p>
            <a:r>
              <a:t>5. **Market Competition**: The landscape of AI solutions is rapidly evolving, with numerous vendors competing to offer the latest technologies. This competition can lead to a constant state of flux, making it challenging for organizations to choose the right solutions and stay updated with advancements.</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Detailed discussion of Future Outlook based on research findings.</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As we conclude our presentation on AI in labor market trends for 2025, it's essential to highlight the significant growth and transformative impact of Labor Demand Forecasting AI. The market is set to expand dramatically, with projections indicating a rise from USD 2.1 billion in 2024 to an impressive USD 18.9 billion by 2033. This growth is underpinned by the increasing adoption of AI technologies across various sectors, which are crucial for optimizing workforce management and minimizing operational costs.</a:t>
            </a:r>
          </a:p>
          <a:p/>
          <a:p>
            <a:r>
              <a:t>The services segment is particularly noteworthy, as organizations seek expert guidance to implement and optimize these advanced AI solutions. This trend reflects a broader shift towards digital transformation, where businesses are not only investing in technology but also in the necessary support to ensure successful integration and utilization.</a:t>
            </a:r>
          </a:p>
          <a:p/>
          <a:p>
            <a:r>
              <a:t>Moreover, the shift towards cloud-based deployment models is making these AI solutions more accessible, especially for small and medium enterprises. This accessibility is vital as it allows a wider range of organizations to leverage AI for labor forecasting, enhancing their ability to respond to dynamic market conditions.</a:t>
            </a:r>
          </a:p>
          <a:p/>
          <a:p>
            <a:r>
              <a:t>Finally, while North America currently holds the largest market share due to its early adoption of AI technologies, the Asia Pacific region is poised for rapid growth. This is driven by increasing investments in digital transformation and a burgeoning workforce, indicating a significant shift in the global labor market landscape.</a:t>
            </a:r>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Detailed discussion of Next Steps based on research findings.</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Introduction</a:t>
            </a:r>
          </a:p>
        </p:txBody>
      </p:sp>
      <p:sp>
        <p:nvSpPr>
          <p:cNvPr id="3" name="Subtitle 2"/>
          <p:cNvSpPr>
            <a:spLocks noGrp="1"/>
          </p:cNvSpPr>
          <p:nvPr>
            <p:ph type="subTitle" idx="1"/>
          </p:nvPr>
        </p:nvSpPr>
        <p:spPr/>
        <p:txBody>
          <a:bodyPr/>
          <a:lstStyle/>
          <a:p>
            <a:r>
              <a:t>Generated on August 26, 2025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Next Steps</a:t>
            </a:r>
          </a:p>
        </p:txBody>
      </p:sp>
      <p:sp>
        <p:nvSpPr>
          <p:cNvPr id="3" name="Content Placeholder 2"/>
          <p:cNvSpPr>
            <a:spLocks noGrp="1"/>
          </p:cNvSpPr>
          <p:nvPr>
            <p:ph idx="1"/>
          </p:nvPr>
        </p:nvSpPr>
        <p:spPr/>
        <p:txBody>
          <a:bodyPr/>
          <a:lstStyle/>
          <a:p>
            <a:r>
              <a:t>• Key aspect of Next Steps</a:t>
            </a:r>
          </a:p>
          <a:p>
            <a:r>
              <a:t>• Important considerations for Next Steps</a:t>
            </a:r>
          </a:p>
          <a:p>
            <a:r>
              <a:t>• Implications and next steps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References</a:t>
            </a:r>
          </a:p>
        </p:txBody>
      </p:sp>
      <p:sp>
        <p:nvSpPr>
          <p:cNvPr id="3" name="Content Placeholder 2"/>
          <p:cNvSpPr>
            <a:spLocks noGrp="1"/>
          </p:cNvSpPr>
          <p:nvPr>
            <p:ph idx="1"/>
          </p:nvPr>
        </p:nvSpPr>
        <p:spPr/>
        <p:txBody>
          <a:bodyPr/>
          <a:lstStyle/>
          <a:p>
            <a:r>
              <a:t>[1] https://growthmarketreports.com/report/labor-demand-forecasting-ai-market</a:t>
            </a:r>
          </a:p>
          <a:p>
            <a:r>
              <a:t>[2] https://www.abc4.com/news/national/what-ai-means-for-the-future-of-the-job-market/amp/</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Agenda</a:t>
            </a:r>
          </a:p>
        </p:txBody>
      </p:sp>
      <p:sp>
        <p:nvSpPr>
          <p:cNvPr id="3" name="Content Placeholder 2"/>
          <p:cNvSpPr>
            <a:spLocks noGrp="1"/>
          </p:cNvSpPr>
          <p:nvPr>
            <p:ph idx="1"/>
          </p:nvPr>
        </p:nvSpPr>
        <p:spPr/>
        <p:txBody>
          <a:bodyPr/>
          <a:lstStyle/>
          <a:p>
            <a:r>
              <a:t>• Introduction</a:t>
            </a:r>
          </a:p>
          <a:p>
            <a:r>
              <a:t>• Key Concepts</a:t>
            </a:r>
          </a:p>
          <a:p>
            <a:r>
              <a:t>• Current Trends</a:t>
            </a:r>
          </a:p>
          <a:p>
            <a:r>
              <a:t>• Applications of Labor Demand Forecasting AI</a:t>
            </a:r>
          </a:p>
          <a:p>
            <a:r>
              <a:t>• Challenges</a:t>
            </a:r>
          </a:p>
          <a:p>
            <a:r>
              <a:t>• Future Outlook</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 Global Labor Demand Forecasting AI market projected to grow from USD 2.1 billion in 2024 to USD 18.9 billion by 2033.</a:t>
            </a:r>
          </a:p>
          <a:p>
            <a:r>
              <a:t>• Expected CAGR of 28.6% from 2025 to 2033, indicating strong demand for AI solutions.</a:t>
            </a:r>
          </a:p>
          <a:p>
            <a:r>
              <a:t>• Key applications include workforce planning, recruitment, and scheduling.</a:t>
            </a:r>
          </a:p>
          <a:p>
            <a:r>
              <a:t>• Asia Pacific region anticipated to grow fastest with a CAGR of 32.1%.</a:t>
            </a:r>
          </a:p>
          <a:p>
            <a:r>
              <a:t>• Major players include IBM, Oracle, SAP, and Workday.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Concepts</a:t>
            </a:r>
          </a:p>
        </p:txBody>
      </p:sp>
      <p:sp>
        <p:nvSpPr>
          <p:cNvPr id="3" name="Content Placeholder 2"/>
          <p:cNvSpPr>
            <a:spLocks noGrp="1"/>
          </p:cNvSpPr>
          <p:nvPr>
            <p:ph idx="1"/>
          </p:nvPr>
        </p:nvSpPr>
        <p:spPr/>
        <p:txBody>
          <a:bodyPr/>
          <a:lstStyle/>
          <a:p>
            <a:r>
              <a:t>• Key aspect of Key Concepts</a:t>
            </a:r>
          </a:p>
          <a:p>
            <a:r>
              <a:t>• Important considerations for Key Concepts</a:t>
            </a:r>
          </a:p>
          <a:p>
            <a:r>
              <a:t>• Implications and next steps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Current Trends</a:t>
            </a:r>
          </a:p>
        </p:txBody>
      </p:sp>
      <p:sp>
        <p:nvSpPr>
          <p:cNvPr id="3" name="Content Placeholder 2"/>
          <p:cNvSpPr>
            <a:spLocks noGrp="1"/>
          </p:cNvSpPr>
          <p:nvPr>
            <p:ph idx="1"/>
          </p:nvPr>
        </p:nvSpPr>
        <p:spPr/>
        <p:txBody>
          <a:bodyPr/>
          <a:lstStyle/>
          <a:p>
            <a:r>
              <a:t>• Key aspect of Current Trends</a:t>
            </a:r>
          </a:p>
          <a:p>
            <a:r>
              <a:t>• Important considerations for Current Trends</a:t>
            </a:r>
          </a:p>
          <a:p>
            <a:r>
              <a:t>• Implications and next steps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Applications of Labor Demand Forecasting AI</a:t>
            </a:r>
          </a:p>
        </p:txBody>
      </p:sp>
      <p:sp>
        <p:nvSpPr>
          <p:cNvPr id="3" name="Content Placeholder 2"/>
          <p:cNvSpPr>
            <a:spLocks noGrp="1"/>
          </p:cNvSpPr>
          <p:nvPr>
            <p:ph idx="1"/>
          </p:nvPr>
        </p:nvSpPr>
        <p:spPr/>
        <p:txBody>
          <a:bodyPr/>
          <a:lstStyle/>
          <a:p>
            <a:r>
              <a:t>• Enhances workforce planning by aligning labor resources with business objectives.</a:t>
            </a:r>
          </a:p>
          <a:p>
            <a:r>
              <a:t>• Streamlines recruitment through AI-driven analysis of candidate data.</a:t>
            </a:r>
          </a:p>
          <a:p>
            <a:r>
              <a:t>• Optimizes scheduling and shift management to reduce costs and improve efficiency.</a:t>
            </a:r>
          </a:p>
          <a:p>
            <a:r>
              <a:t>• Analyzes compensation trends for competitive employee remuneration.</a:t>
            </a:r>
          </a:p>
          <a:p>
            <a:r>
              <a:t>• Supports digital transformation by addressing workforce management challenges.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Challenges</a:t>
            </a:r>
          </a:p>
        </p:txBody>
      </p:sp>
      <p:sp>
        <p:nvSpPr>
          <p:cNvPr id="3" name="Content Placeholder 2"/>
          <p:cNvSpPr>
            <a:spLocks noGrp="1"/>
          </p:cNvSpPr>
          <p:nvPr>
            <p:ph idx="1"/>
          </p:nvPr>
        </p:nvSpPr>
        <p:spPr/>
        <p:txBody>
          <a:bodyPr/>
          <a:lstStyle/>
          <a:p>
            <a:r>
              <a:t>• Data privacy and security compliance (GDPR, HIPAA) is critical.</a:t>
            </a:r>
          </a:p>
          <a:p>
            <a:r>
              <a:t>• Integration of AI with existing HR and ERP systems is complex.</a:t>
            </a:r>
          </a:p>
          <a:p>
            <a:r>
              <a:t>• Resistance to AI adoption from employees and management.</a:t>
            </a:r>
          </a:p>
          <a:p>
            <a:r>
              <a:t>• Ongoing investment in training and change management is essential.</a:t>
            </a:r>
          </a:p>
          <a:p>
            <a:r>
              <a:t>• Intense competition among AI vendors leads to rapid technological changes.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Future Outlook</a:t>
            </a:r>
          </a:p>
        </p:txBody>
      </p:sp>
      <p:sp>
        <p:nvSpPr>
          <p:cNvPr id="3" name="Content Placeholder 2"/>
          <p:cNvSpPr>
            <a:spLocks noGrp="1"/>
          </p:cNvSpPr>
          <p:nvPr>
            <p:ph idx="1"/>
          </p:nvPr>
        </p:nvSpPr>
        <p:spPr/>
        <p:txBody>
          <a:bodyPr/>
          <a:lstStyle/>
          <a:p>
            <a:r>
              <a:t>• Key aspect of Future Outlook</a:t>
            </a:r>
          </a:p>
          <a:p>
            <a:r>
              <a:t>• Important considerations for Future Outlook</a:t>
            </a:r>
          </a:p>
          <a:p>
            <a:r>
              <a:t>• Implications and next steps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Conclusions</a:t>
            </a:r>
          </a:p>
        </p:txBody>
      </p:sp>
      <p:sp>
        <p:nvSpPr>
          <p:cNvPr id="3" name="Content Placeholder 2"/>
          <p:cNvSpPr>
            <a:spLocks noGrp="1"/>
          </p:cNvSpPr>
          <p:nvPr>
            <p:ph idx="1"/>
          </p:nvPr>
        </p:nvSpPr>
        <p:spPr/>
        <p:txBody>
          <a:bodyPr/>
          <a:lstStyle/>
          <a:p>
            <a:r>
              <a:t>• Labor Demand Forecasting AI market projected to grow from USD 2.1 billion in 2024 to USD 18.9 billion by 2033, with a CAGR of 28.6%.</a:t>
            </a:r>
          </a:p>
          <a:p>
            <a:r>
              <a:t>• Increasing adoption of AI technologies enhances workforce management, operational efficiency, and cost reduction.</a:t>
            </a:r>
          </a:p>
          <a:p>
            <a:r>
              <a:t>• Rapid expansion of the services segment driven by demand for implementation, consulting, and support in AI solutions.</a:t>
            </a:r>
          </a:p>
          <a:p>
            <a:r>
              <a:t>• Cloud-based deployment models are making AI solutions accessible to organizations of all sizes, including SMEs.</a:t>
            </a:r>
          </a:p>
          <a:p>
            <a:r>
              <a:t>• North America leads the market, while Asia Pacific is expected to experience the fastest growth due to industrialization and digital transformation.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