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1"/>
    <p:sldId id="260" r:id="rId12"/>
    <p:sldId id="261" r:id="rId13"/>
    <p:sldId id="262" r:id="rId14"/>
    <p:sldId id="263" r:id="rId15"/>
    <p:sldId id="264" r:id="rId16"/>
    <p:sldId id="265" r:id="rId17"/>
    <p:sldId id="26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notesMaster" Target="notesMasters/notesMaster1.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Introduction based on research findings.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today's rapidly evolving business landscape, digital transformation has emerged as a critical focus for organizations across various sectors. A significant 61% of C-suite executives recognize it as a top priority, indicating that leadership is increasingly aware of the necessity to integrate digital strategies into their core operations. This is further supported by the fact that 94% of large organizations in the US and UK have developed formal digital transformation strategies, showcasing a widespread commitment to this initiative. Investment trends reflect this urgency, with 81% of business leaders viewing digital transformation investment as essential. This mindset is driving global spending on digital transformation, which is projected to reach an astounding $2.8 trillion by 2025. Such financial commitments highlight the belief that digital initiatives are not just beneficial but crucial for long-term success. The COVID-19 pandemic has acted as a catalyst for digital transformation, with 97% of companies accelerating their digital initiatives in response to the crisis. This shift has led to a near-universal adoption of digital-first strategies, with 89% of companies either adopting or planning to adopt such approaches. Moreover, the success rates of transformation programs are on the rise, with over 80% now meeting or exceeding their targets, compared to 75% in the previous year. This improvement is indicative of maturing frameworks and methodologies in transformation management. Additionally, 56% of US executives report that the return on investment from digital transformation has exceeded their expectations, underscoring the tangible benefits that these initiatives can deliver.</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Current Trends based on research findings.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Applications based on research findings.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Challenges based on research findings.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Future Outlook based on research findings.</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today's rapidly evolving business landscape, digital transformation has emerged as a fundamental priority for organizations across various sectors. A significant 61% of C-suite executives recognize it as a top agenda item, underscoring its strategic importance. This recognition is not merely theoretical; it translates into action, as evidenced by the fact that 94% of large organizations in the US and UK have developed formal digital transformation strategies. This widespread adoption signifies a critical shift from merely contemplating digital initiatives to actively implementing them. Investment in digital transformation is also on the rise, with 58% of organizations planning to increase their spending this year. This trend reflects a growing recognition that digital tools and technologies are essential for driving growth and maintaining competitiveness in the market. Moreover, the success rates of transformation initiatives are improving, with over 80% of programs now meeting or exceeding their targets. This increase from 75% in 2022 indicates that organizations are learning from past experiences and refining their approaches to ensure better outcomes. Finally, the economic implications of digital transformation are substantial. The global market for digital transformation is projected to reach nearly $1 trillion by 2025, with total spending expected to reach $2.8 trillion. This data highlights the significant financial commitment organizations are making to embrace digital technologies and the potential for transformative economic impact.</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Next Steps based on research findings.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a:t>
            </a:r>
          </a:p>
        </p:txBody>
      </p:sp>
      <p:sp>
        <p:nvSpPr>
          <p:cNvPr id="3" name="Subtitle 2"/>
          <p:cNvSpPr>
            <a:spLocks noGrp="1"/>
          </p:cNvSpPr>
          <p:nvPr>
            <p:ph type="subTitle" idx="1"/>
          </p:nvPr>
        </p:nvSpPr>
        <p:spPr/>
        <p:txBody>
          <a:bodyPr/>
          <a:lstStyle/>
          <a:p>
            <a:r>
              <a:t>Generated on August 26,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Next Steps</a:t>
            </a:r>
          </a:p>
        </p:txBody>
      </p:sp>
      <p:sp>
        <p:nvSpPr>
          <p:cNvPr id="3" name="Content Placeholder 2"/>
          <p:cNvSpPr>
            <a:spLocks noGrp="1"/>
          </p:cNvSpPr>
          <p:nvPr>
            <p:ph idx="1"/>
          </p:nvPr>
        </p:nvSpPr>
        <p:spPr/>
        <p:txBody>
          <a:bodyPr/>
          <a:lstStyle/>
          <a:p>
            <a:r>
              <a:t>• Key aspect of Next Steps</a:t>
            </a:r>
          </a:p>
          <a:p>
            <a:r>
              <a:t>• Important considerations for Next Steps</a:t>
            </a:r>
          </a:p>
          <a:p>
            <a:r>
              <a:t>• Implications and next steps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t>[1] https://www.amraandelma.com/digital-transformation-statistics/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r>
              <a:t>• Introduction</a:t>
            </a:r>
          </a:p>
          <a:p>
            <a:r>
              <a:t>• Key Concepts</a:t>
            </a:r>
          </a:p>
          <a:p>
            <a:r>
              <a:t>• Current Trends</a:t>
            </a:r>
          </a:p>
          <a:p>
            <a:r>
              <a:t>• Applications</a:t>
            </a:r>
          </a:p>
          <a:p>
            <a:r>
              <a:t>• Challenges</a:t>
            </a:r>
          </a:p>
          <a:p>
            <a:r>
              <a:t>• Future Outlook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 Key aspect of Introduction</a:t>
            </a:r>
          </a:p>
          <a:p>
            <a:r>
              <a:t>• Important considerations for Introduction</a:t>
            </a:r>
          </a:p>
          <a:p>
            <a:r>
              <a:t>• Implications and next steps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Concepts</a:t>
            </a:r>
          </a:p>
        </p:txBody>
      </p:sp>
      <p:sp>
        <p:nvSpPr>
          <p:cNvPr id="3" name="Content Placeholder 2"/>
          <p:cNvSpPr>
            <a:spLocks noGrp="1"/>
          </p:cNvSpPr>
          <p:nvPr>
            <p:ph idx="1"/>
          </p:nvPr>
        </p:nvSpPr>
        <p:spPr/>
        <p:txBody>
          <a:bodyPr/>
          <a:lstStyle/>
          <a:p>
            <a:r>
              <a:t>• 61% of C-suite executives prioritize digital transformation.</a:t>
            </a:r>
          </a:p>
          <a:p>
            <a:r>
              <a:t>• 94% of large organizations in the US and UK have a digital strategy.</a:t>
            </a:r>
          </a:p>
          <a:p>
            <a:r>
              <a:t>• 81% of leaders view investment in digital transformation as essential.</a:t>
            </a:r>
          </a:p>
          <a:p>
            <a:r>
              <a:t>• Global spending on digital transformation projected at $2.8 trillion by 2025.</a:t>
            </a:r>
          </a:p>
          <a:p>
            <a:r>
              <a:t>• 97% of companies accelerated digital initiatives due to COVID-19.</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Current Trends</a:t>
            </a:r>
          </a:p>
        </p:txBody>
      </p:sp>
      <p:sp>
        <p:nvSpPr>
          <p:cNvPr id="3" name="Content Placeholder 2"/>
          <p:cNvSpPr>
            <a:spLocks noGrp="1"/>
          </p:cNvSpPr>
          <p:nvPr>
            <p:ph idx="1"/>
          </p:nvPr>
        </p:nvSpPr>
        <p:spPr/>
        <p:txBody>
          <a:bodyPr/>
          <a:lstStyle/>
          <a:p>
            <a:r>
              <a:t>• Key aspect of Current Trends</a:t>
            </a:r>
          </a:p>
          <a:p>
            <a:r>
              <a:t>• Important considerations for Current Trends</a:t>
            </a:r>
          </a:p>
          <a:p>
            <a:r>
              <a:t>• Implications and next steps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a:t>
            </a:r>
          </a:p>
        </p:txBody>
      </p:sp>
      <p:sp>
        <p:nvSpPr>
          <p:cNvPr id="3" name="Content Placeholder 2"/>
          <p:cNvSpPr>
            <a:spLocks noGrp="1"/>
          </p:cNvSpPr>
          <p:nvPr>
            <p:ph idx="1"/>
          </p:nvPr>
        </p:nvSpPr>
        <p:spPr/>
        <p:txBody>
          <a:bodyPr/>
          <a:lstStyle/>
          <a:p>
            <a:r>
              <a:t>• Key aspect of Applications</a:t>
            </a:r>
          </a:p>
          <a:p>
            <a:r>
              <a:t>• Important considerations for Applications</a:t>
            </a:r>
          </a:p>
          <a:p>
            <a:r>
              <a:t>• Implications and next steps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p:txBody>
          <a:bodyPr/>
          <a:lstStyle/>
          <a:p>
            <a:r>
              <a:t>• Key aspect of Challenges</a:t>
            </a:r>
          </a:p>
          <a:p>
            <a:r>
              <a:t>• Important considerations for Challenges</a:t>
            </a:r>
          </a:p>
          <a:p>
            <a:r>
              <a:t>• Implications and next steps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Outlook</a:t>
            </a:r>
          </a:p>
        </p:txBody>
      </p:sp>
      <p:sp>
        <p:nvSpPr>
          <p:cNvPr id="3" name="Content Placeholder 2"/>
          <p:cNvSpPr>
            <a:spLocks noGrp="1"/>
          </p:cNvSpPr>
          <p:nvPr>
            <p:ph idx="1"/>
          </p:nvPr>
        </p:nvSpPr>
        <p:spPr/>
        <p:txBody>
          <a:bodyPr/>
          <a:lstStyle/>
          <a:p>
            <a:r>
              <a:t>• Key aspect of Future Outlook</a:t>
            </a:r>
          </a:p>
          <a:p>
            <a:r>
              <a:t>• Important considerations for Future Outlook</a:t>
            </a:r>
          </a:p>
          <a:p>
            <a:r>
              <a:t>• Implications and next steps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Conclusions</a:t>
            </a:r>
          </a:p>
        </p:txBody>
      </p:sp>
      <p:sp>
        <p:nvSpPr>
          <p:cNvPr id="3" name="Content Placeholder 2"/>
          <p:cNvSpPr>
            <a:spLocks noGrp="1"/>
          </p:cNvSpPr>
          <p:nvPr>
            <p:ph idx="1"/>
          </p:nvPr>
        </p:nvSpPr>
        <p:spPr/>
        <p:txBody>
          <a:bodyPr/>
          <a:lstStyle/>
          <a:p>
            <a:r>
              <a:t>• 61% of C-suite executives prioritize digital transformation.</a:t>
            </a:r>
          </a:p>
          <a:p>
            <a:r>
              <a:t>• 94% of large organizations have implemented a digital transformation strategy.</a:t>
            </a:r>
          </a:p>
          <a:p>
            <a:r>
              <a:t>• 58% plan to increase digital transformation spending this year.</a:t>
            </a:r>
          </a:p>
          <a:p>
            <a:r>
              <a:t>• Over 80% of transformation programs meet or exceed targets.</a:t>
            </a:r>
          </a:p>
          <a:p>
            <a:r>
              <a:t>• Global digital transformation market projected to reach nearly $1 trillion by 2025.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