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our presentation on the impact of artificial intelligence on job market trends as we look ahead to 2025. Today, we will explore how AI is not just a disruptor but also a creator of new opportunities in the workforce. First, it's important to highlight that while there are concerns about job losses due to AI, the reality is that AI is expected to generate 170 million new jobs by 2030. This significant growth indicates a shift in the job landscape rather than a simple reduction in employment opportunities. Moreover, the adoption of AI tools is accelerating, with a notable 75% of knowledge workers already integrating these technologies into their daily tasks. This rapid uptake suggests that organizations and individuals who adapt early will have a competitive edge in the evolving job market. Another critical point is the financial advantage for those skilled in AI. Workers with AI competencies are commanding a remarkable 56% wage premium compared to their peers in similar roles without these skills. This trend underscores the increasing value of AI literacy in the workforce. As we delve deeper into the skills transformation, we see that AI literacy skills have surged by 177% since 2023. This growth reflects a broader trend where professionals are expanding their skill sets to include AI-related capabilities, which are becoming essential in various industries. Finally, it's crucial to recognize that the impact of AI varies across sectors. While some industries may see roles evolve and adapt, others, particularly in retail and customer service, face significant automation challenges. Understanding these dynamics will be key to navigating the future job market.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Key Concepts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Current Trends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Applications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Challenges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we look towards the future, the impact of AI on the job market is both significant and transformative. The projection of 170 million new jobs by 2030 highlights a fundamental shift in how we view AI—not as a job killer, but as a job creator. This shift requires proactive adaptation from both workers and organizations. The wage premium associated with AI skills is a critical indicator of the value placed on these competencies in the job market. Workers who embrace AI tools and develop relevant skills are not only securing their positions but also enhancing their earning potential. The rapid adoption of AI among knowledge workers signifies a major transformation in workplace dynamics. With a substantial percentage of workers beginning to use AI tools recently, it’s clear that the integration of AI into daily tasks is accelerating. Moreover, the evolution of job roles emphasizes the importance of uniquely human skills. As AI takes over routine tasks, the demand for creativity, emotional intelligence, and complex problem-solving will rise, making these skills invaluable. Finally, AI literacy is becoming essential. Understanding how to effectively use AI tools and interpret their outputs will be crucial for career advancement in the coming years. Workers must prioritize developing these skills to remain competitive in an increasingly AI-driven job market.</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Conclusions based on research findings.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Detailed discussion of Next Steps based on research findings.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a:t>
            </a:r>
          </a:p>
        </p:txBody>
      </p:sp>
      <p:sp>
        <p:nvSpPr>
          <p:cNvPr id="3" name="Subtitle 2"/>
          <p:cNvSpPr>
            <a:spLocks noGrp="1"/>
          </p:cNvSpPr>
          <p:nvPr>
            <p:ph type="subTitle" idx="1"/>
          </p:nvPr>
        </p:nvSpPr>
        <p:spPr/>
        <p:txBody>
          <a:bodyPr/>
          <a:lstStyle/>
          <a:p>
            <a:r>
              <a:t>Generated on August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Key aspect of Next Steps</a:t>
            </a:r>
          </a:p>
          <a:p>
            <a:r>
              <a:t>Important considerations for Next Steps</a:t>
            </a:r>
          </a:p>
          <a:p>
            <a:r>
              <a:t>Implications and next steps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https://blog.theinterviewguys.com/the-state-of-ai-in-the-workplace-in-2025/</a:t>
            </a:r>
          </a:p>
          <a:p>
            <a:r>
              <a:t>[2] https://www.nexford.edu/insights/how-will-ai-affect-jobs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Introduction</a:t>
            </a:r>
          </a:p>
          <a:p>
            <a:r>
              <a:t>Key Concepts</a:t>
            </a:r>
          </a:p>
          <a:p>
            <a:r>
              <a:t>Current Trends</a:t>
            </a:r>
          </a:p>
          <a:p>
            <a:r>
              <a:t>Applications</a:t>
            </a:r>
          </a:p>
          <a:p>
            <a:r>
              <a:t>Challenges</a:t>
            </a:r>
          </a:p>
          <a:p>
            <a:r>
              <a:t>Future Outlook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AI is projected to create 170 million new jobs by 2030.</a:t>
            </a:r>
          </a:p>
          <a:p>
            <a:r>
              <a:t>75% of knowledge workers are already using AI tools.</a:t>
            </a:r>
          </a:p>
          <a:p>
            <a:r>
              <a:t>Workers with AI skills earn a 56% wage premium.</a:t>
            </a:r>
          </a:p>
          <a:p>
            <a:r>
              <a:t>AI literacy skills have increased by 177% since 2023.</a:t>
            </a:r>
          </a:p>
          <a:p>
            <a:r>
              <a:t>Industry impacts vary, with some roles evolving and others facing automation.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Content Placeholder 2"/>
          <p:cNvSpPr>
            <a:spLocks noGrp="1"/>
          </p:cNvSpPr>
          <p:nvPr>
            <p:ph idx="1"/>
          </p:nvPr>
        </p:nvSpPr>
        <p:spPr/>
        <p:txBody>
          <a:bodyPr/>
          <a:lstStyle/>
          <a:p>
            <a:r>
              <a:t>Key aspect of Key Concepts</a:t>
            </a:r>
          </a:p>
          <a:p>
            <a:r>
              <a:t>Important considerations for Key Concepts</a:t>
            </a:r>
          </a:p>
          <a:p>
            <a:r>
              <a:t>Implications and next steps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a:t>
            </a:r>
          </a:p>
        </p:txBody>
      </p:sp>
      <p:sp>
        <p:nvSpPr>
          <p:cNvPr id="3" name="Content Placeholder 2"/>
          <p:cNvSpPr>
            <a:spLocks noGrp="1"/>
          </p:cNvSpPr>
          <p:nvPr>
            <p:ph idx="1"/>
          </p:nvPr>
        </p:nvSpPr>
        <p:spPr/>
        <p:txBody>
          <a:bodyPr/>
          <a:lstStyle/>
          <a:p>
            <a:r>
              <a:t>Key aspect of Current Trends</a:t>
            </a:r>
          </a:p>
          <a:p>
            <a:r>
              <a:t>Important considerations for Current Trends</a:t>
            </a:r>
          </a:p>
          <a:p>
            <a:r>
              <a:t>Implications and next steps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Key aspect of Applications</a:t>
            </a:r>
          </a:p>
          <a:p>
            <a:r>
              <a:t>Important considerations for Applications</a:t>
            </a:r>
          </a:p>
          <a:p>
            <a:r>
              <a:t>Implications and next steps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Key aspect of Challenges</a:t>
            </a:r>
          </a:p>
          <a:p>
            <a:r>
              <a:t>Important considerations for Challenges</a:t>
            </a:r>
          </a:p>
          <a:p>
            <a:r>
              <a:t>Implications and next steps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Outlook</a:t>
            </a:r>
          </a:p>
        </p:txBody>
      </p:sp>
      <p:sp>
        <p:nvSpPr>
          <p:cNvPr id="3" name="Content Placeholder 2"/>
          <p:cNvSpPr>
            <a:spLocks noGrp="1"/>
          </p:cNvSpPr>
          <p:nvPr>
            <p:ph idx="1"/>
          </p:nvPr>
        </p:nvSpPr>
        <p:spPr/>
        <p:txBody>
          <a:bodyPr/>
          <a:lstStyle/>
          <a:p>
            <a:r>
              <a:t>170 Million New Jobs by 2030: AI is projected to create 170 million new jobs.</a:t>
            </a:r>
          </a:p>
          <a:p>
            <a:r>
              <a:t>AI Skills Command Higher Wages: Workers with AI skills earn a 56% wage premium.</a:t>
            </a:r>
          </a:p>
          <a:p>
            <a:r>
              <a:t>Rapid Adoption Among Knowledge Workers: 75% of knowledge workers are adopting AI tools.</a:t>
            </a:r>
          </a:p>
          <a:p>
            <a:r>
              <a:t>Shift in Job Roles: Focus on human-centric skills like creativity and emotional intelligence.</a:t>
            </a:r>
          </a:p>
          <a:p>
            <a:r>
              <a:t>AI Literacy is Essential: Skills in AI literacy are foundational for job security.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Key aspect of Conclusions</a:t>
            </a:r>
          </a:p>
          <a:p>
            <a:r>
              <a:t>Important considerations for Conclusions</a:t>
            </a:r>
          </a:p>
          <a:p>
            <a:r>
              <a:t>Implications and next steps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