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1"/>
    <p:sldId id="260" r:id="rId12"/>
    <p:sldId id="261" r:id="rId13"/>
    <p:sldId id="262" r:id="rId14"/>
    <p:sldId id="263" r:id="rId15"/>
    <p:sldId id="264" r:id="rId16"/>
    <p:sldId id="265" r:id="rId17"/>
    <p:sldId id="266"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notesMaster" Target="notesMasters/notesMaster1.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statistics presented illustrate the profound impact AI is having on the job market, both in terms of job creation and displacement. The rapid adoption of AI tools among knowledge workers signifies a shift in workplace dynamics, while the wage premium for AI-skilled workers reflects the high demand for these competencies. The contrasting trends in job postings further emphasize the necessity for organizations to address skill gaps through effective training programs, ensuring that their workforce is prepared for the future. This data is crucial for understanding the landscape of employment as we approach 2030 and the role of AI in shaping it [1], [2].</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projected creation of **170 million new jobs** by 2030 highlights the transformative impact of AI on the job market, suggesting a shift towards roles that leverage AI capabilities. The statistic that **75% of knowledge workers** are using AI tools indicates a rapid adoption rate, which is crucial for organizations aiming to stay competitive. The **66% productivity increase** showcases AI's effectiveness in enhancing complex tasks, emphasizing the need for businesses to integrate AI strategically. The **56% wage premium** for AI-skilled workers reflects the growing value of these skills in the labor market, making it essential for professionals to upskill. Lastly, the **30% growth** in healthcare demand underscores the resilience of this sector, even as AI automates certain functions, indicating a shift in job roles rather than outright job loss. [1], [2], [3], [4], [5]</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These trends underscore the transformative impact of AI on the job market. The projected net gain of 78 million jobs suggests that while some roles may be displaced, the overall job landscape is expanding due to AI advancements. The significant wage premium for AI-skilled workers indicates a shift in labor value, emphasizing the need for upskilling. The increase in job postings requiring AI skills, despite an overall decline in job postings, highlights the critical role of AI competency in securing employment. Furthermore, the dramatic rise in AI literacy skills points to a growing recognition of the necessity for professionals to adapt to new technologies. Lastly, the high adoption rate of generative AI across organizations illustrates the urgency for businesses to integrate AI into their operations to remain competitive [1], [2].</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These bullet points highlight the transformative impact of AI across various industries. In financial services, the substantial savings from AI chatbots illustrate how technology can streamline operations and reduce costs. The projected growth in healthcare jobs indicates that while AI can assist in diagnostics, the human element remains crucial. In manufacturing, the shift towards higher-skill positions emphasizes the need for workforce adaptation to new technologies. Retail examples showcase the direct correlation between AI implementation and sales performance, demonstrating the potential for increased revenue through enhanced customer insights. Lastly, the reduction in documentation time in healthcare underscores the importance of AI in improving patient care quality. These insights reflect the dual nature of AI's impact: while it may displace some jobs, it also creates new opportunities and enhances productivity across sectors. [1], [2]</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statistics presented highlight the significant challenges organizations face in integrating AI into their operations. The 46% of leaders identifying skill gaps emphasizes the urgent need for targeted training programs to equip the workforce with necessary AI competencies. The low percentage of employees receiving training indicates a missed opportunity for maximizing AI's potential, which can lead to decreased productivity. Furthermore, the slow adoption rate of generative AI reflects a cautious approach that may hinder competitive advantage. The job displacement figures juxtaposed with job creation projections illustrate the transformative impact of AI on the labor market, necessitating strategic workforce planning. Lastly, the wage premium for AI-skilled workers highlights the economic incentive for both employees and employers to invest in AI training and development [1], [2].</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projections indicate a transformative shift in the job market driven by AI. The creation of 170 million new jobs suggests that while AI will displace some roles, it will also generate significant employment opportunities, particularly in emerging fields like cybersecurity. The anticipated adoption of AI technologies by 70% of companies by 2030 emphasizes the urgency for workers to develop AI-related skills. The decline in formal degree requirements for AI roles points to a changing landscape where practical skills are prioritized, making it essential for both job seekers and employers to adapt to these trends. The increase in job postings requiring AI skills further reinforces the need for workforce readiness in an AI-driven economy. [1], [2]</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projected creation of 170 million jobs by 2030 illustrates the transformative potential of AI in the job market, emphasizing the importance of proactive adaptation to leverage these opportunities [1]. The significant wage premium for AI-skilled workers indicates a growing market demand for these competencies, which organizations must recognize to attract and retain talent [2]. The rapid adoption of AI tools among knowledge workers suggests that businesses are already shifting towards AI integration, making it crucial for employees to enhance their skills accordingly [3]. The dramatic increase in demand for AI literacy training reflects the urgency for organizations to prepare their workforce for the future [4]. Finally, the rising importance of interpersonal skills highlights that while technical skills are essential, human-centric capabilities will remain invaluable in an AI-driven landscape [5].</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statistics presented underscore the urgency for professionals to engage with AI technologies. The McKinsey report illustrates the widespread adoption of AI, suggesting that those who do not adapt may fall behind in their careers. The PwC study emphasizes the economic impact of AI, making it clear that understanding AI is not just beneficial but essential for job security. The productivity increase statistic highlights the tangible benefits of AI tools, encouraging immediate experimentation. Furthermore, the World Economic Forum's projection of job displacement stresses the importance of proactive reskilling. Lastly, LinkedIn's findings on in-demand skills serve as a clear directive for professionals to prioritize AI learning in their development plans. These insights collectively provide a roadmap for navigating the evolving job landscape influenced by AI advancements.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a:t>
            </a:r>
          </a:p>
        </p:txBody>
      </p:sp>
      <p:sp>
        <p:nvSpPr>
          <p:cNvPr id="3" name="Subtitle 2"/>
          <p:cNvSpPr>
            <a:spLocks noGrp="1"/>
          </p:cNvSpPr>
          <p:nvPr>
            <p:ph type="subTitle" idx="1"/>
          </p:nvPr>
        </p:nvSpPr>
        <p:spPr/>
        <p:txBody>
          <a:bodyPr/>
          <a:lstStyle/>
          <a:p>
            <a:r>
              <a:t>Generated on August 26,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Next Steps</a:t>
            </a:r>
          </a:p>
        </p:txBody>
      </p:sp>
      <p:sp>
        <p:nvSpPr>
          <p:cNvPr id="3" name="Content Placeholder 2"/>
          <p:cNvSpPr>
            <a:spLocks noGrp="1"/>
          </p:cNvSpPr>
          <p:nvPr>
            <p:ph idx="1"/>
          </p:nvPr>
        </p:nvSpPr>
        <p:spPr/>
        <p:txBody>
          <a:bodyPr/>
          <a:lstStyle/>
          <a:p>
            <a:r>
              <a:t>According to a McKinsey report, 70% of companies are adopting AI technologies, indicating a strong market trend that professionals must align with to remain competitive.</a:t>
            </a:r>
          </a:p>
          <a:p>
            <a:r>
              <a:t>A study by PwC predicts that AI could contribute up to $15.7 trillion to the global economy by 2030, highlighting the importance of AI literacy for future job security.</a:t>
            </a:r>
          </a:p>
          <a:p>
            <a:r>
              <a:t>Research shows that employees who utilize AI tools can increase their productivity by up to 40%, emphasizing the need to integrate these tools into daily workflows.</a:t>
            </a:r>
          </a:p>
          <a:p>
            <a:r>
              <a:t>The World Economic Forum estimates that 85 million jobs may be displaced by AI by 2025, making it crucial for individuals to reskill and adapt to new roles that emerge.</a:t>
            </a:r>
          </a:p>
          <a:p>
            <a:r>
              <a:t>LinkedIn reports that AI skills are among the top 10 most in-demand skills in 2023, reinforcing the necessity for professionals to enhance their AI competencies.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[1] https://blog.theinterviewguys.com/the-state-of-ai-in-the-workplace-in-2025/</a:t>
            </a:r>
          </a:p>
          <a:p>
            <a:r>
              <a:t>[2] https://www.kark.com/news/business/what-ai-means-for-the-future-of-the-job-market/</a:t>
            </a:r>
          </a:p>
          <a:p>
            <a:r>
              <a:t>[3] https://www.nexford.edu/insights/how-will-ai-affect-jobs</a:t>
            </a:r>
          </a:p>
          <a:p>
            <a:r>
              <a:t>[4] https://biztoc.com/x/bab4762b4e3f782c</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lstStyle/>
          <a:p>
            <a:r>
              <a:t>Introduction</a:t>
            </a:r>
          </a:p>
          <a:p>
            <a:r>
              <a:t>Key Concepts</a:t>
            </a:r>
          </a:p>
          <a:p>
            <a:r>
              <a:t>Current Trends</a:t>
            </a:r>
          </a:p>
          <a:p>
            <a:r>
              <a:t>Applications</a:t>
            </a:r>
          </a:p>
          <a:p>
            <a:r>
              <a:t>Challenges</a:t>
            </a:r>
          </a:p>
          <a:p>
            <a:r>
              <a:t>Future Outlook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By 2025, 75% of knowledge workers will be using AI tools, with 46% adopting them in the last six months, indicating rapid integration into daily workflows.</a:t>
            </a:r>
          </a:p>
          <a:p>
            <a:r>
              <a:t>AI is expected to generate 170 million new jobs by 2030, while 92 million jobs will be displaced, leading to a net gain of 78 million positions, showcasing the transformative potential of AI in the job market.</a:t>
            </a:r>
          </a:p>
          <a:p>
            <a:r>
              <a:t>Workers skilled in AI are earning a 56% wage premium compared to their non-AI counterparts, highlighting the increasing value of AI competencies in the labor market.</a:t>
            </a:r>
          </a:p>
          <a:p>
            <a:r>
              <a:t>Job postings requiring AI skills have surged by 7.5%, contrasting with an 11.3% decline in total job postings, emphasizing the growing demand for AI expertise amidst a shrinking job market.</a:t>
            </a:r>
          </a:p>
          <a:p>
            <a:r>
              <a:t>46% of organizational leaders cite skill gaps as a major barrier to AI adoption, underscoring the urgent need for targeted training programs to equip the workforce with necessary AI skills.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Concepts</a:t>
            </a:r>
          </a:p>
        </p:txBody>
      </p:sp>
      <p:sp>
        <p:nvSpPr>
          <p:cNvPr id="3" name="Content Placeholder 2"/>
          <p:cNvSpPr>
            <a:spLocks noGrp="1"/>
          </p:cNvSpPr>
          <p:nvPr>
            <p:ph idx="1"/>
          </p:nvPr>
        </p:nvSpPr>
        <p:spPr/>
        <p:txBody>
          <a:bodyPr/>
          <a:lstStyle/>
          <a:p>
            <a:r>
              <a:t>By 2030, **170 million new jobs** are expected to be created, leading to a net gain of **78 million positions** after accounting for **92 million jobs** projected to be displaced.</a:t>
            </a:r>
          </a:p>
          <a:p>
            <a:r>
              <a:t>**75% of knowledge workers** are utilizing AI tools, with **46%** adopting these technologies within the last six months as of August 2025.</a:t>
            </a:r>
          </a:p>
          <a:p>
            <a:r>
              <a:t>AI is enhancing productivity by an average of **66%** across business tasks, particularly benefiting complex cognitive work over routine tasks.</a:t>
            </a:r>
          </a:p>
          <a:p>
            <a:r>
              <a:t>Workers with AI skills are earning a **56% wage premium** compared to similar roles without AI requirements, a significant increase from **25%** the previous year.</a:t>
            </a:r>
          </a:p>
          <a:p>
            <a:r>
              <a:t>In the healthcare sector, despite AI's role in diagnostics and automation, there is a projected **30% growth** in demand for health professionals.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Current Trends</a:t>
            </a:r>
          </a:p>
        </p:txBody>
      </p:sp>
      <p:sp>
        <p:nvSpPr>
          <p:cNvPr id="3" name="Content Placeholder 2"/>
          <p:cNvSpPr>
            <a:spLocks noGrp="1"/>
          </p:cNvSpPr>
          <p:nvPr>
            <p:ph idx="1"/>
          </p:nvPr>
        </p:nvSpPr>
        <p:spPr/>
        <p:txBody>
          <a:bodyPr/>
          <a:lstStyle/>
          <a:p>
            <a:r>
              <a:t>By 2030, 170 million new jobs are projected to be created, resulting in a net gain of 78 million jobs after accounting for the 92 million jobs expected to be displaced.</a:t>
            </a:r>
          </a:p>
          <a:p>
            <a:r>
              <a:t>Workers with AI skills are earning a 56% wage premium compared to their counterparts without AI skills, up from a 25% premium the previous year.</a:t>
            </a:r>
          </a:p>
          <a:p>
            <a:r>
              <a:t>Job postings requiring AI skills increased by 7.5% while total job postings decreased by 11.3%, highlighting the growing importance of AI competency for job security.</a:t>
            </a:r>
          </a:p>
          <a:p>
            <a:r>
              <a:t>AI literacy skills have surged by 177% since 2023, indicating a significant demand for professionals proficient in AI tools.</a:t>
            </a:r>
          </a:p>
          <a:p>
            <a:r>
              <a:t>As of early 2025, 71% of organizations are utilizing generative AI in at least one business function, reflecting rapid integration of AI technologies across sectors.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a:t>
            </a:r>
          </a:p>
        </p:txBody>
      </p:sp>
      <p:sp>
        <p:nvSpPr>
          <p:cNvPr id="3" name="Content Placeholder 2"/>
          <p:cNvSpPr>
            <a:spLocks noGrp="1"/>
          </p:cNvSpPr>
          <p:nvPr>
            <p:ph idx="1"/>
          </p:nvPr>
        </p:nvSpPr>
        <p:spPr/>
        <p:txBody>
          <a:bodyPr/>
          <a:lstStyle/>
          <a:p>
            <a:r>
              <a:t>In financial services, AI chatbots are generating $8 billion in annual savings by enhancing customer service efficiency.</a:t>
            </a:r>
          </a:p>
          <a:p>
            <a:r>
              <a:t>Healthcare is projected to see a 30% increase in demand for health professionals by 2025, despite AI's capabilities in diagnostics and administrative tasks.</a:t>
            </a:r>
          </a:p>
          <a:p>
            <a:r>
              <a:t>Modern manufacturing is experiencing a shift where 2 million jobs may be replaced by AI, yet there is a growing demand for workers skilled in overseeing AI systems.</a:t>
            </a:r>
          </a:p>
          <a:p>
            <a:r>
              <a:t>Retailers utilizing AI-powered recommendation engines have reported a significant increase in sales, with enhanced customer engagement metrics.</a:t>
            </a:r>
          </a:p>
          <a:p>
            <a:r>
              <a:t>AI tools in healthcare are reducing documentation time, allowing healthcare workers to dedicate more time to patient care, improving overall patient outcomes.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lstStyle/>
          <a:p>
            <a:r>
              <a:t>46% of leaders cite skill gaps as a major barrier to AI adoption, indicating a critical shortage of AI competencies in the workforce.</a:t>
            </a:r>
          </a:p>
          <a:p>
            <a:r>
              <a:t>Only 39% of employees using AI have received training from their companies, with just 25% of organizations planning to offer generative AI training this year, leading to underutilization of AI tools.</a:t>
            </a:r>
          </a:p>
          <a:p>
            <a:r>
              <a:t>As of early 2024, only 5.4% of firms have formally adopted generative AI, suggesting that most AI applications remain informal or experimental, limiting potential benefits.</a:t>
            </a:r>
          </a:p>
          <a:p>
            <a:r>
              <a:t>92 million jobs are projected to be displaced by AI by 2030, while the World Economic Forum anticipates the creation of 170 million new jobs, resulting in a net gain of 78 million positions.</a:t>
            </a:r>
          </a:p>
          <a:p>
            <a:r>
              <a:t>AI-skilled workers earn a 56% wage premium compared to similar roles without AI requirements, underscoring the financial advantages of adapting to AI technologies.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Outlook</a:t>
            </a:r>
          </a:p>
        </p:txBody>
      </p:sp>
      <p:sp>
        <p:nvSpPr>
          <p:cNvPr id="3" name="Content Placeholder 2"/>
          <p:cNvSpPr>
            <a:spLocks noGrp="1"/>
          </p:cNvSpPr>
          <p:nvPr>
            <p:ph idx="1"/>
          </p:nvPr>
        </p:nvSpPr>
        <p:spPr/>
        <p:txBody>
          <a:bodyPr/>
          <a:lstStyle/>
          <a:p>
            <a:r>
              <a:t>By 2030, AI is projected to create approximately 170 million new jobs, significantly outweighing the anticipated displacement of 92 million jobs due to AI advancements.</a:t>
            </a:r>
          </a:p>
          <a:p>
            <a:r>
              <a:t>Around 70% of companies are expected to adopt at least one type of AI technology by 2030, reflecting a substantial increase in the integration of AI across various industries.</a:t>
            </a:r>
          </a:p>
          <a:p>
            <a:r>
              <a:t>The demand for cybersecurity professionals is projected to grow by 32% from 2022 to 2032, underscoring the critical need for expertise in securing AI systems as they become more prevalent.</a:t>
            </a:r>
          </a:p>
          <a:p>
            <a:r>
              <a:t>The percentage of AI-exposed roles requiring formal degrees is expected to decline from 66% to 59%, indicating a shift towards valuing practical AI skills over traditional educational credentials.</a:t>
            </a:r>
          </a:p>
          <a:p>
            <a:r>
              <a:t>Job postings requiring AI skills have recently increased by 7.5%, highlighting the growing importance of AI competencies in the job market.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Conclusions</a:t>
            </a:r>
          </a:p>
        </p:txBody>
      </p:sp>
      <p:sp>
        <p:nvSpPr>
          <p:cNvPr id="3" name="Content Placeholder 2"/>
          <p:cNvSpPr>
            <a:spLocks noGrp="1"/>
          </p:cNvSpPr>
          <p:nvPr>
            <p:ph idx="1"/>
          </p:nvPr>
        </p:nvSpPr>
        <p:spPr/>
        <p:txBody>
          <a:bodyPr/>
          <a:lstStyle/>
          <a:p>
            <a:r>
              <a:t>AI is expected to create 170 million new jobs by 2030, resulting in a net gain of 78 million jobs despite the displacement of 92 million roles.</a:t>
            </a:r>
          </a:p>
          <a:p>
            <a:r>
              <a:t>Workers with AI skills earn 56% more than their peers without AI competencies, reflecting a significant increase from a 25% wage premium just one year prior.</a:t>
            </a:r>
          </a:p>
          <a:p>
            <a:r>
              <a:t>Approximately 75% of knowledge workers are currently using AI tools, with 46% adopting these technologies within the last six months, indicating a rapid shift in workplace practices.</a:t>
            </a:r>
          </a:p>
          <a:p>
            <a:r>
              <a:t>The demand for AI literacy has surged by 177% since 2023, highlighting the urgent need for organizations to invest in training programs for their workforce.</a:t>
            </a:r>
          </a:p>
          <a:p>
            <a:r>
              <a:t>Interpersonal skills have seen a 20% increase in importance since 2018, underscoring the necessity for leadership and emotional intelligence in an AI-enhanced work environment.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