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August 26,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</a:t>
            </a:r>
          </a:p>
          <a:p>
            <a:r>
              <a:t>Key Concepts</a:t>
            </a:r>
          </a:p>
          <a:p>
            <a:r>
              <a:t>Current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projected to create 170 million new jobs by 2030</a:t>
            </a:r>
          </a:p>
          <a:p>
            <a:r>
              <a:t>75% of knowledge workers are adopting AI tools</a:t>
            </a:r>
          </a:p>
          <a:p>
            <a:r>
              <a:t>AI-skilled workers earn a 56% wage premium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