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1"/>
    <p:sldId id="260" r:id="rId12"/>
    <p:sldId id="261" r:id="rId13"/>
    <p:sldId id="262" r:id="rId14"/>
    <p:sldId id="263" r:id="rId15"/>
    <p:sldId id="264"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global AI market is rapidly expanding, with projections indicating significant growth by 2025. The US market alone is a substantial contributor, valued at nearly $74 billion. Additionally, the AI software segment is anticipated to generate impressive revenue, highlighting the sector's potential for innovation and investment.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AI market is projected to grow significantly, indicating strong future investment opportunities. The increase in AI usage among individuals highlights its growing integration into daily life. Organizations are increasingly adopting AI solutions to address labor shortages, showcasing a strategic response to workforce challenges.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AI is transforming healthcare with 90% of hospitals adopting it for diagnosis and monitoring. In the workforce, 75% of knowledge workers are leveraging AI tools, with nearly half starting recently. Notably, companies like Microsoft and LinkedIn report that a significant majority of AI users prefer using their own tools at work, indicating a shift towards personalized technology solutions.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AI's economic impact is significant, with projections indicating a $15 trillion contribution to global revenue by 2030. The job market will see a net gain, with 170 million new jobs created, despite 92 million potential displacements. The AI sector alone is expected to generate 97 million new jobs by 2025, highlighting the industry's growth and demand for skilled professionals.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global distrust in AI highlights significant ethical and transparency issues. With 85 million jobs potentially displaced, the impact of automation is profound. Additionally, 40% of employers foresee workforce reductions, indicating a shift in job dynamics due to AI integration.</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AI market is on a significant growth trajectory, with projections indicating a value of $2.4 trillion by 2032. This growth is driven by AI's potential to contribute over $15 trillion to global revenue by 2030, highlighting its transformative impact across industries. Additionally, the rise of AI technologies is expected to create 170 million new jobs by 2030, showcasing the sector's role in workforce expansion and economic development.</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AI market is experiencing rapid growth, with projections indicating a value of $190 billion by 2025. Adoption rates in the healthcare sector have surged by 30%, showcasing the technology's potential. However, job displacement remains a significant concern, with 60% of the workforce expressing distrust towards AI technologies.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Organizations need to prioritize ethical AI to gain user trust, as 80% of users favor companies that demonstrate responsible practices. Investing 20% of budgets in training programs will prepare the workforce for the new jobs created by AI, ensuring a skilled labor pool. Additionally, 75% of companies should continuously monitor AI trends and adapt their strategies to harness AI's potential while addressing its challenges.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 Market Growth Projections to 2025</a:t>
            </a:r>
          </a:p>
        </p:txBody>
      </p:sp>
      <p:sp>
        <p:nvSpPr>
          <p:cNvPr id="3" name="Subtitle 2"/>
          <p:cNvSpPr>
            <a:spLocks noGrp="1"/>
          </p:cNvSpPr>
          <p:nvPr>
            <p:ph type="subTitle" idx="1"/>
          </p:nvPr>
        </p:nvSpPr>
        <p:spPr/>
        <p:txBody>
          <a:bodyPr/>
          <a:lstStyle/>
          <a:p>
            <a:r>
              <a:t>Generated on August 26,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Building Trust and Skills for AI Success</a:t>
            </a:r>
          </a:p>
        </p:txBody>
      </p:sp>
      <p:sp>
        <p:nvSpPr>
          <p:cNvPr id="3" name="Content Placeholder 2"/>
          <p:cNvSpPr>
            <a:spLocks noGrp="1"/>
          </p:cNvSpPr>
          <p:nvPr>
            <p:ph idx="1"/>
          </p:nvPr>
        </p:nvSpPr>
        <p:spPr/>
        <p:txBody>
          <a:bodyPr/>
          <a:lstStyle/>
          <a:p>
            <a:pPr algn="l"/>
            <a:r>
              <a:rPr sz="2800">
                <a:latin typeface="Calibri"/>
              </a:rPr>
              <a:t>80% of users prefer organizations with ethical AI practices for trust.</a:t>
            </a:r>
          </a:p>
          <a:p>
            <a:pPr algn="l"/>
            <a:r>
              <a:rPr sz="2800">
                <a:latin typeface="Calibri"/>
              </a:rPr>
              <a:t>Invest 20% of budgets in workforce training for AI job readiness.</a:t>
            </a:r>
          </a:p>
          <a:p>
            <a:pPr algn="l"/>
            <a:r>
              <a:rPr sz="2800">
                <a:latin typeface="Calibri"/>
              </a:rPr>
              <a:t>75% of companies must adapt strategies to leverage AI trends effectively.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pPr algn="l"/>
            <a:r>
              <a:rPr sz="2800">
                <a:latin typeface="Calibri"/>
              </a:rPr>
              <a:t>[1] https://www.azilen.com/blog/top-ai-statistics/</a:t>
            </a:r>
          </a:p>
          <a:p>
            <a:pPr algn="l"/>
            <a:r>
              <a:rPr sz="2800">
                <a:latin typeface="Calibri"/>
              </a:rPr>
              <a:t>[2] https://blog.theinterviewguys.com/the-state-of-ai-in-the-workplace-in-2025/</a:t>
            </a:r>
          </a:p>
          <a:p>
            <a:pPr algn="l"/>
            <a:r>
              <a:rPr sz="2800">
                <a:latin typeface="Calibri"/>
              </a:rPr>
              <a:t>[3] https://www.kark.com/news/business/what-ai-means-for-the-future-of-the-job-market/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Pr algn="l"/>
            <a:r>
              <a:rPr sz="2000">
                <a:latin typeface="Calibri"/>
              </a:rPr>
              <a:t>AI Market Growth Projections to 2025</a:t>
            </a:r>
          </a:p>
          <a:p>
            <a:pPr algn="l"/>
            <a:r>
              <a:rPr sz="2000">
                <a:latin typeface="Calibri"/>
              </a:rPr>
              <a:t>Surge in AI Adoption Amid Labor Shortages</a:t>
            </a:r>
          </a:p>
          <a:p>
            <a:pPr algn="l"/>
            <a:r>
              <a:rPr sz="2000">
                <a:latin typeface="Calibri"/>
              </a:rPr>
              <a:t>Global AI Adoption in Healthcare and Workplaces</a:t>
            </a:r>
          </a:p>
          <a:p>
            <a:pPr algn="l"/>
            <a:r>
              <a:rPr sz="2000">
                <a:latin typeface="Calibri"/>
              </a:rPr>
              <a:t>AI's Economic Impact: Jobs and Revenue Growth</a:t>
            </a:r>
          </a:p>
          <a:p>
            <a:pPr algn="l"/>
            <a:r>
              <a:rPr sz="2000">
                <a:latin typeface="Calibri"/>
              </a:rPr>
              <a:t>Global Workforce Impact of AI Distrust</a:t>
            </a:r>
          </a:p>
          <a:p>
            <a:pPr algn="l"/>
            <a:r>
              <a:rPr sz="2000">
                <a:latin typeface="Calibri"/>
              </a:rPr>
              <a:t>AI's Economic Impact and Job Growth by 2030</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Market Growth Projections to 2025</a:t>
            </a:r>
          </a:p>
        </p:txBody>
      </p:sp>
      <p:sp>
        <p:nvSpPr>
          <p:cNvPr id="3" name="Content Placeholder 2"/>
          <p:cNvSpPr>
            <a:spLocks noGrp="1"/>
          </p:cNvSpPr>
          <p:nvPr>
            <p:ph idx="1"/>
          </p:nvPr>
        </p:nvSpPr>
        <p:spPr/>
        <p:txBody>
          <a:bodyPr/>
          <a:lstStyle/>
          <a:p>
            <a:pPr algn="l"/>
            <a:r>
              <a:rPr sz="2800">
                <a:latin typeface="Calibri"/>
              </a:rPr>
              <a:t>Global AI market projected between $244 billion and $757.6 billion by 2025</a:t>
            </a:r>
          </a:p>
          <a:p>
            <a:pPr algn="l"/>
            <a:r>
              <a:rPr sz="2800">
                <a:latin typeface="Calibri"/>
              </a:rPr>
              <a:t>US AI market valued at nearly $74 billion in 2025</a:t>
            </a:r>
          </a:p>
          <a:p>
            <a:pPr algn="l"/>
            <a:r>
              <a:rPr sz="2800">
                <a:latin typeface="Calibri"/>
              </a:rPr>
              <a:t>AI software segment expected to generate $126 billion in global revenue by 2025</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Surge in AI Adoption Amid Labor Shortages</a:t>
            </a:r>
          </a:p>
        </p:txBody>
      </p:sp>
      <p:sp>
        <p:nvSpPr>
          <p:cNvPr id="3" name="Content Placeholder 2"/>
          <p:cNvSpPr>
            <a:spLocks noGrp="1"/>
          </p:cNvSpPr>
          <p:nvPr>
            <p:ph idx="1"/>
          </p:nvPr>
        </p:nvSpPr>
        <p:spPr/>
        <p:txBody>
          <a:bodyPr/>
          <a:lstStyle/>
          <a:p>
            <a:pPr algn="l"/>
            <a:r>
              <a:rPr sz="2800">
                <a:latin typeface="Calibri"/>
              </a:rPr>
              <a:t>AI market growth: CAGR of 19%–35.9% over the next decade</a:t>
            </a:r>
          </a:p>
          <a:p>
            <a:pPr algn="l"/>
            <a:r>
              <a:rPr sz="2800">
                <a:latin typeface="Calibri"/>
              </a:rPr>
              <a:t>84.58% of individuals report increased AI usage in the past year</a:t>
            </a:r>
          </a:p>
          <a:p>
            <a:pPr algn="l"/>
            <a:r>
              <a:rPr sz="2800">
                <a:latin typeface="Calibri"/>
              </a:rPr>
              <a:t>35% of organizations adopting AI to combat labor shortages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Global AI Adoption in Healthcare and Workplaces</a:t>
            </a:r>
          </a:p>
        </p:txBody>
      </p:sp>
      <p:sp>
        <p:nvSpPr>
          <p:cNvPr id="3" name="Content Placeholder 2"/>
          <p:cNvSpPr>
            <a:spLocks noGrp="1"/>
          </p:cNvSpPr>
          <p:nvPr>
            <p:ph idx="1"/>
          </p:nvPr>
        </p:nvSpPr>
        <p:spPr/>
        <p:txBody>
          <a:bodyPr/>
          <a:lstStyle/>
          <a:p>
            <a:pPr algn="l"/>
            <a:r>
              <a:rPr sz="2800">
                <a:latin typeface="Calibri"/>
              </a:rPr>
              <a:t>90% of hospitals globally use AI for diagnosis and patient monitoring</a:t>
            </a:r>
          </a:p>
          <a:p>
            <a:pPr algn="l"/>
            <a:r>
              <a:rPr sz="2800">
                <a:latin typeface="Calibri"/>
              </a:rPr>
              <a:t>75% of knowledge workers utilize AI tools; 46% adopted in last six months</a:t>
            </a:r>
          </a:p>
          <a:p>
            <a:pPr algn="l"/>
            <a:r>
              <a:rPr sz="2800">
                <a:latin typeface="Calibri"/>
              </a:rPr>
              <a:t>78% of AI users at Microsoft and LinkedIn bring personal tools to work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AI's Economic Impact: Jobs and Revenue Growth</a:t>
            </a:r>
          </a:p>
        </p:txBody>
      </p:sp>
      <p:sp>
        <p:nvSpPr>
          <p:cNvPr id="3" name="Content Placeholder 2"/>
          <p:cNvSpPr>
            <a:spLocks noGrp="1"/>
          </p:cNvSpPr>
          <p:nvPr>
            <p:ph idx="1"/>
          </p:nvPr>
        </p:nvSpPr>
        <p:spPr/>
        <p:txBody>
          <a:bodyPr/>
          <a:lstStyle/>
          <a:p>
            <a:pPr algn="l"/>
            <a:r>
              <a:rPr sz="2800">
                <a:latin typeface="Calibri"/>
              </a:rPr>
              <a:t>AI to add over $15 trillion to global revenue by 2030</a:t>
            </a:r>
          </a:p>
          <a:p>
            <a:pPr algn="l"/>
            <a:r>
              <a:rPr sz="2800">
                <a:latin typeface="Calibri"/>
              </a:rPr>
              <a:t>170 million new jobs expected by 2030, offsetting 92 million displaced jobs</a:t>
            </a:r>
          </a:p>
          <a:p>
            <a:pPr algn="l"/>
            <a:r>
              <a:rPr sz="2800">
                <a:latin typeface="Calibri"/>
              </a:rPr>
              <a:t>97 million new AI jobs projected by 2025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Global Workforce Impact of AI Distrust</a:t>
            </a:r>
          </a:p>
        </p:txBody>
      </p:sp>
      <p:sp>
        <p:nvSpPr>
          <p:cNvPr id="3" name="Content Placeholder 2"/>
          <p:cNvSpPr>
            <a:spLocks noGrp="1"/>
          </p:cNvSpPr>
          <p:nvPr>
            <p:ph idx="1"/>
          </p:nvPr>
        </p:nvSpPr>
        <p:spPr/>
        <p:txBody>
          <a:bodyPr/>
          <a:lstStyle/>
          <a:p>
            <a:pPr algn="l"/>
            <a:r>
              <a:rPr sz="2800">
                <a:latin typeface="Calibri"/>
              </a:rPr>
              <a:t>46% global distrust in AI due to ethics and transparency concerns</a:t>
            </a:r>
          </a:p>
          <a:p>
            <a:pPr algn="l"/>
            <a:r>
              <a:rPr sz="2800">
                <a:latin typeface="Calibri"/>
              </a:rPr>
              <a:t>85 million jobs at risk from automation and AI advancements</a:t>
            </a:r>
          </a:p>
          <a:p>
            <a:pPr algn="l"/>
            <a:r>
              <a:rPr sz="2800">
                <a:latin typeface="Calibri"/>
              </a:rPr>
              <a:t>40% of employers expect workforce reductions from AI automation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AI's Economic Impact and Job Growth by 2030</a:t>
            </a:r>
          </a:p>
        </p:txBody>
      </p:sp>
      <p:sp>
        <p:nvSpPr>
          <p:cNvPr id="3" name="Content Placeholder 2"/>
          <p:cNvSpPr>
            <a:spLocks noGrp="1"/>
          </p:cNvSpPr>
          <p:nvPr>
            <p:ph idx="1"/>
          </p:nvPr>
        </p:nvSpPr>
        <p:spPr/>
        <p:txBody>
          <a:bodyPr/>
          <a:lstStyle/>
          <a:p>
            <a:pPr algn="l"/>
            <a:r>
              <a:rPr sz="2800">
                <a:latin typeface="Calibri"/>
              </a:rPr>
              <a:t>AI market projected to reach $2.4 trillion by 2032</a:t>
            </a:r>
          </a:p>
          <a:p>
            <a:pPr algn="l"/>
            <a:r>
              <a:rPr sz="2800">
                <a:latin typeface="Calibri"/>
              </a:rPr>
              <a:t>AI expected to contribute over $15 trillion to global revenue by 2030</a:t>
            </a:r>
          </a:p>
          <a:p>
            <a:pPr algn="l"/>
            <a:r>
              <a:rPr sz="2800">
                <a:latin typeface="Calibri"/>
              </a:rPr>
              <a:t>170 million new jobs anticipated by 2030 due to AI advancements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Market Growth and Workforce Concerns</a:t>
            </a:r>
          </a:p>
        </p:txBody>
      </p:sp>
      <p:sp>
        <p:nvSpPr>
          <p:cNvPr id="3" name="Content Placeholder 2"/>
          <p:cNvSpPr>
            <a:spLocks noGrp="1"/>
          </p:cNvSpPr>
          <p:nvPr>
            <p:ph idx="1"/>
          </p:nvPr>
        </p:nvSpPr>
        <p:spPr/>
        <p:txBody>
          <a:bodyPr/>
          <a:lstStyle/>
          <a:p>
            <a:pPr algn="l"/>
            <a:r>
              <a:rPr sz="2800">
                <a:latin typeface="Calibri"/>
              </a:rPr>
              <a:t>AI market projected to reach $190 billion by 2025</a:t>
            </a:r>
          </a:p>
          <a:p>
            <a:pPr algn="l"/>
            <a:r>
              <a:rPr sz="2800">
                <a:latin typeface="Calibri"/>
              </a:rPr>
              <a:t>Healthcare sector: 30% increase in AI adoption rates</a:t>
            </a:r>
          </a:p>
          <a:p>
            <a:pPr algn="l"/>
            <a:r>
              <a:rPr sz="2800">
                <a:latin typeface="Calibri"/>
              </a:rPr>
              <a:t>Job displacement concerns affect 60% of workforce perceptions on AI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