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8a7b30c42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8a7b30c42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-Kevin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8a7b30c42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8a7b30c42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-Kevin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8acc520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8acc520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f6631e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f6631e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-Anthony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a7b30c4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8a7b30c4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-Anthony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f6631e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f6631e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-Journey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f6631e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4f6631e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-Journey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d88db9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d88db9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-Jonathan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8d88db9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8d88db9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-Jonathan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4f6631e7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4f6631e7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-Kevin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8a7b30c42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8a7b30c42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-Kevin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Vaccine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Mendoza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Gonzalez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Danao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Diaz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641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25" y="1227925"/>
            <a:ext cx="5671350" cy="3521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641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00" y="1227925"/>
            <a:ext cx="5252801" cy="355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URL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https://github.com/jc7mendoza/vaccinedata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Content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Our project idea</a:t>
            </a:r>
            <a:endParaRPr sz="2800"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Dataset</a:t>
            </a:r>
            <a:endParaRPr sz="2800"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Flowchart</a:t>
            </a:r>
            <a:endParaRPr sz="2800"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Pig script</a:t>
            </a:r>
            <a:endParaRPr sz="2800"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Bar and Pie Charts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Project is About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22000" y="1761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We gathered COVID-19 </a:t>
            </a:r>
            <a:r>
              <a:rPr lang="en" sz="2000"/>
              <a:t>vaccine</a:t>
            </a:r>
            <a:r>
              <a:rPr lang="en" sz="2000"/>
              <a:t> data on catalog.data.gov. In the dataset, it included a list of counties and states throughout the United States with information such as the hesitant rate and percentage of adults that are fully vaccinated. As a group, we decided to compare and contrast the average percentage of people hesitant versus the percent of adults that are fully vaccinated from five states in the West coast: </a:t>
            </a:r>
            <a:r>
              <a:rPr lang="en" sz="2000"/>
              <a:t>California</a:t>
            </a:r>
            <a:r>
              <a:rPr lang="en" sz="2000"/>
              <a:t>, </a:t>
            </a:r>
            <a:r>
              <a:rPr lang="en" sz="2000"/>
              <a:t>Nevada</a:t>
            </a:r>
            <a:r>
              <a:rPr lang="en" sz="2000"/>
              <a:t>, Arizona, Oregon, and Washington.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25" y="1425551"/>
            <a:ext cx="8573350" cy="32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335350" y="4743300"/>
            <a:ext cx="8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https://catalog.data.gov/dataset/vaccine-hesitancy-for-covid-19-county-and-local-estimates-ed70f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Flowchart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24" y="1199475"/>
            <a:ext cx="5349724" cy="3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 Script For Order By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87275" y="1161675"/>
            <a:ext cx="8604900" cy="3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Assume dataset is loaded in the Hadoop FS, create a Pig script using (vi) to order our table in ascending/descending order.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ssh jdiaz231@220.116.230.21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vi hesitancy_pig_script.pig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hesitancy_dirty = LOAD '/user/jdiaz231/project1/CIS_CSV_Selected_States_Dataset.csv' using PigStorage(',');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hesitancy_clean = FOREACH hesitancy_dirty generate (chararray) $1 as County, (chararray) $2 as State, (double) $3 as EstimatedHesitancy, (double) $4 as StrongHesitancy;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StateHesitancy_Descending = ORDER hesitancy_clean BY EstimatedHesitancy DESC;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DUMP StateHesitancy_Descending LIMIT 5;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StateHesitancy_Ascending = ORDER hesitancy_clean BY EstimatedHesitancy ASC;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DUMP StateHesitancy_Ascending LIMIT 5;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773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 the result would be similar to sorting in Excel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57325" y="1500700"/>
            <a:ext cx="8919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DUMP StateHesitancy_Descending          DUMP StateHesitancy_Ascending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13" y="2421350"/>
            <a:ext cx="27908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788" y="2421338"/>
            <a:ext cx="26384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641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26" y="1227925"/>
            <a:ext cx="5671349" cy="35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641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288" y="1227925"/>
            <a:ext cx="5252824" cy="35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