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7" r:id="rId3"/>
    <p:sldId id="258" r:id="rId4"/>
    <p:sldId id="268" r:id="rId5"/>
    <p:sldId id="272" r:id="rId6"/>
    <p:sldId id="273" r:id="rId7"/>
    <p:sldId id="274" r:id="rId8"/>
    <p:sldId id="275" r:id="rId9"/>
    <p:sldId id="276" r:id="rId10"/>
    <p:sldId id="269" r:id="rId11"/>
    <p:sldId id="277" r:id="rId12"/>
    <p:sldId id="278" r:id="rId13"/>
    <p:sldId id="279" r:id="rId14"/>
    <p:sldId id="280" r:id="rId15"/>
    <p:sldId id="281" r:id="rId16"/>
    <p:sldId id="282" r:id="rId17"/>
    <p:sldId id="283" r:id="rId18"/>
    <p:sldId id="285" r:id="rId19"/>
    <p:sldId id="284" r:id="rId20"/>
    <p:sldId id="286" r:id="rId21"/>
    <p:sldId id="289" r:id="rId22"/>
    <p:sldId id="290" r:id="rId23"/>
    <p:sldId id="294" r:id="rId24"/>
    <p:sldId id="291" r:id="rId25"/>
    <p:sldId id="288" r:id="rId26"/>
    <p:sldId id="292" r:id="rId27"/>
    <p:sldId id="293" r:id="rId28"/>
    <p:sldId id="295" r:id="rId29"/>
    <p:sldId id="270" r:id="rId30"/>
    <p:sldId id="271" r:id="rId31"/>
    <p:sldId id="265" r:id="rId32"/>
    <p:sldId id="259" r:id="rId33"/>
    <p:sldId id="260" r:id="rId34"/>
    <p:sldId id="261" r:id="rId35"/>
    <p:sldId id="262" r:id="rId36"/>
    <p:sldId id="263" r:id="rId37"/>
    <p:sldId id="264" r:id="rId38"/>
    <p:sldId id="266" r:id="rId39"/>
    <p:sldId id="267" r:id="rId40"/>
  </p:sldIdLst>
  <p:sldSz cx="9144000" cy="6858000" type="screen4x3"/>
  <p:notesSz cx="6858000" cy="9144000"/>
  <p:defaultText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744" autoAdjust="0"/>
  </p:normalViewPr>
  <p:slideViewPr>
    <p:cSldViewPr snapToGrid="0" snapToObjects="1">
      <p:cViewPr varScale="1">
        <p:scale>
          <a:sx n="80" d="100"/>
          <a:sy n="80" d="100"/>
        </p:scale>
        <p:origin x="-53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72B1BA-003B-4C4D-9CF9-302871645146}" type="doc">
      <dgm:prSet loTypeId="urn:microsoft.com/office/officeart/2005/8/layout/cycle1" loCatId="" qsTypeId="urn:microsoft.com/office/officeart/2005/8/quickstyle/simple4" qsCatId="simple" csTypeId="urn:microsoft.com/office/officeart/2005/8/colors/accent1_2" csCatId="accent1" phldr="1"/>
      <dgm:spPr/>
      <dgm:t>
        <a:bodyPr/>
        <a:lstStyle/>
        <a:p>
          <a:endParaRPr lang="zh-TW" altLang="en-US"/>
        </a:p>
      </dgm:t>
    </dgm:pt>
    <dgm:pt modelId="{B39B7A6B-389C-1E40-9D48-B275C1383CEA}">
      <dgm:prSet phldrT="[文字]"/>
      <dgm:spPr/>
      <dgm:t>
        <a:bodyPr/>
        <a:lstStyle/>
        <a:p>
          <a:r>
            <a:rPr lang="zh-TW" altLang="en-US" dirty="0" smtClean="0"/>
            <a:t>整合</a:t>
          </a:r>
          <a:endParaRPr lang="zh-TW" altLang="en-US" dirty="0"/>
        </a:p>
      </dgm:t>
    </dgm:pt>
    <dgm:pt modelId="{A3621FD9-0A57-CD4E-9511-2A6A3DFE0155}" type="parTrans" cxnId="{553072D8-21FD-5040-ADEF-B25465323737}">
      <dgm:prSet/>
      <dgm:spPr/>
      <dgm:t>
        <a:bodyPr/>
        <a:lstStyle/>
        <a:p>
          <a:endParaRPr lang="zh-TW" altLang="en-US"/>
        </a:p>
      </dgm:t>
    </dgm:pt>
    <dgm:pt modelId="{369E1D6E-253E-3F4F-A91D-27E7F45D4868}" type="sibTrans" cxnId="{553072D8-21FD-5040-ADEF-B25465323737}">
      <dgm:prSet/>
      <dgm:spPr/>
      <dgm:t>
        <a:bodyPr/>
        <a:lstStyle/>
        <a:p>
          <a:endParaRPr lang="zh-TW" altLang="en-US"/>
        </a:p>
      </dgm:t>
    </dgm:pt>
    <dgm:pt modelId="{4E7253D5-F128-314E-979D-4AC4E258C171}">
      <dgm:prSet phldrT="[文字]"/>
      <dgm:spPr/>
      <dgm:t>
        <a:bodyPr/>
        <a:lstStyle/>
        <a:p>
          <a:r>
            <a:rPr lang="zh-TW" altLang="en-US" dirty="0" smtClean="0"/>
            <a:t>審查</a:t>
          </a:r>
          <a:endParaRPr lang="zh-TW" altLang="en-US" dirty="0"/>
        </a:p>
      </dgm:t>
    </dgm:pt>
    <dgm:pt modelId="{0553ACFF-FE55-F44C-A8EA-7C9A18BC090A}" type="parTrans" cxnId="{AC3C04B7-6C9D-4648-AF66-840696466C0D}">
      <dgm:prSet/>
      <dgm:spPr/>
      <dgm:t>
        <a:bodyPr/>
        <a:lstStyle/>
        <a:p>
          <a:endParaRPr lang="zh-TW" altLang="en-US"/>
        </a:p>
      </dgm:t>
    </dgm:pt>
    <dgm:pt modelId="{16D0969C-4AAF-D244-9840-B2A59CECB7F6}" type="sibTrans" cxnId="{AC3C04B7-6C9D-4648-AF66-840696466C0D}">
      <dgm:prSet/>
      <dgm:spPr/>
      <dgm:t>
        <a:bodyPr/>
        <a:lstStyle/>
        <a:p>
          <a:endParaRPr lang="zh-TW" altLang="en-US"/>
        </a:p>
      </dgm:t>
    </dgm:pt>
    <dgm:pt modelId="{C4AE6D02-04F0-D647-8F24-8CCF572136ED}">
      <dgm:prSet phldrT="[文字]"/>
      <dgm:spPr/>
      <dgm:t>
        <a:bodyPr/>
        <a:lstStyle/>
        <a:p>
          <a:r>
            <a:rPr lang="zh-TW" altLang="en-US" dirty="0" smtClean="0"/>
            <a:t>變更管制</a:t>
          </a:r>
          <a:endParaRPr lang="zh-TW" altLang="en-US" dirty="0"/>
        </a:p>
      </dgm:t>
    </dgm:pt>
    <dgm:pt modelId="{189BDD72-E51E-CD41-9737-234E7EF96547}" type="parTrans" cxnId="{3AA646D9-8AD1-3F48-9B62-FDA440CAFF28}">
      <dgm:prSet/>
      <dgm:spPr/>
      <dgm:t>
        <a:bodyPr/>
        <a:lstStyle/>
        <a:p>
          <a:endParaRPr lang="zh-TW" altLang="en-US"/>
        </a:p>
      </dgm:t>
    </dgm:pt>
    <dgm:pt modelId="{2172FB5B-C02F-FD40-B9F2-B63B8895C746}" type="sibTrans" cxnId="{3AA646D9-8AD1-3F48-9B62-FDA440CAFF28}">
      <dgm:prSet/>
      <dgm:spPr/>
      <dgm:t>
        <a:bodyPr/>
        <a:lstStyle/>
        <a:p>
          <a:endParaRPr lang="zh-TW" altLang="en-US"/>
        </a:p>
      </dgm:t>
    </dgm:pt>
    <dgm:pt modelId="{C2E6866E-3276-6446-8E24-42AD651C8F69}">
      <dgm:prSet phldrT="[文字]"/>
      <dgm:spPr/>
      <dgm:t>
        <a:bodyPr/>
        <a:lstStyle/>
        <a:p>
          <a:r>
            <a:rPr lang="zh-TW" altLang="en-US" dirty="0" smtClean="0"/>
            <a:t>記錄保存</a:t>
          </a:r>
          <a:endParaRPr lang="zh-TW" altLang="en-US" dirty="0"/>
        </a:p>
      </dgm:t>
    </dgm:pt>
    <dgm:pt modelId="{8F1CBA79-6C6D-B34C-A5F2-44C10059E52E}" type="parTrans" cxnId="{28393325-A198-924E-96C5-70052BD1B9E4}">
      <dgm:prSet/>
      <dgm:spPr/>
      <dgm:t>
        <a:bodyPr/>
        <a:lstStyle/>
        <a:p>
          <a:endParaRPr lang="zh-TW" altLang="en-US"/>
        </a:p>
      </dgm:t>
    </dgm:pt>
    <dgm:pt modelId="{E8010BA8-337B-A14D-A477-B4B6634DC3C3}" type="sibTrans" cxnId="{28393325-A198-924E-96C5-70052BD1B9E4}">
      <dgm:prSet/>
      <dgm:spPr/>
      <dgm:t>
        <a:bodyPr/>
        <a:lstStyle/>
        <a:p>
          <a:endParaRPr lang="zh-TW" altLang="en-US"/>
        </a:p>
      </dgm:t>
    </dgm:pt>
    <dgm:pt modelId="{69119C5D-39BC-0347-A538-4263DA28A5C5}">
      <dgm:prSet phldrT="[文字]"/>
      <dgm:spPr/>
      <dgm:t>
        <a:bodyPr/>
        <a:lstStyle/>
        <a:p>
          <a:r>
            <a:rPr lang="zh-TW" altLang="en-US" dirty="0" smtClean="0"/>
            <a:t>建立計畫</a:t>
          </a:r>
          <a:endParaRPr lang="zh-TW" altLang="en-US" dirty="0"/>
        </a:p>
      </dgm:t>
    </dgm:pt>
    <dgm:pt modelId="{F0D7A014-09AB-E443-A2C6-E95061EDD5B9}" type="parTrans" cxnId="{DAB444F9-1ECF-BB4C-9976-FD127575BE53}">
      <dgm:prSet/>
      <dgm:spPr/>
      <dgm:t>
        <a:bodyPr/>
        <a:lstStyle/>
        <a:p>
          <a:endParaRPr lang="zh-TW" altLang="en-US"/>
        </a:p>
      </dgm:t>
    </dgm:pt>
    <dgm:pt modelId="{EEBCC377-96D6-5C49-9D61-978585EB5EEA}" type="sibTrans" cxnId="{DAB444F9-1ECF-BB4C-9976-FD127575BE53}">
      <dgm:prSet/>
      <dgm:spPr/>
      <dgm:t>
        <a:bodyPr/>
        <a:lstStyle/>
        <a:p>
          <a:endParaRPr lang="zh-TW" altLang="en-US"/>
        </a:p>
      </dgm:t>
    </dgm:pt>
    <dgm:pt modelId="{8180EE1F-F4F4-394B-ADCF-B3224F364580}">
      <dgm:prSet/>
      <dgm:spPr/>
      <dgm:t>
        <a:bodyPr/>
        <a:lstStyle/>
        <a:p>
          <a:r>
            <a:rPr lang="zh-TW" altLang="en-US" dirty="0" smtClean="0"/>
            <a:t>持續監督</a:t>
          </a:r>
          <a:endParaRPr lang="zh-TW" altLang="en-US" dirty="0"/>
        </a:p>
      </dgm:t>
    </dgm:pt>
    <dgm:pt modelId="{D8EE494B-4028-3348-AE5E-60E30FFD5EBF}" type="parTrans" cxnId="{DCB15065-BC05-4B49-A965-73B10C81EC5A}">
      <dgm:prSet/>
      <dgm:spPr/>
      <dgm:t>
        <a:bodyPr/>
        <a:lstStyle/>
        <a:p>
          <a:endParaRPr lang="zh-TW" altLang="en-US"/>
        </a:p>
      </dgm:t>
    </dgm:pt>
    <dgm:pt modelId="{8D35E27F-0DBE-B343-B587-3211B2AD6DB2}" type="sibTrans" cxnId="{DCB15065-BC05-4B49-A965-73B10C81EC5A}">
      <dgm:prSet/>
      <dgm:spPr/>
      <dgm:t>
        <a:bodyPr/>
        <a:lstStyle/>
        <a:p>
          <a:endParaRPr lang="zh-TW" altLang="en-US"/>
        </a:p>
      </dgm:t>
    </dgm:pt>
    <dgm:pt modelId="{B52606EC-9A70-2344-8332-DAF8070F84BC}" type="pres">
      <dgm:prSet presAssocID="{4172B1BA-003B-4C4D-9CF9-302871645146}" presName="cycle" presStyleCnt="0">
        <dgm:presLayoutVars>
          <dgm:dir/>
          <dgm:resizeHandles val="exact"/>
        </dgm:presLayoutVars>
      </dgm:prSet>
      <dgm:spPr/>
      <dgm:t>
        <a:bodyPr/>
        <a:lstStyle/>
        <a:p>
          <a:endParaRPr lang="zh-TW" altLang="en-US"/>
        </a:p>
      </dgm:t>
    </dgm:pt>
    <dgm:pt modelId="{2130E17F-1677-3A4D-8017-192B881D2FCA}" type="pres">
      <dgm:prSet presAssocID="{B39B7A6B-389C-1E40-9D48-B275C1383CEA}" presName="dummy" presStyleCnt="0"/>
      <dgm:spPr/>
    </dgm:pt>
    <dgm:pt modelId="{B78BD0C6-A4F7-FB43-B84A-D392154364F8}" type="pres">
      <dgm:prSet presAssocID="{B39B7A6B-389C-1E40-9D48-B275C1383CEA}" presName="node" presStyleLbl="revTx" presStyleIdx="0" presStyleCnt="6">
        <dgm:presLayoutVars>
          <dgm:bulletEnabled val="1"/>
        </dgm:presLayoutVars>
      </dgm:prSet>
      <dgm:spPr/>
      <dgm:t>
        <a:bodyPr/>
        <a:lstStyle/>
        <a:p>
          <a:endParaRPr lang="zh-TW" altLang="en-US"/>
        </a:p>
      </dgm:t>
    </dgm:pt>
    <dgm:pt modelId="{1E4A1D45-E5C3-454F-9C83-8F0F4F4C54DE}" type="pres">
      <dgm:prSet presAssocID="{369E1D6E-253E-3F4F-A91D-27E7F45D4868}" presName="sibTrans" presStyleLbl="node1" presStyleIdx="0" presStyleCnt="6"/>
      <dgm:spPr/>
      <dgm:t>
        <a:bodyPr/>
        <a:lstStyle/>
        <a:p>
          <a:endParaRPr lang="zh-TW" altLang="en-US"/>
        </a:p>
      </dgm:t>
    </dgm:pt>
    <dgm:pt modelId="{FCB3224C-DE52-DC46-B36A-FAD7C3A55A4C}" type="pres">
      <dgm:prSet presAssocID="{8180EE1F-F4F4-394B-ADCF-B3224F364580}" presName="dummy" presStyleCnt="0"/>
      <dgm:spPr/>
    </dgm:pt>
    <dgm:pt modelId="{608FE753-E2C5-2244-9F2D-FE7BB97D0DD0}" type="pres">
      <dgm:prSet presAssocID="{8180EE1F-F4F4-394B-ADCF-B3224F364580}" presName="node" presStyleLbl="revTx" presStyleIdx="1" presStyleCnt="6">
        <dgm:presLayoutVars>
          <dgm:bulletEnabled val="1"/>
        </dgm:presLayoutVars>
      </dgm:prSet>
      <dgm:spPr/>
      <dgm:t>
        <a:bodyPr/>
        <a:lstStyle/>
        <a:p>
          <a:endParaRPr lang="zh-TW" altLang="en-US"/>
        </a:p>
      </dgm:t>
    </dgm:pt>
    <dgm:pt modelId="{A6B76D08-4A48-C04E-828D-6366C156A1C8}" type="pres">
      <dgm:prSet presAssocID="{8D35E27F-0DBE-B343-B587-3211B2AD6DB2}" presName="sibTrans" presStyleLbl="node1" presStyleIdx="1" presStyleCnt="6"/>
      <dgm:spPr/>
      <dgm:t>
        <a:bodyPr/>
        <a:lstStyle/>
        <a:p>
          <a:endParaRPr lang="zh-TW" altLang="en-US"/>
        </a:p>
      </dgm:t>
    </dgm:pt>
    <dgm:pt modelId="{CF9836F2-A711-394D-892A-0DE6C004F5C1}" type="pres">
      <dgm:prSet presAssocID="{4E7253D5-F128-314E-979D-4AC4E258C171}" presName="dummy" presStyleCnt="0"/>
      <dgm:spPr/>
    </dgm:pt>
    <dgm:pt modelId="{50037D70-E9BA-124B-863F-F93AC6721A9B}" type="pres">
      <dgm:prSet presAssocID="{4E7253D5-F128-314E-979D-4AC4E258C171}" presName="node" presStyleLbl="revTx" presStyleIdx="2" presStyleCnt="6">
        <dgm:presLayoutVars>
          <dgm:bulletEnabled val="1"/>
        </dgm:presLayoutVars>
      </dgm:prSet>
      <dgm:spPr/>
      <dgm:t>
        <a:bodyPr/>
        <a:lstStyle/>
        <a:p>
          <a:endParaRPr lang="zh-TW" altLang="en-US"/>
        </a:p>
      </dgm:t>
    </dgm:pt>
    <dgm:pt modelId="{DA6842C8-2DBD-5148-B96E-7F5DA5C372C5}" type="pres">
      <dgm:prSet presAssocID="{16D0969C-4AAF-D244-9840-B2A59CECB7F6}" presName="sibTrans" presStyleLbl="node1" presStyleIdx="2" presStyleCnt="6"/>
      <dgm:spPr/>
      <dgm:t>
        <a:bodyPr/>
        <a:lstStyle/>
        <a:p>
          <a:endParaRPr lang="zh-TW" altLang="en-US"/>
        </a:p>
      </dgm:t>
    </dgm:pt>
    <dgm:pt modelId="{BE8EE04B-E5C6-B645-96CD-9D5CF61F609B}" type="pres">
      <dgm:prSet presAssocID="{C4AE6D02-04F0-D647-8F24-8CCF572136ED}" presName="dummy" presStyleCnt="0"/>
      <dgm:spPr/>
    </dgm:pt>
    <dgm:pt modelId="{E7DBF0FA-50CA-EC48-AFB7-3075ED5531A4}" type="pres">
      <dgm:prSet presAssocID="{C4AE6D02-04F0-D647-8F24-8CCF572136ED}" presName="node" presStyleLbl="revTx" presStyleIdx="3" presStyleCnt="6">
        <dgm:presLayoutVars>
          <dgm:bulletEnabled val="1"/>
        </dgm:presLayoutVars>
      </dgm:prSet>
      <dgm:spPr/>
      <dgm:t>
        <a:bodyPr/>
        <a:lstStyle/>
        <a:p>
          <a:endParaRPr lang="zh-TW" altLang="en-US"/>
        </a:p>
      </dgm:t>
    </dgm:pt>
    <dgm:pt modelId="{98B39ECB-CB9E-B94C-835C-5EB9324694E2}" type="pres">
      <dgm:prSet presAssocID="{2172FB5B-C02F-FD40-B9F2-B63B8895C746}" presName="sibTrans" presStyleLbl="node1" presStyleIdx="3" presStyleCnt="6"/>
      <dgm:spPr/>
      <dgm:t>
        <a:bodyPr/>
        <a:lstStyle/>
        <a:p>
          <a:endParaRPr lang="zh-TW" altLang="en-US"/>
        </a:p>
      </dgm:t>
    </dgm:pt>
    <dgm:pt modelId="{0DBE7F03-EAD1-9E42-A087-97DCA8C005AE}" type="pres">
      <dgm:prSet presAssocID="{C2E6866E-3276-6446-8E24-42AD651C8F69}" presName="dummy" presStyleCnt="0"/>
      <dgm:spPr/>
    </dgm:pt>
    <dgm:pt modelId="{BD9B5A32-983B-7C46-97BF-87812982BB62}" type="pres">
      <dgm:prSet presAssocID="{C2E6866E-3276-6446-8E24-42AD651C8F69}" presName="node" presStyleLbl="revTx" presStyleIdx="4" presStyleCnt="6">
        <dgm:presLayoutVars>
          <dgm:bulletEnabled val="1"/>
        </dgm:presLayoutVars>
      </dgm:prSet>
      <dgm:spPr/>
      <dgm:t>
        <a:bodyPr/>
        <a:lstStyle/>
        <a:p>
          <a:endParaRPr lang="zh-TW" altLang="en-US"/>
        </a:p>
      </dgm:t>
    </dgm:pt>
    <dgm:pt modelId="{4C8B30BE-88BE-D243-B76D-9A60C349D0E4}" type="pres">
      <dgm:prSet presAssocID="{E8010BA8-337B-A14D-A477-B4B6634DC3C3}" presName="sibTrans" presStyleLbl="node1" presStyleIdx="4" presStyleCnt="6"/>
      <dgm:spPr/>
      <dgm:t>
        <a:bodyPr/>
        <a:lstStyle/>
        <a:p>
          <a:endParaRPr lang="zh-TW" altLang="en-US"/>
        </a:p>
      </dgm:t>
    </dgm:pt>
    <dgm:pt modelId="{33636896-8FF0-044C-8E4A-7346AC29ECE5}" type="pres">
      <dgm:prSet presAssocID="{69119C5D-39BC-0347-A538-4263DA28A5C5}" presName="dummy" presStyleCnt="0"/>
      <dgm:spPr/>
    </dgm:pt>
    <dgm:pt modelId="{0AB69D7B-D98F-7041-B527-B18EA4A34125}" type="pres">
      <dgm:prSet presAssocID="{69119C5D-39BC-0347-A538-4263DA28A5C5}" presName="node" presStyleLbl="revTx" presStyleIdx="5" presStyleCnt="6">
        <dgm:presLayoutVars>
          <dgm:bulletEnabled val="1"/>
        </dgm:presLayoutVars>
      </dgm:prSet>
      <dgm:spPr/>
      <dgm:t>
        <a:bodyPr/>
        <a:lstStyle/>
        <a:p>
          <a:endParaRPr lang="zh-TW" altLang="en-US"/>
        </a:p>
      </dgm:t>
    </dgm:pt>
    <dgm:pt modelId="{F0461D2B-600B-064A-BDDB-A0D8ECECD5AE}" type="pres">
      <dgm:prSet presAssocID="{EEBCC377-96D6-5C49-9D61-978585EB5EEA}" presName="sibTrans" presStyleLbl="node1" presStyleIdx="5" presStyleCnt="6"/>
      <dgm:spPr/>
      <dgm:t>
        <a:bodyPr/>
        <a:lstStyle/>
        <a:p>
          <a:endParaRPr lang="zh-TW" altLang="en-US"/>
        </a:p>
      </dgm:t>
    </dgm:pt>
  </dgm:ptLst>
  <dgm:cxnLst>
    <dgm:cxn modelId="{C2F2D266-75D0-494C-9124-C8A4B5332028}" type="presOf" srcId="{8180EE1F-F4F4-394B-ADCF-B3224F364580}" destId="{608FE753-E2C5-2244-9F2D-FE7BB97D0DD0}" srcOrd="0" destOrd="0" presId="urn:microsoft.com/office/officeart/2005/8/layout/cycle1"/>
    <dgm:cxn modelId="{DCB15065-BC05-4B49-A965-73B10C81EC5A}" srcId="{4172B1BA-003B-4C4D-9CF9-302871645146}" destId="{8180EE1F-F4F4-394B-ADCF-B3224F364580}" srcOrd="1" destOrd="0" parTransId="{D8EE494B-4028-3348-AE5E-60E30FFD5EBF}" sibTransId="{8D35E27F-0DBE-B343-B587-3211B2AD6DB2}"/>
    <dgm:cxn modelId="{83FCFA50-735E-6C40-BD02-F8415F28846A}" type="presOf" srcId="{4172B1BA-003B-4C4D-9CF9-302871645146}" destId="{B52606EC-9A70-2344-8332-DAF8070F84BC}" srcOrd="0" destOrd="0" presId="urn:microsoft.com/office/officeart/2005/8/layout/cycle1"/>
    <dgm:cxn modelId="{28393325-A198-924E-96C5-70052BD1B9E4}" srcId="{4172B1BA-003B-4C4D-9CF9-302871645146}" destId="{C2E6866E-3276-6446-8E24-42AD651C8F69}" srcOrd="4" destOrd="0" parTransId="{8F1CBA79-6C6D-B34C-A5F2-44C10059E52E}" sibTransId="{E8010BA8-337B-A14D-A477-B4B6634DC3C3}"/>
    <dgm:cxn modelId="{2B244E9D-8326-A042-A8DB-648E4CD01205}" type="presOf" srcId="{B39B7A6B-389C-1E40-9D48-B275C1383CEA}" destId="{B78BD0C6-A4F7-FB43-B84A-D392154364F8}" srcOrd="0" destOrd="0" presId="urn:microsoft.com/office/officeart/2005/8/layout/cycle1"/>
    <dgm:cxn modelId="{553072D8-21FD-5040-ADEF-B25465323737}" srcId="{4172B1BA-003B-4C4D-9CF9-302871645146}" destId="{B39B7A6B-389C-1E40-9D48-B275C1383CEA}" srcOrd="0" destOrd="0" parTransId="{A3621FD9-0A57-CD4E-9511-2A6A3DFE0155}" sibTransId="{369E1D6E-253E-3F4F-A91D-27E7F45D4868}"/>
    <dgm:cxn modelId="{3AA646D9-8AD1-3F48-9B62-FDA440CAFF28}" srcId="{4172B1BA-003B-4C4D-9CF9-302871645146}" destId="{C4AE6D02-04F0-D647-8F24-8CCF572136ED}" srcOrd="3" destOrd="0" parTransId="{189BDD72-E51E-CD41-9737-234E7EF96547}" sibTransId="{2172FB5B-C02F-FD40-B9F2-B63B8895C746}"/>
    <dgm:cxn modelId="{65978591-B0B4-D04D-AB6C-8F247F57D2D3}" type="presOf" srcId="{C4AE6D02-04F0-D647-8F24-8CCF572136ED}" destId="{E7DBF0FA-50CA-EC48-AFB7-3075ED5531A4}" srcOrd="0" destOrd="0" presId="urn:microsoft.com/office/officeart/2005/8/layout/cycle1"/>
    <dgm:cxn modelId="{F2CC3ABB-72EA-6F4C-BBCA-13E46A007DDD}" type="presOf" srcId="{C2E6866E-3276-6446-8E24-42AD651C8F69}" destId="{BD9B5A32-983B-7C46-97BF-87812982BB62}" srcOrd="0" destOrd="0" presId="urn:microsoft.com/office/officeart/2005/8/layout/cycle1"/>
    <dgm:cxn modelId="{AC3C04B7-6C9D-4648-AF66-840696466C0D}" srcId="{4172B1BA-003B-4C4D-9CF9-302871645146}" destId="{4E7253D5-F128-314E-979D-4AC4E258C171}" srcOrd="2" destOrd="0" parTransId="{0553ACFF-FE55-F44C-A8EA-7C9A18BC090A}" sibTransId="{16D0969C-4AAF-D244-9840-B2A59CECB7F6}"/>
    <dgm:cxn modelId="{3E7AB0B1-AA17-4F46-962A-1E7D59C96FF6}" type="presOf" srcId="{16D0969C-4AAF-D244-9840-B2A59CECB7F6}" destId="{DA6842C8-2DBD-5148-B96E-7F5DA5C372C5}" srcOrd="0" destOrd="0" presId="urn:microsoft.com/office/officeart/2005/8/layout/cycle1"/>
    <dgm:cxn modelId="{2D7C1497-EF7B-D34E-AAB8-66B13A72120B}" type="presOf" srcId="{369E1D6E-253E-3F4F-A91D-27E7F45D4868}" destId="{1E4A1D45-E5C3-454F-9C83-8F0F4F4C54DE}" srcOrd="0" destOrd="0" presId="urn:microsoft.com/office/officeart/2005/8/layout/cycle1"/>
    <dgm:cxn modelId="{62ECE31A-8815-BD47-A06C-8DE8A638DC02}" type="presOf" srcId="{8D35E27F-0DBE-B343-B587-3211B2AD6DB2}" destId="{A6B76D08-4A48-C04E-828D-6366C156A1C8}" srcOrd="0" destOrd="0" presId="urn:microsoft.com/office/officeart/2005/8/layout/cycle1"/>
    <dgm:cxn modelId="{DAB444F9-1ECF-BB4C-9976-FD127575BE53}" srcId="{4172B1BA-003B-4C4D-9CF9-302871645146}" destId="{69119C5D-39BC-0347-A538-4263DA28A5C5}" srcOrd="5" destOrd="0" parTransId="{F0D7A014-09AB-E443-A2C6-E95061EDD5B9}" sibTransId="{EEBCC377-96D6-5C49-9D61-978585EB5EEA}"/>
    <dgm:cxn modelId="{48C74324-2ECA-164F-A273-F817094F9D52}" type="presOf" srcId="{4E7253D5-F128-314E-979D-4AC4E258C171}" destId="{50037D70-E9BA-124B-863F-F93AC6721A9B}" srcOrd="0" destOrd="0" presId="urn:microsoft.com/office/officeart/2005/8/layout/cycle1"/>
    <dgm:cxn modelId="{B77B40EA-753E-E24F-8573-1A66113C9C17}" type="presOf" srcId="{2172FB5B-C02F-FD40-B9F2-B63B8895C746}" destId="{98B39ECB-CB9E-B94C-835C-5EB9324694E2}" srcOrd="0" destOrd="0" presId="urn:microsoft.com/office/officeart/2005/8/layout/cycle1"/>
    <dgm:cxn modelId="{A4A9E58E-ADC5-FC41-81F7-08910B82F66E}" type="presOf" srcId="{EEBCC377-96D6-5C49-9D61-978585EB5EEA}" destId="{F0461D2B-600B-064A-BDDB-A0D8ECECD5AE}" srcOrd="0" destOrd="0" presId="urn:microsoft.com/office/officeart/2005/8/layout/cycle1"/>
    <dgm:cxn modelId="{C0B7E893-27CD-6142-B9E5-96133B415931}" type="presOf" srcId="{69119C5D-39BC-0347-A538-4263DA28A5C5}" destId="{0AB69D7B-D98F-7041-B527-B18EA4A34125}" srcOrd="0" destOrd="0" presId="urn:microsoft.com/office/officeart/2005/8/layout/cycle1"/>
    <dgm:cxn modelId="{44BB3014-6E96-1948-AA98-746E436B59D5}" type="presOf" srcId="{E8010BA8-337B-A14D-A477-B4B6634DC3C3}" destId="{4C8B30BE-88BE-D243-B76D-9A60C349D0E4}" srcOrd="0" destOrd="0" presId="urn:microsoft.com/office/officeart/2005/8/layout/cycle1"/>
    <dgm:cxn modelId="{8C216000-5AB1-1644-B09C-EC013CC81A68}" type="presParOf" srcId="{B52606EC-9A70-2344-8332-DAF8070F84BC}" destId="{2130E17F-1677-3A4D-8017-192B881D2FCA}" srcOrd="0" destOrd="0" presId="urn:microsoft.com/office/officeart/2005/8/layout/cycle1"/>
    <dgm:cxn modelId="{7561BFA9-F1F4-BC44-A04A-9DF7287D6816}" type="presParOf" srcId="{B52606EC-9A70-2344-8332-DAF8070F84BC}" destId="{B78BD0C6-A4F7-FB43-B84A-D392154364F8}" srcOrd="1" destOrd="0" presId="urn:microsoft.com/office/officeart/2005/8/layout/cycle1"/>
    <dgm:cxn modelId="{B570961E-50B4-B547-B958-EFB5E8C28A74}" type="presParOf" srcId="{B52606EC-9A70-2344-8332-DAF8070F84BC}" destId="{1E4A1D45-E5C3-454F-9C83-8F0F4F4C54DE}" srcOrd="2" destOrd="0" presId="urn:microsoft.com/office/officeart/2005/8/layout/cycle1"/>
    <dgm:cxn modelId="{4D145DFC-DF19-C142-BA72-919C415E6F05}" type="presParOf" srcId="{B52606EC-9A70-2344-8332-DAF8070F84BC}" destId="{FCB3224C-DE52-DC46-B36A-FAD7C3A55A4C}" srcOrd="3" destOrd="0" presId="urn:microsoft.com/office/officeart/2005/8/layout/cycle1"/>
    <dgm:cxn modelId="{532BA6A7-F3A8-FA49-A799-D20B3F98AC13}" type="presParOf" srcId="{B52606EC-9A70-2344-8332-DAF8070F84BC}" destId="{608FE753-E2C5-2244-9F2D-FE7BB97D0DD0}" srcOrd="4" destOrd="0" presId="urn:microsoft.com/office/officeart/2005/8/layout/cycle1"/>
    <dgm:cxn modelId="{5F167218-5A94-5948-8339-4C3EE43D62D8}" type="presParOf" srcId="{B52606EC-9A70-2344-8332-DAF8070F84BC}" destId="{A6B76D08-4A48-C04E-828D-6366C156A1C8}" srcOrd="5" destOrd="0" presId="urn:microsoft.com/office/officeart/2005/8/layout/cycle1"/>
    <dgm:cxn modelId="{8DD2EB45-3E6C-634A-AF8E-82998863E9B9}" type="presParOf" srcId="{B52606EC-9A70-2344-8332-DAF8070F84BC}" destId="{CF9836F2-A711-394D-892A-0DE6C004F5C1}" srcOrd="6" destOrd="0" presId="urn:microsoft.com/office/officeart/2005/8/layout/cycle1"/>
    <dgm:cxn modelId="{07AB81AC-37C0-D543-9B8B-88DA7E63F8AF}" type="presParOf" srcId="{B52606EC-9A70-2344-8332-DAF8070F84BC}" destId="{50037D70-E9BA-124B-863F-F93AC6721A9B}" srcOrd="7" destOrd="0" presId="urn:microsoft.com/office/officeart/2005/8/layout/cycle1"/>
    <dgm:cxn modelId="{7BBD5556-FB0D-0344-81A2-EF6612FA9551}" type="presParOf" srcId="{B52606EC-9A70-2344-8332-DAF8070F84BC}" destId="{DA6842C8-2DBD-5148-B96E-7F5DA5C372C5}" srcOrd="8" destOrd="0" presId="urn:microsoft.com/office/officeart/2005/8/layout/cycle1"/>
    <dgm:cxn modelId="{B6181D80-4D13-0140-A5C5-BDED837A8011}" type="presParOf" srcId="{B52606EC-9A70-2344-8332-DAF8070F84BC}" destId="{BE8EE04B-E5C6-B645-96CD-9D5CF61F609B}" srcOrd="9" destOrd="0" presId="urn:microsoft.com/office/officeart/2005/8/layout/cycle1"/>
    <dgm:cxn modelId="{673A4BD6-D1F9-C746-9D70-DFC5BEF5F1C6}" type="presParOf" srcId="{B52606EC-9A70-2344-8332-DAF8070F84BC}" destId="{E7DBF0FA-50CA-EC48-AFB7-3075ED5531A4}" srcOrd="10" destOrd="0" presId="urn:microsoft.com/office/officeart/2005/8/layout/cycle1"/>
    <dgm:cxn modelId="{48600877-9617-354F-BBDC-549858078C26}" type="presParOf" srcId="{B52606EC-9A70-2344-8332-DAF8070F84BC}" destId="{98B39ECB-CB9E-B94C-835C-5EB9324694E2}" srcOrd="11" destOrd="0" presId="urn:microsoft.com/office/officeart/2005/8/layout/cycle1"/>
    <dgm:cxn modelId="{435B80ED-215E-5B44-B014-A10DC5FC55EC}" type="presParOf" srcId="{B52606EC-9A70-2344-8332-DAF8070F84BC}" destId="{0DBE7F03-EAD1-9E42-A087-97DCA8C005AE}" srcOrd="12" destOrd="0" presId="urn:microsoft.com/office/officeart/2005/8/layout/cycle1"/>
    <dgm:cxn modelId="{934BC5F9-5ABD-1F49-98AD-83AE6D78A612}" type="presParOf" srcId="{B52606EC-9A70-2344-8332-DAF8070F84BC}" destId="{BD9B5A32-983B-7C46-97BF-87812982BB62}" srcOrd="13" destOrd="0" presId="urn:microsoft.com/office/officeart/2005/8/layout/cycle1"/>
    <dgm:cxn modelId="{B4F87683-AC85-D946-82AE-D343FB23A705}" type="presParOf" srcId="{B52606EC-9A70-2344-8332-DAF8070F84BC}" destId="{4C8B30BE-88BE-D243-B76D-9A60C349D0E4}" srcOrd="14" destOrd="0" presId="urn:microsoft.com/office/officeart/2005/8/layout/cycle1"/>
    <dgm:cxn modelId="{7F581A21-E30B-7440-86C5-2BE4C61B95E6}" type="presParOf" srcId="{B52606EC-9A70-2344-8332-DAF8070F84BC}" destId="{33636896-8FF0-044C-8E4A-7346AC29ECE5}" srcOrd="15" destOrd="0" presId="urn:microsoft.com/office/officeart/2005/8/layout/cycle1"/>
    <dgm:cxn modelId="{C5AFD017-2626-A440-B5F1-C1E41F595DD0}" type="presParOf" srcId="{B52606EC-9A70-2344-8332-DAF8070F84BC}" destId="{0AB69D7B-D98F-7041-B527-B18EA4A34125}" srcOrd="16" destOrd="0" presId="urn:microsoft.com/office/officeart/2005/8/layout/cycle1"/>
    <dgm:cxn modelId="{7EB39057-3254-5649-B2E7-BED66136B331}" type="presParOf" srcId="{B52606EC-9A70-2344-8332-DAF8070F84BC}" destId="{F0461D2B-600B-064A-BDDB-A0D8ECECD5AE}" srcOrd="17"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62B198-B895-CE42-AAAF-9D4609091963}"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zh-TW" altLang="en-US"/>
        </a:p>
      </dgm:t>
    </dgm:pt>
    <dgm:pt modelId="{F2C40BAF-BEC8-8240-82C5-64E0B78F5609}">
      <dgm:prSet phldrT="[文字]" custT="1"/>
      <dgm:spPr>
        <a:solidFill>
          <a:schemeClr val="bg1"/>
        </a:solidFill>
        <a:ln w="19050" cmpd="sng">
          <a:solidFill>
            <a:schemeClr val="tx1"/>
          </a:solidFill>
        </a:ln>
      </dgm:spPr>
      <dgm:t>
        <a:bodyPr/>
        <a:lstStyle/>
        <a:p>
          <a:r>
            <a:rPr lang="zh-TW" altLang="en-US" sz="1800" b="1" dirty="0" smtClean="0">
              <a:solidFill>
                <a:schemeClr val="tx1"/>
              </a:solidFill>
            </a:rPr>
            <a:t>持照者</a:t>
          </a:r>
        </a:p>
        <a:p>
          <a:r>
            <a:rPr lang="zh-TW" altLang="en-US" sz="1800" b="1" dirty="0" smtClean="0">
              <a:solidFill>
                <a:schemeClr val="tx1"/>
              </a:solidFill>
            </a:rPr>
            <a:t>系統</a:t>
          </a:r>
          <a:endParaRPr lang="zh-TW" altLang="en-US" sz="1800" b="1" dirty="0">
            <a:solidFill>
              <a:schemeClr val="tx1"/>
            </a:solidFill>
          </a:endParaRPr>
        </a:p>
      </dgm:t>
    </dgm:pt>
    <dgm:pt modelId="{44187C2F-5161-864B-8F7D-238500292A00}" type="parTrans" cxnId="{3E381373-6805-904E-8DE4-A524693A67FF}">
      <dgm:prSet/>
      <dgm:spPr/>
      <dgm:t>
        <a:bodyPr/>
        <a:lstStyle/>
        <a:p>
          <a:endParaRPr lang="zh-TW" altLang="en-US"/>
        </a:p>
      </dgm:t>
    </dgm:pt>
    <dgm:pt modelId="{B5DBD1E8-6DD6-6847-ABF2-F9C22458F88F}" type="sibTrans" cxnId="{3E381373-6805-904E-8DE4-A524693A67FF}">
      <dgm:prSet/>
      <dgm:spPr/>
      <dgm:t>
        <a:bodyPr/>
        <a:lstStyle/>
        <a:p>
          <a:endParaRPr lang="zh-TW" altLang="en-US"/>
        </a:p>
      </dgm:t>
    </dgm:pt>
    <dgm:pt modelId="{66C44437-74D0-5141-AA87-D13038EA3098}">
      <dgm:prSet phldrT="[文字]" custT="1"/>
      <dgm:spPr>
        <a:solidFill>
          <a:schemeClr val="bg1"/>
        </a:solidFill>
        <a:ln w="19050" cmpd="sng">
          <a:solidFill>
            <a:schemeClr val="tx1"/>
          </a:solidFill>
        </a:ln>
      </dgm:spPr>
      <dgm:t>
        <a:bodyPr/>
        <a:lstStyle/>
        <a:p>
          <a:r>
            <a:rPr lang="zh-TW" altLang="en-US" sz="1800" b="1" dirty="0" smtClean="0">
              <a:solidFill>
                <a:schemeClr val="tx1"/>
              </a:solidFill>
            </a:rPr>
            <a:t>控制系統</a:t>
          </a:r>
          <a:endParaRPr lang="zh-TW" altLang="en-US" sz="1800" b="1" dirty="0">
            <a:solidFill>
              <a:schemeClr val="tx1"/>
            </a:solidFill>
          </a:endParaRPr>
        </a:p>
      </dgm:t>
    </dgm:pt>
    <dgm:pt modelId="{A75C2B2C-34E6-2549-8225-2069599720C3}" type="parTrans" cxnId="{2EC99A6F-D041-5448-9ED7-8C2E55BEC159}">
      <dgm:prSet/>
      <dgm:spPr>
        <a:solidFill>
          <a:schemeClr val="bg1"/>
        </a:solidFill>
        <a:ln w="19050" cmpd="sng">
          <a:solidFill>
            <a:schemeClr val="tx1"/>
          </a:solidFill>
        </a:ln>
      </dgm:spPr>
      <dgm:t>
        <a:bodyPr/>
        <a:lstStyle/>
        <a:p>
          <a:endParaRPr lang="zh-TW" altLang="en-US" sz="1600" b="1">
            <a:solidFill>
              <a:schemeClr val="tx1"/>
            </a:solidFill>
          </a:endParaRPr>
        </a:p>
      </dgm:t>
    </dgm:pt>
    <dgm:pt modelId="{E948359F-709B-D64A-B905-E59F556927D3}" type="sibTrans" cxnId="{2EC99A6F-D041-5448-9ED7-8C2E55BEC159}">
      <dgm:prSet/>
      <dgm:spPr/>
      <dgm:t>
        <a:bodyPr/>
        <a:lstStyle/>
        <a:p>
          <a:endParaRPr lang="zh-TW" altLang="en-US"/>
        </a:p>
      </dgm:t>
    </dgm:pt>
    <dgm:pt modelId="{99F8D3F2-389D-D94E-B55F-E06C1BF42BF4}">
      <dgm:prSet phldrT="[文字]" custT="1"/>
      <dgm:spPr>
        <a:solidFill>
          <a:schemeClr val="bg1"/>
        </a:solidFill>
        <a:ln w="19050" cmpd="sng">
          <a:solidFill>
            <a:schemeClr val="tx1"/>
          </a:solidFill>
        </a:ln>
      </dgm:spPr>
      <dgm:t>
        <a:bodyPr/>
        <a:lstStyle/>
        <a:p>
          <a:r>
            <a:rPr lang="zh-TW" altLang="en-US" sz="1800" b="1" dirty="0" smtClean="0">
              <a:solidFill>
                <a:schemeClr val="tx1"/>
              </a:solidFill>
            </a:rPr>
            <a:t>商業系統</a:t>
          </a:r>
          <a:endParaRPr lang="zh-TW" altLang="en-US" sz="1800" b="1" dirty="0">
            <a:solidFill>
              <a:schemeClr val="tx1"/>
            </a:solidFill>
          </a:endParaRPr>
        </a:p>
      </dgm:t>
    </dgm:pt>
    <dgm:pt modelId="{16636A96-BDC5-9543-A93E-204E2D853A80}" type="parTrans" cxnId="{2D4D0B4A-0993-F345-B07E-05A2448BC9F2}">
      <dgm:prSet/>
      <dgm:spPr>
        <a:solidFill>
          <a:schemeClr val="bg1"/>
        </a:solidFill>
        <a:ln w="19050" cmpd="sng">
          <a:solidFill>
            <a:schemeClr val="tx1"/>
          </a:solidFill>
        </a:ln>
      </dgm:spPr>
      <dgm:t>
        <a:bodyPr/>
        <a:lstStyle/>
        <a:p>
          <a:endParaRPr lang="zh-TW" altLang="en-US" sz="1600" b="1">
            <a:solidFill>
              <a:schemeClr val="tx1"/>
            </a:solidFill>
          </a:endParaRPr>
        </a:p>
      </dgm:t>
    </dgm:pt>
    <dgm:pt modelId="{0F65FE43-B483-4B4B-993A-375A6404D764}" type="sibTrans" cxnId="{2D4D0B4A-0993-F345-B07E-05A2448BC9F2}">
      <dgm:prSet/>
      <dgm:spPr/>
      <dgm:t>
        <a:bodyPr/>
        <a:lstStyle/>
        <a:p>
          <a:endParaRPr lang="zh-TW" altLang="en-US"/>
        </a:p>
      </dgm:t>
    </dgm:pt>
    <dgm:pt modelId="{BBBF1281-EE05-6641-BC3F-CB5B0A5529EF}">
      <dgm:prSet phldrT="[文字]" custT="1"/>
      <dgm:spPr>
        <a:solidFill>
          <a:schemeClr val="bg1"/>
        </a:solidFill>
        <a:ln w="19050" cmpd="sng">
          <a:solidFill>
            <a:schemeClr val="tx1"/>
          </a:solidFill>
        </a:ln>
      </dgm:spPr>
      <dgm:t>
        <a:bodyPr/>
        <a:lstStyle/>
        <a:p>
          <a:r>
            <a:rPr lang="zh-TW" altLang="en-US" sz="1800" b="1" dirty="0" smtClean="0">
              <a:solidFill>
                <a:schemeClr val="tx1"/>
              </a:solidFill>
            </a:rPr>
            <a:t>保全系統</a:t>
          </a:r>
          <a:endParaRPr lang="zh-TW" altLang="en-US" sz="1800" b="1" dirty="0">
            <a:solidFill>
              <a:schemeClr val="tx1"/>
            </a:solidFill>
          </a:endParaRPr>
        </a:p>
      </dgm:t>
    </dgm:pt>
    <dgm:pt modelId="{81E3EA57-1B8C-F645-9D97-BCED1AC03410}" type="parTrans" cxnId="{CAD14E77-0FAE-184D-9B0A-8A8F0BECD4F7}">
      <dgm:prSet/>
      <dgm:spPr>
        <a:solidFill>
          <a:schemeClr val="bg1"/>
        </a:solidFill>
        <a:ln w="19050" cmpd="sng">
          <a:solidFill>
            <a:schemeClr val="tx1"/>
          </a:solidFill>
        </a:ln>
      </dgm:spPr>
      <dgm:t>
        <a:bodyPr/>
        <a:lstStyle/>
        <a:p>
          <a:endParaRPr lang="zh-TW" altLang="en-US" sz="1600" b="1">
            <a:solidFill>
              <a:schemeClr val="tx1"/>
            </a:solidFill>
          </a:endParaRPr>
        </a:p>
      </dgm:t>
    </dgm:pt>
    <dgm:pt modelId="{045F88EB-6E9F-7E4B-B645-9FB2813A5B65}" type="sibTrans" cxnId="{CAD14E77-0FAE-184D-9B0A-8A8F0BECD4F7}">
      <dgm:prSet/>
      <dgm:spPr/>
      <dgm:t>
        <a:bodyPr/>
        <a:lstStyle/>
        <a:p>
          <a:endParaRPr lang="zh-TW" altLang="en-US"/>
        </a:p>
      </dgm:t>
    </dgm:pt>
    <dgm:pt modelId="{92A8286C-06C2-D54A-A3C5-E7927093A8CC}">
      <dgm:prSet custT="1"/>
      <dgm:spPr>
        <a:solidFill>
          <a:schemeClr val="bg1"/>
        </a:solidFill>
        <a:ln w="19050" cmpd="sng">
          <a:solidFill>
            <a:schemeClr val="tx1"/>
          </a:solidFill>
        </a:ln>
      </dgm:spPr>
      <dgm:t>
        <a:bodyPr/>
        <a:lstStyle/>
        <a:p>
          <a:r>
            <a:rPr lang="zh-TW" altLang="en-US" sz="1800" b="1" dirty="0" smtClean="0">
              <a:solidFill>
                <a:schemeClr val="tx1"/>
              </a:solidFill>
            </a:rPr>
            <a:t>安全系統</a:t>
          </a:r>
          <a:endParaRPr lang="zh-TW" altLang="en-US" sz="1800" b="1" dirty="0">
            <a:solidFill>
              <a:schemeClr val="tx1"/>
            </a:solidFill>
          </a:endParaRPr>
        </a:p>
      </dgm:t>
    </dgm:pt>
    <dgm:pt modelId="{AB0517B3-6B11-3F44-B6B3-0EF72E15E8CE}" type="parTrans" cxnId="{95D68B4F-FA87-0948-8D6C-34BBA01F2F0B}">
      <dgm:prSet/>
      <dgm:spPr>
        <a:ln w="28575" cmpd="sng">
          <a:solidFill>
            <a:srgbClr val="000000"/>
          </a:solidFill>
        </a:ln>
      </dgm:spPr>
      <dgm:t>
        <a:bodyPr/>
        <a:lstStyle/>
        <a:p>
          <a:endParaRPr lang="zh-TW" altLang="en-US"/>
        </a:p>
      </dgm:t>
    </dgm:pt>
    <dgm:pt modelId="{83B969BD-B415-9344-95AB-FBCCEA4B974F}" type="sibTrans" cxnId="{95D68B4F-FA87-0948-8D6C-34BBA01F2F0B}">
      <dgm:prSet/>
      <dgm:spPr/>
      <dgm:t>
        <a:bodyPr/>
        <a:lstStyle/>
        <a:p>
          <a:endParaRPr lang="zh-TW" altLang="en-US"/>
        </a:p>
      </dgm:t>
    </dgm:pt>
    <dgm:pt modelId="{89A281C4-A078-454E-8A39-7EA04C0D589A}">
      <dgm:prSet custT="1"/>
      <dgm:spPr>
        <a:solidFill>
          <a:schemeClr val="bg1"/>
        </a:solidFill>
        <a:ln w="19050" cmpd="sng">
          <a:solidFill>
            <a:schemeClr val="tx1"/>
          </a:solidFill>
        </a:ln>
      </dgm:spPr>
      <dgm:t>
        <a:bodyPr/>
        <a:lstStyle/>
        <a:p>
          <a:r>
            <a:rPr lang="zh-TW" altLang="en-US" sz="1800" b="1" dirty="0" smtClean="0">
              <a:solidFill>
                <a:schemeClr val="tx1"/>
              </a:solidFill>
            </a:rPr>
            <a:t>資料獲得</a:t>
          </a:r>
        </a:p>
        <a:p>
          <a:r>
            <a:rPr lang="zh-TW" altLang="en-US" sz="1800" b="1" dirty="0" smtClean="0">
              <a:solidFill>
                <a:schemeClr val="tx1"/>
              </a:solidFill>
            </a:rPr>
            <a:t>系統</a:t>
          </a:r>
          <a:endParaRPr lang="zh-TW" altLang="en-US" sz="1800" b="1" dirty="0">
            <a:solidFill>
              <a:schemeClr val="tx1"/>
            </a:solidFill>
          </a:endParaRPr>
        </a:p>
      </dgm:t>
    </dgm:pt>
    <dgm:pt modelId="{FB6ADFA5-E639-A943-8488-951D71D060F2}" type="parTrans" cxnId="{CC5D741E-C5A1-4340-85AC-CD7D5B2B57CC}">
      <dgm:prSet/>
      <dgm:spPr>
        <a:ln w="28575" cmpd="sng">
          <a:solidFill>
            <a:srgbClr val="000000"/>
          </a:solidFill>
        </a:ln>
      </dgm:spPr>
      <dgm:t>
        <a:bodyPr/>
        <a:lstStyle/>
        <a:p>
          <a:endParaRPr lang="zh-TW" altLang="en-US"/>
        </a:p>
      </dgm:t>
    </dgm:pt>
    <dgm:pt modelId="{8A07AB68-7DDB-354E-88BF-6641E1F0CE10}" type="sibTrans" cxnId="{CC5D741E-C5A1-4340-85AC-CD7D5B2B57CC}">
      <dgm:prSet/>
      <dgm:spPr/>
      <dgm:t>
        <a:bodyPr/>
        <a:lstStyle/>
        <a:p>
          <a:endParaRPr lang="zh-TW" altLang="en-US"/>
        </a:p>
      </dgm:t>
    </dgm:pt>
    <dgm:pt modelId="{68CAC680-C9C2-1E47-8D8C-417F617161F1}">
      <dgm:prSet custT="1"/>
      <dgm:spPr>
        <a:solidFill>
          <a:schemeClr val="bg1"/>
        </a:solidFill>
        <a:ln w="19050" cmpd="sng">
          <a:solidFill>
            <a:schemeClr val="tx1"/>
          </a:solidFill>
        </a:ln>
      </dgm:spPr>
      <dgm:t>
        <a:bodyPr/>
        <a:lstStyle/>
        <a:p>
          <a:r>
            <a:rPr lang="zh-TW" altLang="en-US" sz="1800" b="1" dirty="0" smtClean="0">
              <a:solidFill>
                <a:schemeClr val="tx1"/>
              </a:solidFill>
            </a:rPr>
            <a:t>應變整備</a:t>
          </a:r>
        </a:p>
        <a:p>
          <a:r>
            <a:rPr lang="zh-TW" altLang="en-US" sz="1800" b="1" dirty="0" smtClean="0">
              <a:solidFill>
                <a:schemeClr val="tx1"/>
              </a:solidFill>
            </a:rPr>
            <a:t>系統</a:t>
          </a:r>
          <a:endParaRPr lang="zh-TW" altLang="en-US" sz="1800" b="1" dirty="0">
            <a:solidFill>
              <a:schemeClr val="tx1"/>
            </a:solidFill>
          </a:endParaRPr>
        </a:p>
      </dgm:t>
    </dgm:pt>
    <dgm:pt modelId="{BF5C0F71-9112-B647-83DE-368EF9B66CDB}" type="parTrans" cxnId="{7D250304-4B1D-DF40-BE71-4E3B2081F63C}">
      <dgm:prSet/>
      <dgm:spPr>
        <a:solidFill>
          <a:schemeClr val="bg1"/>
        </a:solidFill>
        <a:ln w="19050" cmpd="sng">
          <a:solidFill>
            <a:schemeClr val="tx1"/>
          </a:solidFill>
        </a:ln>
      </dgm:spPr>
      <dgm:t>
        <a:bodyPr/>
        <a:lstStyle/>
        <a:p>
          <a:endParaRPr lang="zh-TW" altLang="en-US" sz="1600" b="1">
            <a:solidFill>
              <a:schemeClr val="tx1"/>
            </a:solidFill>
          </a:endParaRPr>
        </a:p>
      </dgm:t>
    </dgm:pt>
    <dgm:pt modelId="{54DFF612-FB1B-C241-BD71-9D68442A5710}" type="sibTrans" cxnId="{7D250304-4B1D-DF40-BE71-4E3B2081F63C}">
      <dgm:prSet/>
      <dgm:spPr/>
      <dgm:t>
        <a:bodyPr/>
        <a:lstStyle/>
        <a:p>
          <a:endParaRPr lang="zh-TW" altLang="en-US"/>
        </a:p>
      </dgm:t>
    </dgm:pt>
    <dgm:pt modelId="{B8517A40-7E3A-A54D-A5F9-0E742AE6888C}" type="pres">
      <dgm:prSet presAssocID="{6162B198-B895-CE42-AAAF-9D4609091963}" presName="hierChild1" presStyleCnt="0">
        <dgm:presLayoutVars>
          <dgm:orgChart val="1"/>
          <dgm:chPref val="1"/>
          <dgm:dir/>
          <dgm:animOne val="branch"/>
          <dgm:animLvl val="lvl"/>
          <dgm:resizeHandles/>
        </dgm:presLayoutVars>
      </dgm:prSet>
      <dgm:spPr/>
      <dgm:t>
        <a:bodyPr/>
        <a:lstStyle/>
        <a:p>
          <a:endParaRPr lang="zh-TW" altLang="en-US"/>
        </a:p>
      </dgm:t>
    </dgm:pt>
    <dgm:pt modelId="{D24DAFD9-6B4E-D14A-859A-6F765E32BD1F}" type="pres">
      <dgm:prSet presAssocID="{F2C40BAF-BEC8-8240-82C5-64E0B78F5609}" presName="hierRoot1" presStyleCnt="0">
        <dgm:presLayoutVars>
          <dgm:hierBranch val="init"/>
        </dgm:presLayoutVars>
      </dgm:prSet>
      <dgm:spPr/>
    </dgm:pt>
    <dgm:pt modelId="{CA6534C6-02C6-824F-B49A-599DD7852305}" type="pres">
      <dgm:prSet presAssocID="{F2C40BAF-BEC8-8240-82C5-64E0B78F5609}" presName="rootComposite1" presStyleCnt="0"/>
      <dgm:spPr/>
    </dgm:pt>
    <dgm:pt modelId="{F00541CB-2B5F-3D4F-9F45-94DD23035242}" type="pres">
      <dgm:prSet presAssocID="{F2C40BAF-BEC8-8240-82C5-64E0B78F5609}" presName="rootText1" presStyleLbl="node0" presStyleIdx="0" presStyleCnt="1">
        <dgm:presLayoutVars>
          <dgm:chPref val="3"/>
        </dgm:presLayoutVars>
      </dgm:prSet>
      <dgm:spPr/>
      <dgm:t>
        <a:bodyPr/>
        <a:lstStyle/>
        <a:p>
          <a:endParaRPr lang="zh-TW" altLang="en-US"/>
        </a:p>
      </dgm:t>
    </dgm:pt>
    <dgm:pt modelId="{6139555C-72D3-A142-BF59-D3B451A76ACD}" type="pres">
      <dgm:prSet presAssocID="{F2C40BAF-BEC8-8240-82C5-64E0B78F5609}" presName="rootConnector1" presStyleLbl="node1" presStyleIdx="0" presStyleCnt="0"/>
      <dgm:spPr/>
      <dgm:t>
        <a:bodyPr/>
        <a:lstStyle/>
        <a:p>
          <a:endParaRPr lang="zh-TW" altLang="en-US"/>
        </a:p>
      </dgm:t>
    </dgm:pt>
    <dgm:pt modelId="{7E09A914-C6F9-8E46-8662-06CBD6A6B45B}" type="pres">
      <dgm:prSet presAssocID="{F2C40BAF-BEC8-8240-82C5-64E0B78F5609}" presName="hierChild2" presStyleCnt="0"/>
      <dgm:spPr/>
    </dgm:pt>
    <dgm:pt modelId="{5A38F1F0-E822-2D4B-A41A-E19DA695E935}" type="pres">
      <dgm:prSet presAssocID="{A75C2B2C-34E6-2549-8225-2069599720C3}" presName="Name37" presStyleLbl="parChTrans1D2" presStyleIdx="0" presStyleCnt="6"/>
      <dgm:spPr/>
      <dgm:t>
        <a:bodyPr/>
        <a:lstStyle/>
        <a:p>
          <a:endParaRPr lang="zh-TW" altLang="en-US"/>
        </a:p>
      </dgm:t>
    </dgm:pt>
    <dgm:pt modelId="{2CE364A1-563F-3A43-9541-9AA7C37BAB55}" type="pres">
      <dgm:prSet presAssocID="{66C44437-74D0-5141-AA87-D13038EA3098}" presName="hierRoot2" presStyleCnt="0">
        <dgm:presLayoutVars>
          <dgm:hierBranch val="init"/>
        </dgm:presLayoutVars>
      </dgm:prSet>
      <dgm:spPr/>
    </dgm:pt>
    <dgm:pt modelId="{5A7E6D15-72B0-D440-A4EB-7C560EDBE4B1}" type="pres">
      <dgm:prSet presAssocID="{66C44437-74D0-5141-AA87-D13038EA3098}" presName="rootComposite" presStyleCnt="0"/>
      <dgm:spPr/>
    </dgm:pt>
    <dgm:pt modelId="{32C08A6F-9E96-4E4E-9F12-527CEB7ED653}" type="pres">
      <dgm:prSet presAssocID="{66C44437-74D0-5141-AA87-D13038EA3098}" presName="rootText" presStyleLbl="node2" presStyleIdx="0" presStyleCnt="6">
        <dgm:presLayoutVars>
          <dgm:chPref val="3"/>
        </dgm:presLayoutVars>
      </dgm:prSet>
      <dgm:spPr/>
      <dgm:t>
        <a:bodyPr/>
        <a:lstStyle/>
        <a:p>
          <a:endParaRPr lang="zh-TW" altLang="en-US"/>
        </a:p>
      </dgm:t>
    </dgm:pt>
    <dgm:pt modelId="{197339B2-9F09-634E-A666-F3F6D90AC125}" type="pres">
      <dgm:prSet presAssocID="{66C44437-74D0-5141-AA87-D13038EA3098}" presName="rootConnector" presStyleLbl="node2" presStyleIdx="0" presStyleCnt="6"/>
      <dgm:spPr/>
      <dgm:t>
        <a:bodyPr/>
        <a:lstStyle/>
        <a:p>
          <a:endParaRPr lang="zh-TW" altLang="en-US"/>
        </a:p>
      </dgm:t>
    </dgm:pt>
    <dgm:pt modelId="{9597632E-5877-BE47-B88B-F65F6A9684C5}" type="pres">
      <dgm:prSet presAssocID="{66C44437-74D0-5141-AA87-D13038EA3098}" presName="hierChild4" presStyleCnt="0"/>
      <dgm:spPr/>
    </dgm:pt>
    <dgm:pt modelId="{894FCA02-5F2B-7D41-AFBD-A39119B459E4}" type="pres">
      <dgm:prSet presAssocID="{66C44437-74D0-5141-AA87-D13038EA3098}" presName="hierChild5" presStyleCnt="0"/>
      <dgm:spPr/>
    </dgm:pt>
    <dgm:pt modelId="{E8F5A013-903E-224C-B3F2-95934DB48267}" type="pres">
      <dgm:prSet presAssocID="{AB0517B3-6B11-3F44-B6B3-0EF72E15E8CE}" presName="Name37" presStyleLbl="parChTrans1D2" presStyleIdx="1" presStyleCnt="6"/>
      <dgm:spPr/>
      <dgm:t>
        <a:bodyPr/>
        <a:lstStyle/>
        <a:p>
          <a:endParaRPr lang="zh-TW" altLang="en-US"/>
        </a:p>
      </dgm:t>
    </dgm:pt>
    <dgm:pt modelId="{616E049D-BE92-7D44-A432-7E1E67558776}" type="pres">
      <dgm:prSet presAssocID="{92A8286C-06C2-D54A-A3C5-E7927093A8CC}" presName="hierRoot2" presStyleCnt="0">
        <dgm:presLayoutVars>
          <dgm:hierBranch val="init"/>
        </dgm:presLayoutVars>
      </dgm:prSet>
      <dgm:spPr/>
    </dgm:pt>
    <dgm:pt modelId="{008F0A7A-7B6F-274C-9750-EB9D3055E041}" type="pres">
      <dgm:prSet presAssocID="{92A8286C-06C2-D54A-A3C5-E7927093A8CC}" presName="rootComposite" presStyleCnt="0"/>
      <dgm:spPr/>
    </dgm:pt>
    <dgm:pt modelId="{F437DBA5-272F-6243-BD3D-37F21C1ACD5A}" type="pres">
      <dgm:prSet presAssocID="{92A8286C-06C2-D54A-A3C5-E7927093A8CC}" presName="rootText" presStyleLbl="node2" presStyleIdx="1" presStyleCnt="6">
        <dgm:presLayoutVars>
          <dgm:chPref val="3"/>
        </dgm:presLayoutVars>
      </dgm:prSet>
      <dgm:spPr/>
      <dgm:t>
        <a:bodyPr/>
        <a:lstStyle/>
        <a:p>
          <a:endParaRPr lang="zh-TW" altLang="en-US"/>
        </a:p>
      </dgm:t>
    </dgm:pt>
    <dgm:pt modelId="{1ECF3A2D-9A65-8045-8FA7-E6A821B61FB4}" type="pres">
      <dgm:prSet presAssocID="{92A8286C-06C2-D54A-A3C5-E7927093A8CC}" presName="rootConnector" presStyleLbl="node2" presStyleIdx="1" presStyleCnt="6"/>
      <dgm:spPr/>
      <dgm:t>
        <a:bodyPr/>
        <a:lstStyle/>
        <a:p>
          <a:endParaRPr lang="zh-TW" altLang="en-US"/>
        </a:p>
      </dgm:t>
    </dgm:pt>
    <dgm:pt modelId="{9B50AF47-3D4C-A847-89E0-0ABA293530F2}" type="pres">
      <dgm:prSet presAssocID="{92A8286C-06C2-D54A-A3C5-E7927093A8CC}" presName="hierChild4" presStyleCnt="0"/>
      <dgm:spPr/>
    </dgm:pt>
    <dgm:pt modelId="{769E1949-DF45-0944-B546-3B087C50F0EE}" type="pres">
      <dgm:prSet presAssocID="{92A8286C-06C2-D54A-A3C5-E7927093A8CC}" presName="hierChild5" presStyleCnt="0"/>
      <dgm:spPr/>
    </dgm:pt>
    <dgm:pt modelId="{0401C09E-48A0-5348-8497-51E9C17243C3}" type="pres">
      <dgm:prSet presAssocID="{FB6ADFA5-E639-A943-8488-951D71D060F2}" presName="Name37" presStyleLbl="parChTrans1D2" presStyleIdx="2" presStyleCnt="6"/>
      <dgm:spPr/>
      <dgm:t>
        <a:bodyPr/>
        <a:lstStyle/>
        <a:p>
          <a:endParaRPr lang="zh-TW" altLang="en-US"/>
        </a:p>
      </dgm:t>
    </dgm:pt>
    <dgm:pt modelId="{83FDED15-85DD-6F4A-9D3D-2B30DD838921}" type="pres">
      <dgm:prSet presAssocID="{89A281C4-A078-454E-8A39-7EA04C0D589A}" presName="hierRoot2" presStyleCnt="0">
        <dgm:presLayoutVars>
          <dgm:hierBranch val="init"/>
        </dgm:presLayoutVars>
      </dgm:prSet>
      <dgm:spPr/>
    </dgm:pt>
    <dgm:pt modelId="{5155F4B9-9319-2641-9F90-85AD88243464}" type="pres">
      <dgm:prSet presAssocID="{89A281C4-A078-454E-8A39-7EA04C0D589A}" presName="rootComposite" presStyleCnt="0"/>
      <dgm:spPr/>
    </dgm:pt>
    <dgm:pt modelId="{815E2145-4FB8-D049-B978-F26EB7E1C3D2}" type="pres">
      <dgm:prSet presAssocID="{89A281C4-A078-454E-8A39-7EA04C0D589A}" presName="rootText" presStyleLbl="node2" presStyleIdx="2" presStyleCnt="6">
        <dgm:presLayoutVars>
          <dgm:chPref val="3"/>
        </dgm:presLayoutVars>
      </dgm:prSet>
      <dgm:spPr/>
      <dgm:t>
        <a:bodyPr/>
        <a:lstStyle/>
        <a:p>
          <a:endParaRPr lang="zh-TW" altLang="en-US"/>
        </a:p>
      </dgm:t>
    </dgm:pt>
    <dgm:pt modelId="{F515F39A-8255-B341-AF67-76223779AE84}" type="pres">
      <dgm:prSet presAssocID="{89A281C4-A078-454E-8A39-7EA04C0D589A}" presName="rootConnector" presStyleLbl="node2" presStyleIdx="2" presStyleCnt="6"/>
      <dgm:spPr/>
      <dgm:t>
        <a:bodyPr/>
        <a:lstStyle/>
        <a:p>
          <a:endParaRPr lang="zh-TW" altLang="en-US"/>
        </a:p>
      </dgm:t>
    </dgm:pt>
    <dgm:pt modelId="{7A7FEB4D-E1C7-3146-AF7C-19E717AFAE30}" type="pres">
      <dgm:prSet presAssocID="{89A281C4-A078-454E-8A39-7EA04C0D589A}" presName="hierChild4" presStyleCnt="0"/>
      <dgm:spPr/>
    </dgm:pt>
    <dgm:pt modelId="{23983948-AE2C-4843-B7C7-6792CF9C7D82}" type="pres">
      <dgm:prSet presAssocID="{89A281C4-A078-454E-8A39-7EA04C0D589A}" presName="hierChild5" presStyleCnt="0"/>
      <dgm:spPr/>
    </dgm:pt>
    <dgm:pt modelId="{67E14734-5034-4249-9948-7E3C0EB9742A}" type="pres">
      <dgm:prSet presAssocID="{BF5C0F71-9112-B647-83DE-368EF9B66CDB}" presName="Name37" presStyleLbl="parChTrans1D2" presStyleIdx="3" presStyleCnt="6"/>
      <dgm:spPr/>
      <dgm:t>
        <a:bodyPr/>
        <a:lstStyle/>
        <a:p>
          <a:endParaRPr lang="zh-TW" altLang="en-US"/>
        </a:p>
      </dgm:t>
    </dgm:pt>
    <dgm:pt modelId="{A45BEE85-087A-5045-B437-53021E0D2C86}" type="pres">
      <dgm:prSet presAssocID="{68CAC680-C9C2-1E47-8D8C-417F617161F1}" presName="hierRoot2" presStyleCnt="0">
        <dgm:presLayoutVars>
          <dgm:hierBranch val="init"/>
        </dgm:presLayoutVars>
      </dgm:prSet>
      <dgm:spPr/>
    </dgm:pt>
    <dgm:pt modelId="{9991D81E-917B-9E43-AEA5-52DD4CF9C966}" type="pres">
      <dgm:prSet presAssocID="{68CAC680-C9C2-1E47-8D8C-417F617161F1}" presName="rootComposite" presStyleCnt="0"/>
      <dgm:spPr/>
    </dgm:pt>
    <dgm:pt modelId="{AF0032A6-F424-7C49-843A-5A0568E9187A}" type="pres">
      <dgm:prSet presAssocID="{68CAC680-C9C2-1E47-8D8C-417F617161F1}" presName="rootText" presStyleLbl="node2" presStyleIdx="3" presStyleCnt="6">
        <dgm:presLayoutVars>
          <dgm:chPref val="3"/>
        </dgm:presLayoutVars>
      </dgm:prSet>
      <dgm:spPr/>
      <dgm:t>
        <a:bodyPr/>
        <a:lstStyle/>
        <a:p>
          <a:endParaRPr lang="zh-TW" altLang="en-US"/>
        </a:p>
      </dgm:t>
    </dgm:pt>
    <dgm:pt modelId="{CBEE5B03-5D82-434A-B9BD-386ABF173B27}" type="pres">
      <dgm:prSet presAssocID="{68CAC680-C9C2-1E47-8D8C-417F617161F1}" presName="rootConnector" presStyleLbl="node2" presStyleIdx="3" presStyleCnt="6"/>
      <dgm:spPr/>
      <dgm:t>
        <a:bodyPr/>
        <a:lstStyle/>
        <a:p>
          <a:endParaRPr lang="zh-TW" altLang="en-US"/>
        </a:p>
      </dgm:t>
    </dgm:pt>
    <dgm:pt modelId="{E257364B-CF85-4941-8137-01237EDFD693}" type="pres">
      <dgm:prSet presAssocID="{68CAC680-C9C2-1E47-8D8C-417F617161F1}" presName="hierChild4" presStyleCnt="0"/>
      <dgm:spPr/>
    </dgm:pt>
    <dgm:pt modelId="{F72DF27D-0147-E246-B9D6-889E423E1027}" type="pres">
      <dgm:prSet presAssocID="{68CAC680-C9C2-1E47-8D8C-417F617161F1}" presName="hierChild5" presStyleCnt="0"/>
      <dgm:spPr/>
    </dgm:pt>
    <dgm:pt modelId="{7AB61C2E-BFFB-6546-8287-A6F5B3019AA5}" type="pres">
      <dgm:prSet presAssocID="{16636A96-BDC5-9543-A93E-204E2D853A80}" presName="Name37" presStyleLbl="parChTrans1D2" presStyleIdx="4" presStyleCnt="6"/>
      <dgm:spPr/>
      <dgm:t>
        <a:bodyPr/>
        <a:lstStyle/>
        <a:p>
          <a:endParaRPr lang="zh-TW" altLang="en-US"/>
        </a:p>
      </dgm:t>
    </dgm:pt>
    <dgm:pt modelId="{99536482-CD4A-BC4A-BA1B-C5225A5132ED}" type="pres">
      <dgm:prSet presAssocID="{99F8D3F2-389D-D94E-B55F-E06C1BF42BF4}" presName="hierRoot2" presStyleCnt="0">
        <dgm:presLayoutVars>
          <dgm:hierBranch val="init"/>
        </dgm:presLayoutVars>
      </dgm:prSet>
      <dgm:spPr/>
    </dgm:pt>
    <dgm:pt modelId="{745725E5-873F-1E47-A61B-B1742A0DDF03}" type="pres">
      <dgm:prSet presAssocID="{99F8D3F2-389D-D94E-B55F-E06C1BF42BF4}" presName="rootComposite" presStyleCnt="0"/>
      <dgm:spPr/>
    </dgm:pt>
    <dgm:pt modelId="{B983AFF6-6257-694F-8CBF-3080C3032EB8}" type="pres">
      <dgm:prSet presAssocID="{99F8D3F2-389D-D94E-B55F-E06C1BF42BF4}" presName="rootText" presStyleLbl="node2" presStyleIdx="4" presStyleCnt="6">
        <dgm:presLayoutVars>
          <dgm:chPref val="3"/>
        </dgm:presLayoutVars>
      </dgm:prSet>
      <dgm:spPr/>
      <dgm:t>
        <a:bodyPr/>
        <a:lstStyle/>
        <a:p>
          <a:endParaRPr lang="zh-TW" altLang="en-US"/>
        </a:p>
      </dgm:t>
    </dgm:pt>
    <dgm:pt modelId="{85FDC2BE-8CD9-9E4D-AD58-E4CEFDD08480}" type="pres">
      <dgm:prSet presAssocID="{99F8D3F2-389D-D94E-B55F-E06C1BF42BF4}" presName="rootConnector" presStyleLbl="node2" presStyleIdx="4" presStyleCnt="6"/>
      <dgm:spPr/>
      <dgm:t>
        <a:bodyPr/>
        <a:lstStyle/>
        <a:p>
          <a:endParaRPr lang="zh-TW" altLang="en-US"/>
        </a:p>
      </dgm:t>
    </dgm:pt>
    <dgm:pt modelId="{3E6E5F7E-E9D5-0C4C-B8CA-6EE2430BA892}" type="pres">
      <dgm:prSet presAssocID="{99F8D3F2-389D-D94E-B55F-E06C1BF42BF4}" presName="hierChild4" presStyleCnt="0"/>
      <dgm:spPr/>
    </dgm:pt>
    <dgm:pt modelId="{C45623AA-6909-A04A-BC58-BCD38D307376}" type="pres">
      <dgm:prSet presAssocID="{99F8D3F2-389D-D94E-B55F-E06C1BF42BF4}" presName="hierChild5" presStyleCnt="0"/>
      <dgm:spPr/>
    </dgm:pt>
    <dgm:pt modelId="{09AA0385-4A91-D64A-85AD-D4DEDC91F9C9}" type="pres">
      <dgm:prSet presAssocID="{81E3EA57-1B8C-F645-9D97-BCED1AC03410}" presName="Name37" presStyleLbl="parChTrans1D2" presStyleIdx="5" presStyleCnt="6"/>
      <dgm:spPr/>
      <dgm:t>
        <a:bodyPr/>
        <a:lstStyle/>
        <a:p>
          <a:endParaRPr lang="zh-TW" altLang="en-US"/>
        </a:p>
      </dgm:t>
    </dgm:pt>
    <dgm:pt modelId="{391CDD8F-7C24-1742-8E91-46580A6BDBC4}" type="pres">
      <dgm:prSet presAssocID="{BBBF1281-EE05-6641-BC3F-CB5B0A5529EF}" presName="hierRoot2" presStyleCnt="0">
        <dgm:presLayoutVars>
          <dgm:hierBranch val="init"/>
        </dgm:presLayoutVars>
      </dgm:prSet>
      <dgm:spPr/>
    </dgm:pt>
    <dgm:pt modelId="{B441DBEB-C574-A34A-AEFE-427C0DE538A5}" type="pres">
      <dgm:prSet presAssocID="{BBBF1281-EE05-6641-BC3F-CB5B0A5529EF}" presName="rootComposite" presStyleCnt="0"/>
      <dgm:spPr/>
    </dgm:pt>
    <dgm:pt modelId="{4EC32FFF-FD88-FD4C-A821-D1F063938CE7}" type="pres">
      <dgm:prSet presAssocID="{BBBF1281-EE05-6641-BC3F-CB5B0A5529EF}" presName="rootText" presStyleLbl="node2" presStyleIdx="5" presStyleCnt="6">
        <dgm:presLayoutVars>
          <dgm:chPref val="3"/>
        </dgm:presLayoutVars>
      </dgm:prSet>
      <dgm:spPr/>
      <dgm:t>
        <a:bodyPr/>
        <a:lstStyle/>
        <a:p>
          <a:endParaRPr lang="zh-TW" altLang="en-US"/>
        </a:p>
      </dgm:t>
    </dgm:pt>
    <dgm:pt modelId="{F8CFF401-7F54-9444-B5E3-22CACF0CABE9}" type="pres">
      <dgm:prSet presAssocID="{BBBF1281-EE05-6641-BC3F-CB5B0A5529EF}" presName="rootConnector" presStyleLbl="node2" presStyleIdx="5" presStyleCnt="6"/>
      <dgm:spPr/>
      <dgm:t>
        <a:bodyPr/>
        <a:lstStyle/>
        <a:p>
          <a:endParaRPr lang="zh-TW" altLang="en-US"/>
        </a:p>
      </dgm:t>
    </dgm:pt>
    <dgm:pt modelId="{9B0622BC-B060-D24A-82DC-63926685BB6B}" type="pres">
      <dgm:prSet presAssocID="{BBBF1281-EE05-6641-BC3F-CB5B0A5529EF}" presName="hierChild4" presStyleCnt="0"/>
      <dgm:spPr/>
    </dgm:pt>
    <dgm:pt modelId="{7BFB5276-2E27-144F-B2E8-2BE433634C55}" type="pres">
      <dgm:prSet presAssocID="{BBBF1281-EE05-6641-BC3F-CB5B0A5529EF}" presName="hierChild5" presStyleCnt="0"/>
      <dgm:spPr/>
    </dgm:pt>
    <dgm:pt modelId="{4D37E7A6-674E-244F-8C81-C17939EB44C3}" type="pres">
      <dgm:prSet presAssocID="{F2C40BAF-BEC8-8240-82C5-64E0B78F5609}" presName="hierChild3" presStyleCnt="0"/>
      <dgm:spPr/>
    </dgm:pt>
  </dgm:ptLst>
  <dgm:cxnLst>
    <dgm:cxn modelId="{E09506E7-B897-4F85-80B9-B8053708CC6D}" type="presOf" srcId="{68CAC680-C9C2-1E47-8D8C-417F617161F1}" destId="{AF0032A6-F424-7C49-843A-5A0568E9187A}" srcOrd="0" destOrd="0" presId="urn:microsoft.com/office/officeart/2005/8/layout/orgChart1"/>
    <dgm:cxn modelId="{5534DB5C-878A-492A-A7C0-3F26599BDC97}" type="presOf" srcId="{16636A96-BDC5-9543-A93E-204E2D853A80}" destId="{7AB61C2E-BFFB-6546-8287-A6F5B3019AA5}" srcOrd="0" destOrd="0" presId="urn:microsoft.com/office/officeart/2005/8/layout/orgChart1"/>
    <dgm:cxn modelId="{B9904BA9-C0B5-4159-BCC8-D9A04A11F4C7}" type="presOf" srcId="{BBBF1281-EE05-6641-BC3F-CB5B0A5529EF}" destId="{F8CFF401-7F54-9444-B5E3-22CACF0CABE9}" srcOrd="1" destOrd="0" presId="urn:microsoft.com/office/officeart/2005/8/layout/orgChart1"/>
    <dgm:cxn modelId="{E212EED3-2289-4BB0-AD89-AA200D558937}" type="presOf" srcId="{66C44437-74D0-5141-AA87-D13038EA3098}" destId="{32C08A6F-9E96-4E4E-9F12-527CEB7ED653}" srcOrd="0" destOrd="0" presId="urn:microsoft.com/office/officeart/2005/8/layout/orgChart1"/>
    <dgm:cxn modelId="{2EC99A6F-D041-5448-9ED7-8C2E55BEC159}" srcId="{F2C40BAF-BEC8-8240-82C5-64E0B78F5609}" destId="{66C44437-74D0-5141-AA87-D13038EA3098}" srcOrd="0" destOrd="0" parTransId="{A75C2B2C-34E6-2549-8225-2069599720C3}" sibTransId="{E948359F-709B-D64A-B905-E59F556927D3}"/>
    <dgm:cxn modelId="{AFD68F73-C5E9-4124-A5F5-35B88B54EDDB}" type="presOf" srcId="{AB0517B3-6B11-3F44-B6B3-0EF72E15E8CE}" destId="{E8F5A013-903E-224C-B3F2-95934DB48267}" srcOrd="0" destOrd="0" presId="urn:microsoft.com/office/officeart/2005/8/layout/orgChart1"/>
    <dgm:cxn modelId="{EB9253DC-E110-4A04-8BD0-82795A9D2FBC}" type="presOf" srcId="{A75C2B2C-34E6-2549-8225-2069599720C3}" destId="{5A38F1F0-E822-2D4B-A41A-E19DA695E935}" srcOrd="0" destOrd="0" presId="urn:microsoft.com/office/officeart/2005/8/layout/orgChart1"/>
    <dgm:cxn modelId="{3E381373-6805-904E-8DE4-A524693A67FF}" srcId="{6162B198-B895-CE42-AAAF-9D4609091963}" destId="{F2C40BAF-BEC8-8240-82C5-64E0B78F5609}" srcOrd="0" destOrd="0" parTransId="{44187C2F-5161-864B-8F7D-238500292A00}" sibTransId="{B5DBD1E8-6DD6-6847-ABF2-F9C22458F88F}"/>
    <dgm:cxn modelId="{3D3C75E6-634D-48FB-8672-E55023072779}" type="presOf" srcId="{99F8D3F2-389D-D94E-B55F-E06C1BF42BF4}" destId="{85FDC2BE-8CD9-9E4D-AD58-E4CEFDD08480}" srcOrd="1" destOrd="0" presId="urn:microsoft.com/office/officeart/2005/8/layout/orgChart1"/>
    <dgm:cxn modelId="{CAD14E77-0FAE-184D-9B0A-8A8F0BECD4F7}" srcId="{F2C40BAF-BEC8-8240-82C5-64E0B78F5609}" destId="{BBBF1281-EE05-6641-BC3F-CB5B0A5529EF}" srcOrd="5" destOrd="0" parTransId="{81E3EA57-1B8C-F645-9D97-BCED1AC03410}" sibTransId="{045F88EB-6E9F-7E4B-B645-9FB2813A5B65}"/>
    <dgm:cxn modelId="{B43B5524-A362-4A2A-8C6E-7C29ABF83DAC}" type="presOf" srcId="{92A8286C-06C2-D54A-A3C5-E7927093A8CC}" destId="{1ECF3A2D-9A65-8045-8FA7-E6A821B61FB4}" srcOrd="1" destOrd="0" presId="urn:microsoft.com/office/officeart/2005/8/layout/orgChart1"/>
    <dgm:cxn modelId="{F0421A3B-86E0-4A33-B1D9-C7BAE71EA6B8}" type="presOf" srcId="{89A281C4-A078-454E-8A39-7EA04C0D589A}" destId="{F515F39A-8255-B341-AF67-76223779AE84}" srcOrd="1" destOrd="0" presId="urn:microsoft.com/office/officeart/2005/8/layout/orgChart1"/>
    <dgm:cxn modelId="{95D68B4F-FA87-0948-8D6C-34BBA01F2F0B}" srcId="{F2C40BAF-BEC8-8240-82C5-64E0B78F5609}" destId="{92A8286C-06C2-D54A-A3C5-E7927093A8CC}" srcOrd="1" destOrd="0" parTransId="{AB0517B3-6B11-3F44-B6B3-0EF72E15E8CE}" sibTransId="{83B969BD-B415-9344-95AB-FBCCEA4B974F}"/>
    <dgm:cxn modelId="{7D250304-4B1D-DF40-BE71-4E3B2081F63C}" srcId="{F2C40BAF-BEC8-8240-82C5-64E0B78F5609}" destId="{68CAC680-C9C2-1E47-8D8C-417F617161F1}" srcOrd="3" destOrd="0" parTransId="{BF5C0F71-9112-B647-83DE-368EF9B66CDB}" sibTransId="{54DFF612-FB1B-C241-BD71-9D68442A5710}"/>
    <dgm:cxn modelId="{863E31E5-8826-4EA9-9128-DC034CD3B31E}" type="presOf" srcId="{89A281C4-A078-454E-8A39-7EA04C0D589A}" destId="{815E2145-4FB8-D049-B978-F26EB7E1C3D2}" srcOrd="0" destOrd="0" presId="urn:microsoft.com/office/officeart/2005/8/layout/orgChart1"/>
    <dgm:cxn modelId="{40E74CF7-F1A2-4622-B1E1-061A732D228C}" type="presOf" srcId="{6162B198-B895-CE42-AAAF-9D4609091963}" destId="{B8517A40-7E3A-A54D-A5F9-0E742AE6888C}" srcOrd="0" destOrd="0" presId="urn:microsoft.com/office/officeart/2005/8/layout/orgChart1"/>
    <dgm:cxn modelId="{2F3CE0FC-76F7-406D-9402-6A56BEE3B5C7}" type="presOf" srcId="{92A8286C-06C2-D54A-A3C5-E7927093A8CC}" destId="{F437DBA5-272F-6243-BD3D-37F21C1ACD5A}" srcOrd="0" destOrd="0" presId="urn:microsoft.com/office/officeart/2005/8/layout/orgChart1"/>
    <dgm:cxn modelId="{219943A6-D89D-400D-9BC2-B5256371F2A3}" type="presOf" srcId="{BBBF1281-EE05-6641-BC3F-CB5B0A5529EF}" destId="{4EC32FFF-FD88-FD4C-A821-D1F063938CE7}" srcOrd="0" destOrd="0" presId="urn:microsoft.com/office/officeart/2005/8/layout/orgChart1"/>
    <dgm:cxn modelId="{11AFA4FE-C79A-4AD4-BC50-16097E471FAD}" type="presOf" srcId="{68CAC680-C9C2-1E47-8D8C-417F617161F1}" destId="{CBEE5B03-5D82-434A-B9BD-386ABF173B27}" srcOrd="1" destOrd="0" presId="urn:microsoft.com/office/officeart/2005/8/layout/orgChart1"/>
    <dgm:cxn modelId="{C4935167-D6E1-4DEE-979C-FA6067E4B0F7}" type="presOf" srcId="{F2C40BAF-BEC8-8240-82C5-64E0B78F5609}" destId="{F00541CB-2B5F-3D4F-9F45-94DD23035242}" srcOrd="0" destOrd="0" presId="urn:microsoft.com/office/officeart/2005/8/layout/orgChart1"/>
    <dgm:cxn modelId="{CBED1991-54E7-4EF9-BC98-754E5DA4CC73}" type="presOf" srcId="{BF5C0F71-9112-B647-83DE-368EF9B66CDB}" destId="{67E14734-5034-4249-9948-7E3C0EB9742A}" srcOrd="0" destOrd="0" presId="urn:microsoft.com/office/officeart/2005/8/layout/orgChart1"/>
    <dgm:cxn modelId="{B838D52B-790A-41C2-8D88-230FB39199A6}" type="presOf" srcId="{66C44437-74D0-5141-AA87-D13038EA3098}" destId="{197339B2-9F09-634E-A666-F3F6D90AC125}" srcOrd="1" destOrd="0" presId="urn:microsoft.com/office/officeart/2005/8/layout/orgChart1"/>
    <dgm:cxn modelId="{CC5D741E-C5A1-4340-85AC-CD7D5B2B57CC}" srcId="{F2C40BAF-BEC8-8240-82C5-64E0B78F5609}" destId="{89A281C4-A078-454E-8A39-7EA04C0D589A}" srcOrd="2" destOrd="0" parTransId="{FB6ADFA5-E639-A943-8488-951D71D060F2}" sibTransId="{8A07AB68-7DDB-354E-88BF-6641E1F0CE10}"/>
    <dgm:cxn modelId="{C56A8940-6546-4408-B3A6-72D8F46A1EA8}" type="presOf" srcId="{F2C40BAF-BEC8-8240-82C5-64E0B78F5609}" destId="{6139555C-72D3-A142-BF59-D3B451A76ACD}" srcOrd="1" destOrd="0" presId="urn:microsoft.com/office/officeart/2005/8/layout/orgChart1"/>
    <dgm:cxn modelId="{524CE593-38B5-4F79-9743-CA4B379F4FC4}" type="presOf" srcId="{99F8D3F2-389D-D94E-B55F-E06C1BF42BF4}" destId="{B983AFF6-6257-694F-8CBF-3080C3032EB8}" srcOrd="0" destOrd="0" presId="urn:microsoft.com/office/officeart/2005/8/layout/orgChart1"/>
    <dgm:cxn modelId="{2D4D0B4A-0993-F345-B07E-05A2448BC9F2}" srcId="{F2C40BAF-BEC8-8240-82C5-64E0B78F5609}" destId="{99F8D3F2-389D-D94E-B55F-E06C1BF42BF4}" srcOrd="4" destOrd="0" parTransId="{16636A96-BDC5-9543-A93E-204E2D853A80}" sibTransId="{0F65FE43-B483-4B4B-993A-375A6404D764}"/>
    <dgm:cxn modelId="{0AA593D4-0DE0-4968-B770-804586056CBF}" type="presOf" srcId="{FB6ADFA5-E639-A943-8488-951D71D060F2}" destId="{0401C09E-48A0-5348-8497-51E9C17243C3}" srcOrd="0" destOrd="0" presId="urn:microsoft.com/office/officeart/2005/8/layout/orgChart1"/>
    <dgm:cxn modelId="{E72A032C-E196-4964-B94F-C19143196E88}" type="presOf" srcId="{81E3EA57-1B8C-F645-9D97-BCED1AC03410}" destId="{09AA0385-4A91-D64A-85AD-D4DEDC91F9C9}" srcOrd="0" destOrd="0" presId="urn:microsoft.com/office/officeart/2005/8/layout/orgChart1"/>
    <dgm:cxn modelId="{3175B0B3-F240-4EB3-91DB-D03223C28D1D}" type="presParOf" srcId="{B8517A40-7E3A-A54D-A5F9-0E742AE6888C}" destId="{D24DAFD9-6B4E-D14A-859A-6F765E32BD1F}" srcOrd="0" destOrd="0" presId="urn:microsoft.com/office/officeart/2005/8/layout/orgChart1"/>
    <dgm:cxn modelId="{D6AE897C-5497-44B4-94A3-A8C742983F2D}" type="presParOf" srcId="{D24DAFD9-6B4E-D14A-859A-6F765E32BD1F}" destId="{CA6534C6-02C6-824F-B49A-599DD7852305}" srcOrd="0" destOrd="0" presId="urn:microsoft.com/office/officeart/2005/8/layout/orgChart1"/>
    <dgm:cxn modelId="{89D8CBD2-7F46-45B3-B7B9-B13D151E78CD}" type="presParOf" srcId="{CA6534C6-02C6-824F-B49A-599DD7852305}" destId="{F00541CB-2B5F-3D4F-9F45-94DD23035242}" srcOrd="0" destOrd="0" presId="urn:microsoft.com/office/officeart/2005/8/layout/orgChart1"/>
    <dgm:cxn modelId="{070DFC93-C2E7-4962-BB3C-57DD7DB509B0}" type="presParOf" srcId="{CA6534C6-02C6-824F-B49A-599DD7852305}" destId="{6139555C-72D3-A142-BF59-D3B451A76ACD}" srcOrd="1" destOrd="0" presId="urn:microsoft.com/office/officeart/2005/8/layout/orgChart1"/>
    <dgm:cxn modelId="{DA69BB17-9200-4E5A-8FB2-39DE2998488A}" type="presParOf" srcId="{D24DAFD9-6B4E-D14A-859A-6F765E32BD1F}" destId="{7E09A914-C6F9-8E46-8662-06CBD6A6B45B}" srcOrd="1" destOrd="0" presId="urn:microsoft.com/office/officeart/2005/8/layout/orgChart1"/>
    <dgm:cxn modelId="{0C70A080-ED2C-4AB4-AC7F-BD98669D6BE5}" type="presParOf" srcId="{7E09A914-C6F9-8E46-8662-06CBD6A6B45B}" destId="{5A38F1F0-E822-2D4B-A41A-E19DA695E935}" srcOrd="0" destOrd="0" presId="urn:microsoft.com/office/officeart/2005/8/layout/orgChart1"/>
    <dgm:cxn modelId="{EDDD85D3-C114-428D-AE45-59FFECB66A2F}" type="presParOf" srcId="{7E09A914-C6F9-8E46-8662-06CBD6A6B45B}" destId="{2CE364A1-563F-3A43-9541-9AA7C37BAB55}" srcOrd="1" destOrd="0" presId="urn:microsoft.com/office/officeart/2005/8/layout/orgChart1"/>
    <dgm:cxn modelId="{FDEDAD09-1ACB-43E7-95AB-3A46EA53F966}" type="presParOf" srcId="{2CE364A1-563F-3A43-9541-9AA7C37BAB55}" destId="{5A7E6D15-72B0-D440-A4EB-7C560EDBE4B1}" srcOrd="0" destOrd="0" presId="urn:microsoft.com/office/officeart/2005/8/layout/orgChart1"/>
    <dgm:cxn modelId="{C9BC8DCA-21D9-4FD2-BD81-D77A2D6FEBC2}" type="presParOf" srcId="{5A7E6D15-72B0-D440-A4EB-7C560EDBE4B1}" destId="{32C08A6F-9E96-4E4E-9F12-527CEB7ED653}" srcOrd="0" destOrd="0" presId="urn:microsoft.com/office/officeart/2005/8/layout/orgChart1"/>
    <dgm:cxn modelId="{AF8DADD8-5E08-4107-A0E5-10FB9B4A55CF}" type="presParOf" srcId="{5A7E6D15-72B0-D440-A4EB-7C560EDBE4B1}" destId="{197339B2-9F09-634E-A666-F3F6D90AC125}" srcOrd="1" destOrd="0" presId="urn:microsoft.com/office/officeart/2005/8/layout/orgChart1"/>
    <dgm:cxn modelId="{E021C7C0-AEAD-48F2-8CCC-C09C36E7D63F}" type="presParOf" srcId="{2CE364A1-563F-3A43-9541-9AA7C37BAB55}" destId="{9597632E-5877-BE47-B88B-F65F6A9684C5}" srcOrd="1" destOrd="0" presId="urn:microsoft.com/office/officeart/2005/8/layout/orgChart1"/>
    <dgm:cxn modelId="{D2A28368-1433-45B4-8D46-AF2D2A58791C}" type="presParOf" srcId="{2CE364A1-563F-3A43-9541-9AA7C37BAB55}" destId="{894FCA02-5F2B-7D41-AFBD-A39119B459E4}" srcOrd="2" destOrd="0" presId="urn:microsoft.com/office/officeart/2005/8/layout/orgChart1"/>
    <dgm:cxn modelId="{AF613943-B3DB-4093-AF9D-8C7E252167B9}" type="presParOf" srcId="{7E09A914-C6F9-8E46-8662-06CBD6A6B45B}" destId="{E8F5A013-903E-224C-B3F2-95934DB48267}" srcOrd="2" destOrd="0" presId="urn:microsoft.com/office/officeart/2005/8/layout/orgChart1"/>
    <dgm:cxn modelId="{FCF3F43A-7F09-4DF8-ACC3-8509B46A7F80}" type="presParOf" srcId="{7E09A914-C6F9-8E46-8662-06CBD6A6B45B}" destId="{616E049D-BE92-7D44-A432-7E1E67558776}" srcOrd="3" destOrd="0" presId="urn:microsoft.com/office/officeart/2005/8/layout/orgChart1"/>
    <dgm:cxn modelId="{0A84291A-6B89-44FA-8F1C-5DA1CA775CB8}" type="presParOf" srcId="{616E049D-BE92-7D44-A432-7E1E67558776}" destId="{008F0A7A-7B6F-274C-9750-EB9D3055E041}" srcOrd="0" destOrd="0" presId="urn:microsoft.com/office/officeart/2005/8/layout/orgChart1"/>
    <dgm:cxn modelId="{FEC3FF80-7940-4A0C-A77D-77A89B7A5435}" type="presParOf" srcId="{008F0A7A-7B6F-274C-9750-EB9D3055E041}" destId="{F437DBA5-272F-6243-BD3D-37F21C1ACD5A}" srcOrd="0" destOrd="0" presId="urn:microsoft.com/office/officeart/2005/8/layout/orgChart1"/>
    <dgm:cxn modelId="{BE5E9140-D15E-4E26-9C8E-C34FC7BF4A4F}" type="presParOf" srcId="{008F0A7A-7B6F-274C-9750-EB9D3055E041}" destId="{1ECF3A2D-9A65-8045-8FA7-E6A821B61FB4}" srcOrd="1" destOrd="0" presId="urn:microsoft.com/office/officeart/2005/8/layout/orgChart1"/>
    <dgm:cxn modelId="{E3B1B77D-500B-498C-B1A7-2791BB433E21}" type="presParOf" srcId="{616E049D-BE92-7D44-A432-7E1E67558776}" destId="{9B50AF47-3D4C-A847-89E0-0ABA293530F2}" srcOrd="1" destOrd="0" presId="urn:microsoft.com/office/officeart/2005/8/layout/orgChart1"/>
    <dgm:cxn modelId="{2191AD9D-B74B-4886-AC25-135E99903A34}" type="presParOf" srcId="{616E049D-BE92-7D44-A432-7E1E67558776}" destId="{769E1949-DF45-0944-B546-3B087C50F0EE}" srcOrd="2" destOrd="0" presId="urn:microsoft.com/office/officeart/2005/8/layout/orgChart1"/>
    <dgm:cxn modelId="{638451F2-75E0-496B-9A73-5D50F25433BE}" type="presParOf" srcId="{7E09A914-C6F9-8E46-8662-06CBD6A6B45B}" destId="{0401C09E-48A0-5348-8497-51E9C17243C3}" srcOrd="4" destOrd="0" presId="urn:microsoft.com/office/officeart/2005/8/layout/orgChart1"/>
    <dgm:cxn modelId="{28E44DA4-5C7D-4435-B8D6-E25C3B7DC57F}" type="presParOf" srcId="{7E09A914-C6F9-8E46-8662-06CBD6A6B45B}" destId="{83FDED15-85DD-6F4A-9D3D-2B30DD838921}" srcOrd="5" destOrd="0" presId="urn:microsoft.com/office/officeart/2005/8/layout/orgChart1"/>
    <dgm:cxn modelId="{04B287F0-C633-47F4-A595-E2221BFAC07E}" type="presParOf" srcId="{83FDED15-85DD-6F4A-9D3D-2B30DD838921}" destId="{5155F4B9-9319-2641-9F90-85AD88243464}" srcOrd="0" destOrd="0" presId="urn:microsoft.com/office/officeart/2005/8/layout/orgChart1"/>
    <dgm:cxn modelId="{127DCE4E-CEA1-42A5-9A72-CF778D83C0F9}" type="presParOf" srcId="{5155F4B9-9319-2641-9F90-85AD88243464}" destId="{815E2145-4FB8-D049-B978-F26EB7E1C3D2}" srcOrd="0" destOrd="0" presId="urn:microsoft.com/office/officeart/2005/8/layout/orgChart1"/>
    <dgm:cxn modelId="{4530F5C1-2E72-4831-8DF2-80743EC7B4E6}" type="presParOf" srcId="{5155F4B9-9319-2641-9F90-85AD88243464}" destId="{F515F39A-8255-B341-AF67-76223779AE84}" srcOrd="1" destOrd="0" presId="urn:microsoft.com/office/officeart/2005/8/layout/orgChart1"/>
    <dgm:cxn modelId="{C94F6706-DF6C-402B-AEA0-EA3D84784290}" type="presParOf" srcId="{83FDED15-85DD-6F4A-9D3D-2B30DD838921}" destId="{7A7FEB4D-E1C7-3146-AF7C-19E717AFAE30}" srcOrd="1" destOrd="0" presId="urn:microsoft.com/office/officeart/2005/8/layout/orgChart1"/>
    <dgm:cxn modelId="{1FD5C767-776E-48E3-8740-CF0414A1E780}" type="presParOf" srcId="{83FDED15-85DD-6F4A-9D3D-2B30DD838921}" destId="{23983948-AE2C-4843-B7C7-6792CF9C7D82}" srcOrd="2" destOrd="0" presId="urn:microsoft.com/office/officeart/2005/8/layout/orgChart1"/>
    <dgm:cxn modelId="{B432DCD1-E695-4EC2-B15C-6CCA5FDDD06C}" type="presParOf" srcId="{7E09A914-C6F9-8E46-8662-06CBD6A6B45B}" destId="{67E14734-5034-4249-9948-7E3C0EB9742A}" srcOrd="6" destOrd="0" presId="urn:microsoft.com/office/officeart/2005/8/layout/orgChart1"/>
    <dgm:cxn modelId="{EBBAAFAC-876D-4065-9CD1-FF60F400BCAF}" type="presParOf" srcId="{7E09A914-C6F9-8E46-8662-06CBD6A6B45B}" destId="{A45BEE85-087A-5045-B437-53021E0D2C86}" srcOrd="7" destOrd="0" presId="urn:microsoft.com/office/officeart/2005/8/layout/orgChart1"/>
    <dgm:cxn modelId="{05A3B325-A764-49BD-A814-34AFFC2EC800}" type="presParOf" srcId="{A45BEE85-087A-5045-B437-53021E0D2C86}" destId="{9991D81E-917B-9E43-AEA5-52DD4CF9C966}" srcOrd="0" destOrd="0" presId="urn:microsoft.com/office/officeart/2005/8/layout/orgChart1"/>
    <dgm:cxn modelId="{9327C9A7-0243-4A96-9EA0-56297EA3EAEA}" type="presParOf" srcId="{9991D81E-917B-9E43-AEA5-52DD4CF9C966}" destId="{AF0032A6-F424-7C49-843A-5A0568E9187A}" srcOrd="0" destOrd="0" presId="urn:microsoft.com/office/officeart/2005/8/layout/orgChart1"/>
    <dgm:cxn modelId="{B12F94B9-8CA6-4B17-8D4D-7C8084BB84D4}" type="presParOf" srcId="{9991D81E-917B-9E43-AEA5-52DD4CF9C966}" destId="{CBEE5B03-5D82-434A-B9BD-386ABF173B27}" srcOrd="1" destOrd="0" presId="urn:microsoft.com/office/officeart/2005/8/layout/orgChart1"/>
    <dgm:cxn modelId="{EA41E23C-50E2-4471-9689-E69EE3E7E1A2}" type="presParOf" srcId="{A45BEE85-087A-5045-B437-53021E0D2C86}" destId="{E257364B-CF85-4941-8137-01237EDFD693}" srcOrd="1" destOrd="0" presId="urn:microsoft.com/office/officeart/2005/8/layout/orgChart1"/>
    <dgm:cxn modelId="{946686A4-240E-43DF-9C9B-7076C0A5FE3B}" type="presParOf" srcId="{A45BEE85-087A-5045-B437-53021E0D2C86}" destId="{F72DF27D-0147-E246-B9D6-889E423E1027}" srcOrd="2" destOrd="0" presId="urn:microsoft.com/office/officeart/2005/8/layout/orgChart1"/>
    <dgm:cxn modelId="{2FB50A74-B060-49BE-B64F-907DAF31CA78}" type="presParOf" srcId="{7E09A914-C6F9-8E46-8662-06CBD6A6B45B}" destId="{7AB61C2E-BFFB-6546-8287-A6F5B3019AA5}" srcOrd="8" destOrd="0" presId="urn:microsoft.com/office/officeart/2005/8/layout/orgChart1"/>
    <dgm:cxn modelId="{85FA0C43-AE9A-4AAA-8FB3-B8D017C95971}" type="presParOf" srcId="{7E09A914-C6F9-8E46-8662-06CBD6A6B45B}" destId="{99536482-CD4A-BC4A-BA1B-C5225A5132ED}" srcOrd="9" destOrd="0" presId="urn:microsoft.com/office/officeart/2005/8/layout/orgChart1"/>
    <dgm:cxn modelId="{9EAD2345-8C72-4599-A62C-D2C323474382}" type="presParOf" srcId="{99536482-CD4A-BC4A-BA1B-C5225A5132ED}" destId="{745725E5-873F-1E47-A61B-B1742A0DDF03}" srcOrd="0" destOrd="0" presId="urn:microsoft.com/office/officeart/2005/8/layout/orgChart1"/>
    <dgm:cxn modelId="{43DF07C1-974B-4C96-984C-27F1A34E1C74}" type="presParOf" srcId="{745725E5-873F-1E47-A61B-B1742A0DDF03}" destId="{B983AFF6-6257-694F-8CBF-3080C3032EB8}" srcOrd="0" destOrd="0" presId="urn:microsoft.com/office/officeart/2005/8/layout/orgChart1"/>
    <dgm:cxn modelId="{08D7E9EB-9361-4A63-BAE2-E59EDC5EE723}" type="presParOf" srcId="{745725E5-873F-1E47-A61B-B1742A0DDF03}" destId="{85FDC2BE-8CD9-9E4D-AD58-E4CEFDD08480}" srcOrd="1" destOrd="0" presId="urn:microsoft.com/office/officeart/2005/8/layout/orgChart1"/>
    <dgm:cxn modelId="{AAA5CBBE-9FA9-4F9B-8BBA-867F23DE46EE}" type="presParOf" srcId="{99536482-CD4A-BC4A-BA1B-C5225A5132ED}" destId="{3E6E5F7E-E9D5-0C4C-B8CA-6EE2430BA892}" srcOrd="1" destOrd="0" presId="urn:microsoft.com/office/officeart/2005/8/layout/orgChart1"/>
    <dgm:cxn modelId="{A1823070-1C29-42EE-BDBF-BC8E2F23906F}" type="presParOf" srcId="{99536482-CD4A-BC4A-BA1B-C5225A5132ED}" destId="{C45623AA-6909-A04A-BC58-BCD38D307376}" srcOrd="2" destOrd="0" presId="urn:microsoft.com/office/officeart/2005/8/layout/orgChart1"/>
    <dgm:cxn modelId="{44929949-06C7-4434-BF23-700097B45E50}" type="presParOf" srcId="{7E09A914-C6F9-8E46-8662-06CBD6A6B45B}" destId="{09AA0385-4A91-D64A-85AD-D4DEDC91F9C9}" srcOrd="10" destOrd="0" presId="urn:microsoft.com/office/officeart/2005/8/layout/orgChart1"/>
    <dgm:cxn modelId="{D485396B-29A5-49DD-9D16-592E17ED7E8E}" type="presParOf" srcId="{7E09A914-C6F9-8E46-8662-06CBD6A6B45B}" destId="{391CDD8F-7C24-1742-8E91-46580A6BDBC4}" srcOrd="11" destOrd="0" presId="urn:microsoft.com/office/officeart/2005/8/layout/orgChart1"/>
    <dgm:cxn modelId="{6EE552F5-2EDC-4195-A593-C528740451E7}" type="presParOf" srcId="{391CDD8F-7C24-1742-8E91-46580A6BDBC4}" destId="{B441DBEB-C574-A34A-AEFE-427C0DE538A5}" srcOrd="0" destOrd="0" presId="urn:microsoft.com/office/officeart/2005/8/layout/orgChart1"/>
    <dgm:cxn modelId="{F994662D-CD66-4B35-B02E-2F00B61B9016}" type="presParOf" srcId="{B441DBEB-C574-A34A-AEFE-427C0DE538A5}" destId="{4EC32FFF-FD88-FD4C-A821-D1F063938CE7}" srcOrd="0" destOrd="0" presId="urn:microsoft.com/office/officeart/2005/8/layout/orgChart1"/>
    <dgm:cxn modelId="{DFCBE732-FE77-447E-9A2A-50EB25DCD833}" type="presParOf" srcId="{B441DBEB-C574-A34A-AEFE-427C0DE538A5}" destId="{F8CFF401-7F54-9444-B5E3-22CACF0CABE9}" srcOrd="1" destOrd="0" presId="urn:microsoft.com/office/officeart/2005/8/layout/orgChart1"/>
    <dgm:cxn modelId="{DB559FB6-007D-4DC6-B61B-46FB3E2BE45A}" type="presParOf" srcId="{391CDD8F-7C24-1742-8E91-46580A6BDBC4}" destId="{9B0622BC-B060-D24A-82DC-63926685BB6B}" srcOrd="1" destOrd="0" presId="urn:microsoft.com/office/officeart/2005/8/layout/orgChart1"/>
    <dgm:cxn modelId="{05FFDF20-7B6E-4D21-B0BA-9F6A39FAF03A}" type="presParOf" srcId="{391CDD8F-7C24-1742-8E91-46580A6BDBC4}" destId="{7BFB5276-2E27-144F-B2E8-2BE433634C55}" srcOrd="2" destOrd="0" presId="urn:microsoft.com/office/officeart/2005/8/layout/orgChart1"/>
    <dgm:cxn modelId="{938B3D50-D0CB-46A1-8D94-8032E59870A4}" type="presParOf" srcId="{D24DAFD9-6B4E-D14A-859A-6F765E32BD1F}" destId="{4D37E7A6-674E-244F-8C81-C17939EB44C3}" srcOrd="2" destOrd="0" presId="urn:microsoft.com/office/officeart/2005/8/layout/orgChart1"/>
  </dgm:cxnLst>
  <dgm:bg>
    <a:solidFill>
      <a:schemeClr val="bg1"/>
    </a:solid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8BD0C6-A4F7-FB43-B84A-D392154364F8}">
      <dsp:nvSpPr>
        <dsp:cNvPr id="0" name=""/>
        <dsp:cNvSpPr/>
      </dsp:nvSpPr>
      <dsp:spPr>
        <a:xfrm>
          <a:off x="4684302" y="11318"/>
          <a:ext cx="926231" cy="926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zh-TW" altLang="en-US" sz="3000" kern="1200" dirty="0" smtClean="0"/>
            <a:t>整合</a:t>
          </a:r>
          <a:endParaRPr lang="zh-TW" altLang="en-US" sz="3000" kern="1200" dirty="0"/>
        </a:p>
      </dsp:txBody>
      <dsp:txXfrm>
        <a:off x="4684302" y="11318"/>
        <a:ext cx="926231" cy="926231"/>
      </dsp:txXfrm>
    </dsp:sp>
    <dsp:sp modelId="{1E4A1D45-E5C3-454F-9C83-8F0F4F4C54DE}">
      <dsp:nvSpPr>
        <dsp:cNvPr id="0" name=""/>
        <dsp:cNvSpPr/>
      </dsp:nvSpPr>
      <dsp:spPr>
        <a:xfrm>
          <a:off x="1853897" y="2078"/>
          <a:ext cx="4521805" cy="4521805"/>
        </a:xfrm>
        <a:prstGeom prst="circularArrow">
          <a:avLst>
            <a:gd name="adj1" fmla="val 3994"/>
            <a:gd name="adj2" fmla="val 250596"/>
            <a:gd name="adj3" fmla="val 20571900"/>
            <a:gd name="adj4" fmla="val 18984357"/>
            <a:gd name="adj5" fmla="val 466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08FE753-E2C5-2244-9F2D-FE7BB97D0DD0}">
      <dsp:nvSpPr>
        <dsp:cNvPr id="0" name=""/>
        <dsp:cNvSpPr/>
      </dsp:nvSpPr>
      <dsp:spPr>
        <a:xfrm>
          <a:off x="5716920" y="1799865"/>
          <a:ext cx="926231" cy="926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zh-TW" altLang="en-US" sz="3000" kern="1200" dirty="0" smtClean="0"/>
            <a:t>持續監督</a:t>
          </a:r>
          <a:endParaRPr lang="zh-TW" altLang="en-US" sz="3000" kern="1200" dirty="0"/>
        </a:p>
      </dsp:txBody>
      <dsp:txXfrm>
        <a:off x="5716920" y="1799865"/>
        <a:ext cx="926231" cy="926231"/>
      </dsp:txXfrm>
    </dsp:sp>
    <dsp:sp modelId="{A6B76D08-4A48-C04E-828D-6366C156A1C8}">
      <dsp:nvSpPr>
        <dsp:cNvPr id="0" name=""/>
        <dsp:cNvSpPr/>
      </dsp:nvSpPr>
      <dsp:spPr>
        <a:xfrm>
          <a:off x="1853897" y="2078"/>
          <a:ext cx="4521805" cy="4521805"/>
        </a:xfrm>
        <a:prstGeom prst="circularArrow">
          <a:avLst>
            <a:gd name="adj1" fmla="val 3994"/>
            <a:gd name="adj2" fmla="val 250596"/>
            <a:gd name="adj3" fmla="val 2365047"/>
            <a:gd name="adj4" fmla="val 777504"/>
            <a:gd name="adj5" fmla="val 466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0037D70-E9BA-124B-863F-F93AC6721A9B}">
      <dsp:nvSpPr>
        <dsp:cNvPr id="0" name=""/>
        <dsp:cNvSpPr/>
      </dsp:nvSpPr>
      <dsp:spPr>
        <a:xfrm>
          <a:off x="4684302" y="3588412"/>
          <a:ext cx="926231" cy="926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zh-TW" altLang="en-US" sz="3000" kern="1200" dirty="0" smtClean="0"/>
            <a:t>審查</a:t>
          </a:r>
          <a:endParaRPr lang="zh-TW" altLang="en-US" sz="3000" kern="1200" dirty="0"/>
        </a:p>
      </dsp:txBody>
      <dsp:txXfrm>
        <a:off x="4684302" y="3588412"/>
        <a:ext cx="926231" cy="926231"/>
      </dsp:txXfrm>
    </dsp:sp>
    <dsp:sp modelId="{DA6842C8-2DBD-5148-B96E-7F5DA5C372C5}">
      <dsp:nvSpPr>
        <dsp:cNvPr id="0" name=""/>
        <dsp:cNvSpPr/>
      </dsp:nvSpPr>
      <dsp:spPr>
        <a:xfrm>
          <a:off x="1853897" y="2078"/>
          <a:ext cx="4521805" cy="4521805"/>
        </a:xfrm>
        <a:prstGeom prst="circularArrow">
          <a:avLst>
            <a:gd name="adj1" fmla="val 3994"/>
            <a:gd name="adj2" fmla="val 250596"/>
            <a:gd name="adj3" fmla="val 6109830"/>
            <a:gd name="adj4" fmla="val 4439574"/>
            <a:gd name="adj5" fmla="val 466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7DBF0FA-50CA-EC48-AFB7-3075ED5531A4}">
      <dsp:nvSpPr>
        <dsp:cNvPr id="0" name=""/>
        <dsp:cNvSpPr/>
      </dsp:nvSpPr>
      <dsp:spPr>
        <a:xfrm>
          <a:off x="2619065" y="3588412"/>
          <a:ext cx="926231" cy="926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zh-TW" altLang="en-US" sz="3000" kern="1200" dirty="0" smtClean="0"/>
            <a:t>變更管制</a:t>
          </a:r>
          <a:endParaRPr lang="zh-TW" altLang="en-US" sz="3000" kern="1200" dirty="0"/>
        </a:p>
      </dsp:txBody>
      <dsp:txXfrm>
        <a:off x="2619065" y="3588412"/>
        <a:ext cx="926231" cy="926231"/>
      </dsp:txXfrm>
    </dsp:sp>
    <dsp:sp modelId="{98B39ECB-CB9E-B94C-835C-5EB9324694E2}">
      <dsp:nvSpPr>
        <dsp:cNvPr id="0" name=""/>
        <dsp:cNvSpPr/>
      </dsp:nvSpPr>
      <dsp:spPr>
        <a:xfrm>
          <a:off x="1853897" y="2078"/>
          <a:ext cx="4521805" cy="4521805"/>
        </a:xfrm>
        <a:prstGeom prst="circularArrow">
          <a:avLst>
            <a:gd name="adj1" fmla="val 3994"/>
            <a:gd name="adj2" fmla="val 250596"/>
            <a:gd name="adj3" fmla="val 9771900"/>
            <a:gd name="adj4" fmla="val 8184357"/>
            <a:gd name="adj5" fmla="val 466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D9B5A32-983B-7C46-97BF-87812982BB62}">
      <dsp:nvSpPr>
        <dsp:cNvPr id="0" name=""/>
        <dsp:cNvSpPr/>
      </dsp:nvSpPr>
      <dsp:spPr>
        <a:xfrm>
          <a:off x="1586447" y="1799865"/>
          <a:ext cx="926231" cy="926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zh-TW" altLang="en-US" sz="3000" kern="1200" dirty="0" smtClean="0"/>
            <a:t>記錄保存</a:t>
          </a:r>
          <a:endParaRPr lang="zh-TW" altLang="en-US" sz="3000" kern="1200" dirty="0"/>
        </a:p>
      </dsp:txBody>
      <dsp:txXfrm>
        <a:off x="1586447" y="1799865"/>
        <a:ext cx="926231" cy="926231"/>
      </dsp:txXfrm>
    </dsp:sp>
    <dsp:sp modelId="{4C8B30BE-88BE-D243-B76D-9A60C349D0E4}">
      <dsp:nvSpPr>
        <dsp:cNvPr id="0" name=""/>
        <dsp:cNvSpPr/>
      </dsp:nvSpPr>
      <dsp:spPr>
        <a:xfrm>
          <a:off x="1853897" y="2078"/>
          <a:ext cx="4521805" cy="4521805"/>
        </a:xfrm>
        <a:prstGeom prst="circularArrow">
          <a:avLst>
            <a:gd name="adj1" fmla="val 3994"/>
            <a:gd name="adj2" fmla="val 250596"/>
            <a:gd name="adj3" fmla="val 13165047"/>
            <a:gd name="adj4" fmla="val 11577504"/>
            <a:gd name="adj5" fmla="val 466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AB69D7B-D98F-7041-B527-B18EA4A34125}">
      <dsp:nvSpPr>
        <dsp:cNvPr id="0" name=""/>
        <dsp:cNvSpPr/>
      </dsp:nvSpPr>
      <dsp:spPr>
        <a:xfrm>
          <a:off x="2619065" y="11318"/>
          <a:ext cx="926231" cy="926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zh-TW" altLang="en-US" sz="3000" kern="1200" dirty="0" smtClean="0"/>
            <a:t>建立計畫</a:t>
          </a:r>
          <a:endParaRPr lang="zh-TW" altLang="en-US" sz="3000" kern="1200" dirty="0"/>
        </a:p>
      </dsp:txBody>
      <dsp:txXfrm>
        <a:off x="2619065" y="11318"/>
        <a:ext cx="926231" cy="926231"/>
      </dsp:txXfrm>
    </dsp:sp>
    <dsp:sp modelId="{F0461D2B-600B-064A-BDDB-A0D8ECECD5AE}">
      <dsp:nvSpPr>
        <dsp:cNvPr id="0" name=""/>
        <dsp:cNvSpPr/>
      </dsp:nvSpPr>
      <dsp:spPr>
        <a:xfrm>
          <a:off x="1853897" y="2078"/>
          <a:ext cx="4521805" cy="4521805"/>
        </a:xfrm>
        <a:prstGeom prst="circularArrow">
          <a:avLst>
            <a:gd name="adj1" fmla="val 3994"/>
            <a:gd name="adj2" fmla="val 250596"/>
            <a:gd name="adj3" fmla="val 16909830"/>
            <a:gd name="adj4" fmla="val 15239574"/>
            <a:gd name="adj5" fmla="val 466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A0385-4A91-D64A-85AD-D4DEDC91F9C9}">
      <dsp:nvSpPr>
        <dsp:cNvPr id="0" name=""/>
        <dsp:cNvSpPr/>
      </dsp:nvSpPr>
      <dsp:spPr>
        <a:xfrm>
          <a:off x="4114799" y="2140490"/>
          <a:ext cx="3528904" cy="244981"/>
        </a:xfrm>
        <a:custGeom>
          <a:avLst/>
          <a:gdLst/>
          <a:ahLst/>
          <a:cxnLst/>
          <a:rect l="0" t="0" r="0" b="0"/>
          <a:pathLst>
            <a:path>
              <a:moveTo>
                <a:pt x="0" y="0"/>
              </a:moveTo>
              <a:lnTo>
                <a:pt x="0" y="122490"/>
              </a:lnTo>
              <a:lnTo>
                <a:pt x="3528904" y="122490"/>
              </a:lnTo>
              <a:lnTo>
                <a:pt x="3528904" y="244981"/>
              </a:lnTo>
            </a:path>
          </a:pathLst>
        </a:custGeom>
        <a:noFill/>
        <a:ln w="190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7AB61C2E-BFFB-6546-8287-A6F5B3019AA5}">
      <dsp:nvSpPr>
        <dsp:cNvPr id="0" name=""/>
        <dsp:cNvSpPr/>
      </dsp:nvSpPr>
      <dsp:spPr>
        <a:xfrm>
          <a:off x="4114799" y="2140490"/>
          <a:ext cx="2117342" cy="244981"/>
        </a:xfrm>
        <a:custGeom>
          <a:avLst/>
          <a:gdLst/>
          <a:ahLst/>
          <a:cxnLst/>
          <a:rect l="0" t="0" r="0" b="0"/>
          <a:pathLst>
            <a:path>
              <a:moveTo>
                <a:pt x="0" y="0"/>
              </a:moveTo>
              <a:lnTo>
                <a:pt x="0" y="122490"/>
              </a:lnTo>
              <a:lnTo>
                <a:pt x="2117342" y="122490"/>
              </a:lnTo>
              <a:lnTo>
                <a:pt x="2117342" y="244981"/>
              </a:lnTo>
            </a:path>
          </a:pathLst>
        </a:custGeom>
        <a:noFill/>
        <a:ln w="190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67E14734-5034-4249-9948-7E3C0EB9742A}">
      <dsp:nvSpPr>
        <dsp:cNvPr id="0" name=""/>
        <dsp:cNvSpPr/>
      </dsp:nvSpPr>
      <dsp:spPr>
        <a:xfrm>
          <a:off x="4114799" y="2140490"/>
          <a:ext cx="705780" cy="244981"/>
        </a:xfrm>
        <a:custGeom>
          <a:avLst/>
          <a:gdLst/>
          <a:ahLst/>
          <a:cxnLst/>
          <a:rect l="0" t="0" r="0" b="0"/>
          <a:pathLst>
            <a:path>
              <a:moveTo>
                <a:pt x="0" y="0"/>
              </a:moveTo>
              <a:lnTo>
                <a:pt x="0" y="122490"/>
              </a:lnTo>
              <a:lnTo>
                <a:pt x="705780" y="122490"/>
              </a:lnTo>
              <a:lnTo>
                <a:pt x="705780" y="244981"/>
              </a:lnTo>
            </a:path>
          </a:pathLst>
        </a:custGeom>
        <a:noFill/>
        <a:ln w="190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0401C09E-48A0-5348-8497-51E9C17243C3}">
      <dsp:nvSpPr>
        <dsp:cNvPr id="0" name=""/>
        <dsp:cNvSpPr/>
      </dsp:nvSpPr>
      <dsp:spPr>
        <a:xfrm>
          <a:off x="3409019" y="2140490"/>
          <a:ext cx="705780" cy="244981"/>
        </a:xfrm>
        <a:custGeom>
          <a:avLst/>
          <a:gdLst/>
          <a:ahLst/>
          <a:cxnLst/>
          <a:rect l="0" t="0" r="0" b="0"/>
          <a:pathLst>
            <a:path>
              <a:moveTo>
                <a:pt x="705780" y="0"/>
              </a:moveTo>
              <a:lnTo>
                <a:pt x="705780" y="122490"/>
              </a:lnTo>
              <a:lnTo>
                <a:pt x="0" y="122490"/>
              </a:lnTo>
              <a:lnTo>
                <a:pt x="0" y="244981"/>
              </a:lnTo>
            </a:path>
          </a:pathLst>
        </a:custGeom>
        <a:noFill/>
        <a:ln w="28575" cap="flat" cmpd="sng" algn="ctr">
          <a:solidFill>
            <a:srgbClr val="000000"/>
          </a:solidFill>
          <a:prstDash val="solid"/>
        </a:ln>
        <a:effectLst/>
      </dsp:spPr>
      <dsp:style>
        <a:lnRef idx="1">
          <a:scrgbClr r="0" g="0" b="0"/>
        </a:lnRef>
        <a:fillRef idx="0">
          <a:scrgbClr r="0" g="0" b="0"/>
        </a:fillRef>
        <a:effectRef idx="0">
          <a:scrgbClr r="0" g="0" b="0"/>
        </a:effectRef>
        <a:fontRef idx="minor"/>
      </dsp:style>
    </dsp:sp>
    <dsp:sp modelId="{E8F5A013-903E-224C-B3F2-95934DB48267}">
      <dsp:nvSpPr>
        <dsp:cNvPr id="0" name=""/>
        <dsp:cNvSpPr/>
      </dsp:nvSpPr>
      <dsp:spPr>
        <a:xfrm>
          <a:off x="1997457" y="2140490"/>
          <a:ext cx="2117342" cy="244981"/>
        </a:xfrm>
        <a:custGeom>
          <a:avLst/>
          <a:gdLst/>
          <a:ahLst/>
          <a:cxnLst/>
          <a:rect l="0" t="0" r="0" b="0"/>
          <a:pathLst>
            <a:path>
              <a:moveTo>
                <a:pt x="2117342" y="0"/>
              </a:moveTo>
              <a:lnTo>
                <a:pt x="2117342" y="122490"/>
              </a:lnTo>
              <a:lnTo>
                <a:pt x="0" y="122490"/>
              </a:lnTo>
              <a:lnTo>
                <a:pt x="0" y="244981"/>
              </a:lnTo>
            </a:path>
          </a:pathLst>
        </a:custGeom>
        <a:noFill/>
        <a:ln w="28575" cap="flat" cmpd="sng" algn="ctr">
          <a:solidFill>
            <a:srgbClr val="000000"/>
          </a:solidFill>
          <a:prstDash val="solid"/>
        </a:ln>
        <a:effectLst/>
      </dsp:spPr>
      <dsp:style>
        <a:lnRef idx="1">
          <a:scrgbClr r="0" g="0" b="0"/>
        </a:lnRef>
        <a:fillRef idx="0">
          <a:scrgbClr r="0" g="0" b="0"/>
        </a:fillRef>
        <a:effectRef idx="0">
          <a:scrgbClr r="0" g="0" b="0"/>
        </a:effectRef>
        <a:fontRef idx="minor"/>
      </dsp:style>
    </dsp:sp>
    <dsp:sp modelId="{5A38F1F0-E822-2D4B-A41A-E19DA695E935}">
      <dsp:nvSpPr>
        <dsp:cNvPr id="0" name=""/>
        <dsp:cNvSpPr/>
      </dsp:nvSpPr>
      <dsp:spPr>
        <a:xfrm>
          <a:off x="585895" y="2140490"/>
          <a:ext cx="3528904" cy="244981"/>
        </a:xfrm>
        <a:custGeom>
          <a:avLst/>
          <a:gdLst/>
          <a:ahLst/>
          <a:cxnLst/>
          <a:rect l="0" t="0" r="0" b="0"/>
          <a:pathLst>
            <a:path>
              <a:moveTo>
                <a:pt x="3528904" y="0"/>
              </a:moveTo>
              <a:lnTo>
                <a:pt x="3528904" y="122490"/>
              </a:lnTo>
              <a:lnTo>
                <a:pt x="0" y="122490"/>
              </a:lnTo>
              <a:lnTo>
                <a:pt x="0" y="244981"/>
              </a:lnTo>
            </a:path>
          </a:pathLst>
        </a:custGeom>
        <a:noFill/>
        <a:ln w="190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F00541CB-2B5F-3D4F-9F45-94DD23035242}">
      <dsp:nvSpPr>
        <dsp:cNvPr id="0" name=""/>
        <dsp:cNvSpPr/>
      </dsp:nvSpPr>
      <dsp:spPr>
        <a:xfrm>
          <a:off x="3531510" y="1557200"/>
          <a:ext cx="1166579" cy="583289"/>
        </a:xfrm>
        <a:prstGeom prst="rect">
          <a:avLst/>
        </a:prstGeom>
        <a:solidFill>
          <a:schemeClr val="bg1"/>
        </a:solidFill>
        <a:ln w="19050" cmpd="sng">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b="1" kern="1200" dirty="0" smtClean="0">
              <a:solidFill>
                <a:schemeClr val="tx1"/>
              </a:solidFill>
            </a:rPr>
            <a:t>持照者</a:t>
          </a:r>
        </a:p>
        <a:p>
          <a:pPr lvl="0" algn="ctr" defTabSz="800100">
            <a:lnSpc>
              <a:spcPct val="90000"/>
            </a:lnSpc>
            <a:spcBef>
              <a:spcPct val="0"/>
            </a:spcBef>
            <a:spcAft>
              <a:spcPct val="35000"/>
            </a:spcAft>
          </a:pPr>
          <a:r>
            <a:rPr lang="zh-TW" altLang="en-US" sz="1800" b="1" kern="1200" dirty="0" smtClean="0">
              <a:solidFill>
                <a:schemeClr val="tx1"/>
              </a:solidFill>
            </a:rPr>
            <a:t>系統</a:t>
          </a:r>
          <a:endParaRPr lang="zh-TW" altLang="en-US" sz="1800" b="1" kern="1200" dirty="0">
            <a:solidFill>
              <a:schemeClr val="tx1"/>
            </a:solidFill>
          </a:endParaRPr>
        </a:p>
      </dsp:txBody>
      <dsp:txXfrm>
        <a:off x="3531510" y="1557200"/>
        <a:ext cx="1166579" cy="583289"/>
      </dsp:txXfrm>
    </dsp:sp>
    <dsp:sp modelId="{32C08A6F-9E96-4E4E-9F12-527CEB7ED653}">
      <dsp:nvSpPr>
        <dsp:cNvPr id="0" name=""/>
        <dsp:cNvSpPr/>
      </dsp:nvSpPr>
      <dsp:spPr>
        <a:xfrm>
          <a:off x="2605" y="2385472"/>
          <a:ext cx="1166579" cy="583289"/>
        </a:xfrm>
        <a:prstGeom prst="rect">
          <a:avLst/>
        </a:prstGeom>
        <a:solidFill>
          <a:schemeClr val="bg1"/>
        </a:solidFill>
        <a:ln w="19050" cmpd="sng">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b="1" kern="1200" dirty="0" smtClean="0">
              <a:solidFill>
                <a:schemeClr val="tx1"/>
              </a:solidFill>
            </a:rPr>
            <a:t>控制系統</a:t>
          </a:r>
          <a:endParaRPr lang="zh-TW" altLang="en-US" sz="1800" b="1" kern="1200" dirty="0">
            <a:solidFill>
              <a:schemeClr val="tx1"/>
            </a:solidFill>
          </a:endParaRPr>
        </a:p>
      </dsp:txBody>
      <dsp:txXfrm>
        <a:off x="2605" y="2385472"/>
        <a:ext cx="1166579" cy="583289"/>
      </dsp:txXfrm>
    </dsp:sp>
    <dsp:sp modelId="{F437DBA5-272F-6243-BD3D-37F21C1ACD5A}">
      <dsp:nvSpPr>
        <dsp:cNvPr id="0" name=""/>
        <dsp:cNvSpPr/>
      </dsp:nvSpPr>
      <dsp:spPr>
        <a:xfrm>
          <a:off x="1414167" y="2385472"/>
          <a:ext cx="1166579" cy="583289"/>
        </a:xfrm>
        <a:prstGeom prst="rect">
          <a:avLst/>
        </a:prstGeom>
        <a:solidFill>
          <a:schemeClr val="bg1"/>
        </a:solidFill>
        <a:ln w="19050" cmpd="sng">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b="1" kern="1200" dirty="0" smtClean="0">
              <a:solidFill>
                <a:schemeClr val="tx1"/>
              </a:solidFill>
            </a:rPr>
            <a:t>安全系統</a:t>
          </a:r>
          <a:endParaRPr lang="zh-TW" altLang="en-US" sz="1800" b="1" kern="1200" dirty="0">
            <a:solidFill>
              <a:schemeClr val="tx1"/>
            </a:solidFill>
          </a:endParaRPr>
        </a:p>
      </dsp:txBody>
      <dsp:txXfrm>
        <a:off x="1414167" y="2385472"/>
        <a:ext cx="1166579" cy="583289"/>
      </dsp:txXfrm>
    </dsp:sp>
    <dsp:sp modelId="{815E2145-4FB8-D049-B978-F26EB7E1C3D2}">
      <dsp:nvSpPr>
        <dsp:cNvPr id="0" name=""/>
        <dsp:cNvSpPr/>
      </dsp:nvSpPr>
      <dsp:spPr>
        <a:xfrm>
          <a:off x="2825729" y="2385472"/>
          <a:ext cx="1166579" cy="583289"/>
        </a:xfrm>
        <a:prstGeom prst="rect">
          <a:avLst/>
        </a:prstGeom>
        <a:solidFill>
          <a:schemeClr val="bg1"/>
        </a:solidFill>
        <a:ln w="19050" cmpd="sng">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b="1" kern="1200" dirty="0" smtClean="0">
              <a:solidFill>
                <a:schemeClr val="tx1"/>
              </a:solidFill>
            </a:rPr>
            <a:t>資料獲得</a:t>
          </a:r>
        </a:p>
        <a:p>
          <a:pPr lvl="0" algn="ctr" defTabSz="800100">
            <a:lnSpc>
              <a:spcPct val="90000"/>
            </a:lnSpc>
            <a:spcBef>
              <a:spcPct val="0"/>
            </a:spcBef>
            <a:spcAft>
              <a:spcPct val="35000"/>
            </a:spcAft>
          </a:pPr>
          <a:r>
            <a:rPr lang="zh-TW" altLang="en-US" sz="1800" b="1" kern="1200" dirty="0" smtClean="0">
              <a:solidFill>
                <a:schemeClr val="tx1"/>
              </a:solidFill>
            </a:rPr>
            <a:t>系統</a:t>
          </a:r>
          <a:endParaRPr lang="zh-TW" altLang="en-US" sz="1800" b="1" kern="1200" dirty="0">
            <a:solidFill>
              <a:schemeClr val="tx1"/>
            </a:solidFill>
          </a:endParaRPr>
        </a:p>
      </dsp:txBody>
      <dsp:txXfrm>
        <a:off x="2825729" y="2385472"/>
        <a:ext cx="1166579" cy="583289"/>
      </dsp:txXfrm>
    </dsp:sp>
    <dsp:sp modelId="{AF0032A6-F424-7C49-843A-5A0568E9187A}">
      <dsp:nvSpPr>
        <dsp:cNvPr id="0" name=""/>
        <dsp:cNvSpPr/>
      </dsp:nvSpPr>
      <dsp:spPr>
        <a:xfrm>
          <a:off x="4237290" y="2385472"/>
          <a:ext cx="1166579" cy="583289"/>
        </a:xfrm>
        <a:prstGeom prst="rect">
          <a:avLst/>
        </a:prstGeom>
        <a:solidFill>
          <a:schemeClr val="bg1"/>
        </a:solidFill>
        <a:ln w="19050" cmpd="sng">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b="1" kern="1200" dirty="0" smtClean="0">
              <a:solidFill>
                <a:schemeClr val="tx1"/>
              </a:solidFill>
            </a:rPr>
            <a:t>應變整備</a:t>
          </a:r>
        </a:p>
        <a:p>
          <a:pPr lvl="0" algn="ctr" defTabSz="800100">
            <a:lnSpc>
              <a:spcPct val="90000"/>
            </a:lnSpc>
            <a:spcBef>
              <a:spcPct val="0"/>
            </a:spcBef>
            <a:spcAft>
              <a:spcPct val="35000"/>
            </a:spcAft>
          </a:pPr>
          <a:r>
            <a:rPr lang="zh-TW" altLang="en-US" sz="1800" b="1" kern="1200" dirty="0" smtClean="0">
              <a:solidFill>
                <a:schemeClr val="tx1"/>
              </a:solidFill>
            </a:rPr>
            <a:t>系統</a:t>
          </a:r>
          <a:endParaRPr lang="zh-TW" altLang="en-US" sz="1800" b="1" kern="1200" dirty="0">
            <a:solidFill>
              <a:schemeClr val="tx1"/>
            </a:solidFill>
          </a:endParaRPr>
        </a:p>
      </dsp:txBody>
      <dsp:txXfrm>
        <a:off x="4237290" y="2385472"/>
        <a:ext cx="1166579" cy="583289"/>
      </dsp:txXfrm>
    </dsp:sp>
    <dsp:sp modelId="{B983AFF6-6257-694F-8CBF-3080C3032EB8}">
      <dsp:nvSpPr>
        <dsp:cNvPr id="0" name=""/>
        <dsp:cNvSpPr/>
      </dsp:nvSpPr>
      <dsp:spPr>
        <a:xfrm>
          <a:off x="5648852" y="2385472"/>
          <a:ext cx="1166579" cy="583289"/>
        </a:xfrm>
        <a:prstGeom prst="rect">
          <a:avLst/>
        </a:prstGeom>
        <a:solidFill>
          <a:schemeClr val="bg1"/>
        </a:solidFill>
        <a:ln w="19050" cmpd="sng">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b="1" kern="1200" dirty="0" smtClean="0">
              <a:solidFill>
                <a:schemeClr val="tx1"/>
              </a:solidFill>
            </a:rPr>
            <a:t>商業系統</a:t>
          </a:r>
          <a:endParaRPr lang="zh-TW" altLang="en-US" sz="1800" b="1" kern="1200" dirty="0">
            <a:solidFill>
              <a:schemeClr val="tx1"/>
            </a:solidFill>
          </a:endParaRPr>
        </a:p>
      </dsp:txBody>
      <dsp:txXfrm>
        <a:off x="5648852" y="2385472"/>
        <a:ext cx="1166579" cy="583289"/>
      </dsp:txXfrm>
    </dsp:sp>
    <dsp:sp modelId="{4EC32FFF-FD88-FD4C-A821-D1F063938CE7}">
      <dsp:nvSpPr>
        <dsp:cNvPr id="0" name=""/>
        <dsp:cNvSpPr/>
      </dsp:nvSpPr>
      <dsp:spPr>
        <a:xfrm>
          <a:off x="7060414" y="2385472"/>
          <a:ext cx="1166579" cy="583289"/>
        </a:xfrm>
        <a:prstGeom prst="rect">
          <a:avLst/>
        </a:prstGeom>
        <a:solidFill>
          <a:schemeClr val="bg1"/>
        </a:solidFill>
        <a:ln w="19050" cmpd="sng">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b="1" kern="1200" dirty="0" smtClean="0">
              <a:solidFill>
                <a:schemeClr val="tx1"/>
              </a:solidFill>
            </a:rPr>
            <a:t>保全系統</a:t>
          </a:r>
          <a:endParaRPr lang="zh-TW" altLang="en-US" sz="1800" b="1" kern="1200" dirty="0">
            <a:solidFill>
              <a:schemeClr val="tx1"/>
            </a:solidFill>
          </a:endParaRPr>
        </a:p>
      </dsp:txBody>
      <dsp:txXfrm>
        <a:off x="7060414" y="2385472"/>
        <a:ext cx="1166579" cy="583289"/>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6B17BA-8B91-BE4A-BA9C-9BABD6555478}" type="datetimeFigureOut">
              <a:rPr kumimoji="1" lang="zh-TW" altLang="en-US" smtClean="0"/>
              <a:t>2016/7/5</a:t>
            </a:fld>
            <a:endParaRPr kumimoji="1" lang="zh-TW" altLang="en-US"/>
          </a:p>
        </p:txBody>
      </p:sp>
      <p:sp>
        <p:nvSpPr>
          <p:cNvPr id="4" name="投影片影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2A4E2D-511D-AC4D-8F9A-C493C716B8A4}" type="slidenum">
              <a:rPr kumimoji="1" lang="zh-TW" altLang="en-US" smtClean="0"/>
              <a:t>‹#›</a:t>
            </a:fld>
            <a:endParaRPr kumimoji="1" lang="zh-TW" altLang="en-US"/>
          </a:p>
        </p:txBody>
      </p:sp>
    </p:spTree>
    <p:extLst>
      <p:ext uri="{BB962C8B-B14F-4D97-AF65-F5344CB8AC3E}">
        <p14:creationId xmlns:p14="http://schemas.microsoft.com/office/powerpoint/2010/main" val="24211781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TW" sz="1800" dirty="0" smtClean="0"/>
              <a:t>CST</a:t>
            </a:r>
            <a:r>
              <a:rPr kumimoji="1" lang="zh-TW" altLang="en-US" sz="1800" dirty="0" smtClean="0"/>
              <a:t>需要授權執行一個客觀的評估，不受營運目標限制，實施</a:t>
            </a:r>
            <a:r>
              <a:rPr kumimoji="1" lang="en-US" altLang="zh-TW" sz="1800" dirty="0" smtClean="0"/>
              <a:t>n</a:t>
            </a:r>
            <a:r>
              <a:rPr kumimoji="1" lang="zh-TW" altLang="en-US" sz="1800" dirty="0" smtClean="0"/>
              <a:t>節縱深防禦策略，並確保安全管控措施的執行。附錄</a:t>
            </a:r>
            <a:r>
              <a:rPr kumimoji="1" lang="en-US" altLang="zh-TW" sz="1800" dirty="0" smtClean="0"/>
              <a:t>A</a:t>
            </a:r>
            <a:r>
              <a:rPr kumimoji="1" lang="zh-TW" altLang="en-US" sz="1800" dirty="0" smtClean="0"/>
              <a:t>的</a:t>
            </a:r>
            <a:r>
              <a:rPr kumimoji="1" lang="en-US" altLang="zh-TW" sz="1800" dirty="0" smtClean="0"/>
              <a:t>3.1.2</a:t>
            </a:r>
            <a:r>
              <a:rPr kumimoji="1" lang="zh-TW" altLang="en-US" sz="1800" dirty="0" smtClean="0"/>
              <a:t>節提出</a:t>
            </a:r>
            <a:r>
              <a:rPr kumimoji="1" lang="en-US" altLang="zh-TW" sz="1800" dirty="0" smtClean="0"/>
              <a:t>CST</a:t>
            </a:r>
            <a:r>
              <a:rPr kumimoji="1" lang="zh-TW" altLang="en-US" sz="1800" dirty="0" smtClean="0"/>
              <a:t>組成的範例，附錄</a:t>
            </a:r>
            <a:r>
              <a:rPr kumimoji="1" lang="en-US" altLang="zh-TW" sz="1800" dirty="0" smtClean="0"/>
              <a:t>C</a:t>
            </a:r>
            <a:r>
              <a:rPr kumimoji="1" lang="zh-TW" altLang="en-US" sz="1800" dirty="0" smtClean="0"/>
              <a:t>的</a:t>
            </a:r>
            <a:r>
              <a:rPr kumimoji="1" lang="en-US" altLang="zh-TW" sz="1800" dirty="0" smtClean="0"/>
              <a:t>10.10</a:t>
            </a:r>
            <a:r>
              <a:rPr kumimoji="1" lang="zh-TW" altLang="en-US" sz="1800" dirty="0" smtClean="0"/>
              <a:t>節指引角色與責任以區分資通安全程序管理人員的責任</a:t>
            </a:r>
          </a:p>
          <a:p>
            <a:endParaRPr kumimoji="1" lang="zh-TW" altLang="en-US" dirty="0"/>
          </a:p>
        </p:txBody>
      </p:sp>
      <p:sp>
        <p:nvSpPr>
          <p:cNvPr id="4" name="投影片編號版面配置區 3"/>
          <p:cNvSpPr>
            <a:spLocks noGrp="1"/>
          </p:cNvSpPr>
          <p:nvPr>
            <p:ph type="sldNum" sz="quarter" idx="10"/>
          </p:nvPr>
        </p:nvSpPr>
        <p:spPr/>
        <p:txBody>
          <a:bodyPr/>
          <a:lstStyle/>
          <a:p>
            <a:fld id="{C52A4E2D-511D-AC4D-8F9A-C493C716B8A4}" type="slidenum">
              <a:rPr kumimoji="1" lang="zh-TW" altLang="en-US" smtClean="0"/>
              <a:t>19</a:t>
            </a:fld>
            <a:endParaRPr kumimoji="1" lang="zh-TW" altLang="en-US"/>
          </a:p>
        </p:txBody>
      </p:sp>
    </p:spTree>
    <p:extLst>
      <p:ext uri="{BB962C8B-B14F-4D97-AF65-F5344CB8AC3E}">
        <p14:creationId xmlns:p14="http://schemas.microsoft.com/office/powerpoint/2010/main" val="2002003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i="0" kern="1200" dirty="0" smtClean="0">
                <a:solidFill>
                  <a:schemeClr val="tx1"/>
                </a:solidFill>
                <a:effectLst/>
                <a:latin typeface="+mn-lt"/>
                <a:ea typeface="+mn-ea"/>
                <a:cs typeface="+mn-cs"/>
              </a:rPr>
              <a:t>The</a:t>
            </a:r>
            <a:r>
              <a:rPr lang="zh-TW" altLang="en-US" sz="1200" i="0" kern="1200" dirty="0" smtClean="0">
                <a:solidFill>
                  <a:schemeClr val="tx1"/>
                </a:solidFill>
                <a:effectLst/>
                <a:latin typeface="+mn-lt"/>
                <a:ea typeface="+mn-ea"/>
                <a:cs typeface="+mn-cs"/>
              </a:rPr>
              <a:t> </a:t>
            </a:r>
            <a:r>
              <a:rPr lang="en-US" altLang="zh-TW" sz="1200" i="0" kern="1200" dirty="0" smtClean="0">
                <a:solidFill>
                  <a:schemeClr val="tx1"/>
                </a:solidFill>
                <a:effectLst/>
                <a:latin typeface="+mn-lt"/>
                <a:ea typeface="+mn-ea"/>
                <a:cs typeface="+mn-cs"/>
              </a:rPr>
              <a:t>term “compromise” as used in the context of this guidance refers to a loss of confidentiality, integrity, or</a:t>
            </a:r>
            <a:r>
              <a:rPr lang="zh-TW" altLang="en-US" sz="1200" i="0" kern="1200" smtClean="0">
                <a:solidFill>
                  <a:schemeClr val="tx1"/>
                </a:solidFill>
                <a:effectLst/>
                <a:latin typeface="+mn-lt"/>
                <a:ea typeface="+mn-ea"/>
                <a:cs typeface="+mn-cs"/>
              </a:rPr>
              <a:t> </a:t>
            </a:r>
            <a:r>
              <a:rPr lang="en-US" altLang="zh-TW" sz="1200" i="0" kern="1200" smtClean="0">
                <a:solidFill>
                  <a:schemeClr val="tx1"/>
                </a:solidFill>
                <a:effectLst/>
                <a:latin typeface="+mn-lt"/>
                <a:ea typeface="+mn-ea"/>
                <a:cs typeface="+mn-cs"/>
              </a:rPr>
              <a:t>availability of data or system function.</a:t>
            </a:r>
            <a:br>
              <a:rPr lang="en-US" altLang="zh-TW" sz="1200" i="0" kern="1200" smtClean="0">
                <a:solidFill>
                  <a:schemeClr val="tx1"/>
                </a:solidFill>
                <a:effectLst/>
                <a:latin typeface="+mn-lt"/>
                <a:ea typeface="+mn-ea"/>
                <a:cs typeface="+mn-cs"/>
              </a:rPr>
            </a:br>
            <a:endParaRPr lang="zh-TW" altLang="en-US" dirty="0"/>
          </a:p>
        </p:txBody>
      </p:sp>
      <p:sp>
        <p:nvSpPr>
          <p:cNvPr id="4" name="投影片編號版面配置區 3"/>
          <p:cNvSpPr>
            <a:spLocks noGrp="1"/>
          </p:cNvSpPr>
          <p:nvPr>
            <p:ph type="sldNum" sz="quarter" idx="10"/>
          </p:nvPr>
        </p:nvSpPr>
        <p:spPr/>
        <p:txBody>
          <a:bodyPr/>
          <a:lstStyle/>
          <a:p>
            <a:fld id="{C52A4E2D-511D-AC4D-8F9A-C493C716B8A4}" type="slidenum">
              <a:rPr kumimoji="1" lang="zh-TW" altLang="en-US" smtClean="0"/>
              <a:t>22</a:t>
            </a:fld>
            <a:endParaRPr kumimoji="1" lang="zh-TW" altLang="en-US"/>
          </a:p>
        </p:txBody>
      </p:sp>
    </p:spTree>
    <p:extLst>
      <p:ext uri="{BB962C8B-B14F-4D97-AF65-F5344CB8AC3E}">
        <p14:creationId xmlns:p14="http://schemas.microsoft.com/office/powerpoint/2010/main" val="3469431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kumimoji="1" lang="zh-TW" altLang="en-US" smtClean="0"/>
              <a:t>按一下以編輯母片標題樣式</a:t>
            </a:r>
            <a:endParaRPr kumimoji="1" lang="zh-TW" altLang="en-US"/>
          </a:p>
        </p:txBody>
      </p:sp>
      <p:sp>
        <p:nvSpPr>
          <p:cNvPr id="3" name="子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TW" altLang="en-US" smtClean="0"/>
              <a:t> 按一下以編輯母片子標題樣式</a:t>
            </a:r>
            <a:endParaRPr kumimoji="1" lang="zh-TW" altLang="en-US"/>
          </a:p>
        </p:txBody>
      </p:sp>
      <p:sp>
        <p:nvSpPr>
          <p:cNvPr id="4" name="日期版面配置區 3"/>
          <p:cNvSpPr>
            <a:spLocks noGrp="1"/>
          </p:cNvSpPr>
          <p:nvPr>
            <p:ph type="dt" sz="half" idx="10"/>
          </p:nvPr>
        </p:nvSpPr>
        <p:spPr/>
        <p:txBody>
          <a:bodyPr/>
          <a:lstStyle/>
          <a:p>
            <a:fld id="{BBEE2429-397B-3C43-A6B8-A41371BC4FCD}" type="datetimeFigureOut">
              <a:rPr kumimoji="1" lang="zh-TW" altLang="en-US" smtClean="0"/>
              <a:t>2016/7/5</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38726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BBEE2429-397B-3C43-A6B8-A41371BC4FCD}" type="datetimeFigureOut">
              <a:rPr kumimoji="1" lang="zh-TW" altLang="en-US" smtClean="0"/>
              <a:t>2016/7/5</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449059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BBEE2429-397B-3C43-A6B8-A41371BC4FCD}" type="datetimeFigureOut">
              <a:rPr kumimoji="1" lang="zh-TW" altLang="en-US" smtClean="0"/>
              <a:t>2016/7/5</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340062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BBEE2429-397B-3C43-A6B8-A41371BC4FCD}" type="datetimeFigureOut">
              <a:rPr kumimoji="1" lang="zh-TW" altLang="en-US" smtClean="0"/>
              <a:t>2016/7/5</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1571268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TW" altLang="en-US" smtClean="0"/>
              <a:t>按一下以編輯母片文字樣式</a:t>
            </a:r>
          </a:p>
        </p:txBody>
      </p:sp>
      <p:sp>
        <p:nvSpPr>
          <p:cNvPr id="4" name="日期版面配置區 3"/>
          <p:cNvSpPr>
            <a:spLocks noGrp="1"/>
          </p:cNvSpPr>
          <p:nvPr>
            <p:ph type="dt" sz="half" idx="10"/>
          </p:nvPr>
        </p:nvSpPr>
        <p:spPr/>
        <p:txBody>
          <a:bodyPr/>
          <a:lstStyle/>
          <a:p>
            <a:fld id="{BBEE2429-397B-3C43-A6B8-A41371BC4FCD}" type="datetimeFigureOut">
              <a:rPr kumimoji="1" lang="zh-TW" altLang="en-US" smtClean="0"/>
              <a:t>2016/7/5</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350590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日期版面配置區 4"/>
          <p:cNvSpPr>
            <a:spLocks noGrp="1"/>
          </p:cNvSpPr>
          <p:nvPr>
            <p:ph type="dt" sz="half" idx="10"/>
          </p:nvPr>
        </p:nvSpPr>
        <p:spPr/>
        <p:txBody>
          <a:bodyPr/>
          <a:lstStyle/>
          <a:p>
            <a:fld id="{BBEE2429-397B-3C43-A6B8-A41371BC4FCD}" type="datetimeFigureOut">
              <a:rPr kumimoji="1" lang="zh-TW" altLang="en-US" smtClean="0"/>
              <a:t>2016/7/5</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41503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7" name="日期版面配置區 6"/>
          <p:cNvSpPr>
            <a:spLocks noGrp="1"/>
          </p:cNvSpPr>
          <p:nvPr>
            <p:ph type="dt" sz="half" idx="10"/>
          </p:nvPr>
        </p:nvSpPr>
        <p:spPr/>
        <p:txBody>
          <a:bodyPr/>
          <a:lstStyle/>
          <a:p>
            <a:fld id="{BBEE2429-397B-3C43-A6B8-A41371BC4FCD}" type="datetimeFigureOut">
              <a:rPr kumimoji="1" lang="zh-TW" altLang="en-US" smtClean="0"/>
              <a:t>2016/7/5</a:t>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2431481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日期版面配置區 2"/>
          <p:cNvSpPr>
            <a:spLocks noGrp="1"/>
          </p:cNvSpPr>
          <p:nvPr>
            <p:ph type="dt" sz="half" idx="10"/>
          </p:nvPr>
        </p:nvSpPr>
        <p:spPr/>
        <p:txBody>
          <a:bodyPr/>
          <a:lstStyle/>
          <a:p>
            <a:fld id="{BBEE2429-397B-3C43-A6B8-A41371BC4FCD}" type="datetimeFigureOut">
              <a:rPr kumimoji="1" lang="zh-TW" altLang="en-US" smtClean="0"/>
              <a:t>2016/7/5</a:t>
            </a:fld>
            <a:endParaRPr kumimoji="1" lang="zh-TW" altLang="en-US"/>
          </a:p>
        </p:txBody>
      </p:sp>
      <p:sp>
        <p:nvSpPr>
          <p:cNvPr id="4" name="頁尾版面配置區 3"/>
          <p:cNvSpPr>
            <a:spLocks noGrp="1"/>
          </p:cNvSpPr>
          <p:nvPr>
            <p:ph type="ftr" sz="quarter" idx="11"/>
          </p:nvPr>
        </p:nvSpPr>
        <p:spPr/>
        <p:txBody>
          <a:bodyPr/>
          <a:lstStyle/>
          <a:p>
            <a:endParaRPr kumimoji="1" lang="zh-TW" altLang="en-US"/>
          </a:p>
        </p:txBody>
      </p:sp>
      <p:sp>
        <p:nvSpPr>
          <p:cNvPr id="5" name="投影片編號版面配置區 4"/>
          <p:cNvSpPr>
            <a:spLocks noGrp="1"/>
          </p:cNvSpPr>
          <p:nvPr>
            <p:ph type="sldNum" sz="quarter" idx="12"/>
          </p:nvPr>
        </p:nvSpPr>
        <p:spPr/>
        <p:txBody>
          <a:body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259207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BEE2429-397B-3C43-A6B8-A41371BC4FCD}" type="datetimeFigureOut">
              <a:rPr kumimoji="1" lang="zh-TW" altLang="en-US" smtClean="0"/>
              <a:t>2016/7/5</a:t>
            </a:fld>
            <a:endParaRPr kumimoji="1" lang="zh-TW" altLang="en-US"/>
          </a:p>
        </p:txBody>
      </p:sp>
      <p:sp>
        <p:nvSpPr>
          <p:cNvPr id="3" name="頁尾版面配置區 2"/>
          <p:cNvSpPr>
            <a:spLocks noGrp="1"/>
          </p:cNvSpPr>
          <p:nvPr>
            <p:ph type="ftr" sz="quarter" idx="11"/>
          </p:nvPr>
        </p:nvSpPr>
        <p:spPr/>
        <p:txBody>
          <a:bodyPr/>
          <a:lstStyle/>
          <a:p>
            <a:endParaRPr kumimoji="1" lang="zh-TW" altLang="en-US"/>
          </a:p>
        </p:txBody>
      </p:sp>
      <p:sp>
        <p:nvSpPr>
          <p:cNvPr id="4" name="投影片編號版面配置區 3"/>
          <p:cNvSpPr>
            <a:spLocks noGrp="1"/>
          </p:cNvSpPr>
          <p:nvPr>
            <p:ph type="sldNum" sz="quarter" idx="12"/>
          </p:nvPr>
        </p:nvSpPr>
        <p:spPr/>
        <p:txBody>
          <a:body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189826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BBEE2429-397B-3C43-A6B8-A41371BC4FCD}" type="datetimeFigureOut">
              <a:rPr kumimoji="1" lang="zh-TW" altLang="en-US" smtClean="0"/>
              <a:t>2016/7/5</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84539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kumimoji="1" lang="zh-TW" altLang="en-US" smtClean="0"/>
              <a:t>按一下以編輯母片標題樣式</a:t>
            </a:r>
            <a:endParaRPr kumimoji="1"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BBEE2429-397B-3C43-A6B8-A41371BC4FCD}" type="datetimeFigureOut">
              <a:rPr kumimoji="1" lang="zh-TW" altLang="en-US" smtClean="0"/>
              <a:t>2016/7/5</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3008895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EE2429-397B-3C43-A6B8-A41371BC4FCD}" type="datetimeFigureOut">
              <a:rPr kumimoji="1" lang="zh-TW" altLang="en-US" smtClean="0"/>
              <a:t>2016/7/5</a:t>
            </a:fld>
            <a:endParaRPr kumimoji="1"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565447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smtClean="0"/>
              <a:t>RG 5.71</a:t>
            </a:r>
            <a:endParaRPr kumimoji="1" lang="zh-TW" altLang="en-US" dirty="0"/>
          </a:p>
        </p:txBody>
      </p:sp>
      <p:sp>
        <p:nvSpPr>
          <p:cNvPr id="3" name="子標題 2"/>
          <p:cNvSpPr>
            <a:spLocks noGrp="1"/>
          </p:cNvSpPr>
          <p:nvPr>
            <p:ph type="subTitle" idx="1"/>
          </p:nvPr>
        </p:nvSpPr>
        <p:spPr/>
        <p:txBody>
          <a:bodyPr/>
          <a:lstStyle/>
          <a:p>
            <a:endParaRPr kumimoji="1" lang="zh-TW" altLang="en-US" dirty="0"/>
          </a:p>
        </p:txBody>
      </p:sp>
    </p:spTree>
    <p:extLst>
      <p:ext uri="{BB962C8B-B14F-4D97-AF65-F5344CB8AC3E}">
        <p14:creationId xmlns:p14="http://schemas.microsoft.com/office/powerpoint/2010/main" val="8165691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1" algn="ctr" defTabSz="457200" rtl="0">
              <a:spcBef>
                <a:spcPct val="0"/>
              </a:spcBef>
            </a:pPr>
            <a:r>
              <a:rPr kumimoji="1" lang="zh-TW" altLang="en-US" sz="4000" dirty="0" smtClean="0"/>
              <a:t>關鍵數位資產評估</a:t>
            </a:r>
            <a:endParaRPr kumimoji="1" lang="zh-TW" altLang="en-US" sz="4000" dirty="0"/>
          </a:p>
        </p:txBody>
      </p:sp>
      <p:sp>
        <p:nvSpPr>
          <p:cNvPr id="3" name="內容版面配置區 2"/>
          <p:cNvSpPr>
            <a:spLocks noGrp="1"/>
          </p:cNvSpPr>
          <p:nvPr>
            <p:ph idx="1"/>
          </p:nvPr>
        </p:nvSpPr>
        <p:spPr/>
        <p:txBody>
          <a:bodyPr>
            <a:normAutofit/>
          </a:bodyPr>
          <a:lstStyle/>
          <a:p>
            <a:r>
              <a:rPr kumimoji="1" lang="zh-TW" altLang="en-US" sz="2800" dirty="0" smtClean="0"/>
              <a:t>分析數位電腦系統與網路</a:t>
            </a:r>
            <a:endParaRPr kumimoji="1" lang="en-US" altLang="zh-TW" sz="2800" dirty="0" smtClean="0"/>
          </a:p>
          <a:p>
            <a:pPr lvl="1"/>
            <a:r>
              <a:rPr lang="zh-TW" altLang="en-US" sz="2400" dirty="0"/>
              <a:t>依據</a:t>
            </a:r>
            <a:r>
              <a:rPr lang="en-US" altLang="zh-TW" sz="2400" dirty="0"/>
              <a:t>10 CFR 73.54(b)(1)</a:t>
            </a:r>
            <a:r>
              <a:rPr lang="zh-TW" altLang="en-US" sz="2400" dirty="0"/>
              <a:t>需求</a:t>
            </a:r>
            <a:endParaRPr lang="en-US" altLang="zh-TW" sz="2400" dirty="0"/>
          </a:p>
          <a:p>
            <a:pPr lvl="2"/>
            <a:r>
              <a:rPr lang="zh-TW" altLang="en-US" sz="2000" dirty="0"/>
              <a:t>執行特定廠區電腦與通訊系統及網路分析以辨識出關鍵數位資產</a:t>
            </a:r>
            <a:r>
              <a:rPr lang="en-US" altLang="zh-TW" sz="2000" dirty="0"/>
              <a:t>(CDA)</a:t>
            </a:r>
            <a:r>
              <a:rPr lang="zh-TW" altLang="en-US" sz="2000" dirty="0"/>
              <a:t>，這些資產可能對核能設施的安全與應變整備</a:t>
            </a:r>
            <a:r>
              <a:rPr lang="en-US" altLang="zh-TW" sz="2000" dirty="0"/>
              <a:t>(SSEP)</a:t>
            </a:r>
            <a:r>
              <a:rPr lang="zh-TW" altLang="en-US" sz="2000" dirty="0"/>
              <a:t>功能產生不良影響，或牽連危及</a:t>
            </a:r>
            <a:r>
              <a:rPr lang="zh-TW" altLang="en-US" sz="2000" dirty="0" smtClean="0"/>
              <a:t>。</a:t>
            </a:r>
            <a:endParaRPr kumimoji="1" lang="en-US" altLang="zh-TW" sz="2000" dirty="0" smtClean="0"/>
          </a:p>
          <a:p>
            <a:pPr lvl="1"/>
            <a:r>
              <a:rPr kumimoji="1" lang="zh-TW" altLang="en-US" sz="2400" dirty="0" smtClean="0"/>
              <a:t>可行方法</a:t>
            </a:r>
            <a:endParaRPr kumimoji="1" lang="en-US" altLang="zh-TW" sz="2400" dirty="0" smtClean="0"/>
          </a:p>
          <a:p>
            <a:pPr lvl="2"/>
            <a:r>
              <a:rPr kumimoji="1" lang="zh-TW" altLang="en-US" sz="2000" dirty="0" smtClean="0"/>
              <a:t>安全評估授權</a:t>
            </a:r>
            <a:endParaRPr kumimoji="1" lang="en-US" altLang="zh-TW" sz="2000" dirty="0" smtClean="0"/>
          </a:p>
          <a:p>
            <a:pPr lvl="2"/>
            <a:r>
              <a:rPr kumimoji="1" lang="zh-TW" altLang="en-US" sz="2000" dirty="0" smtClean="0"/>
              <a:t>定義資通人員角色與責任，並組成資通安全小組</a:t>
            </a:r>
            <a:endParaRPr kumimoji="1" lang="en-US" altLang="zh-TW" sz="2000" dirty="0" smtClean="0"/>
          </a:p>
          <a:p>
            <a:pPr lvl="2"/>
            <a:r>
              <a:rPr kumimoji="1" lang="zh-TW" altLang="en-US" sz="2000" dirty="0" smtClean="0"/>
              <a:t>辨識與記錄設施的</a:t>
            </a:r>
            <a:r>
              <a:rPr kumimoji="1" lang="en-US" altLang="zh-TW" sz="2000" dirty="0" smtClean="0"/>
              <a:t>(CDA)</a:t>
            </a:r>
          </a:p>
          <a:p>
            <a:pPr lvl="2"/>
            <a:r>
              <a:rPr kumimoji="1" lang="zh-TW" altLang="en-US" sz="2000" dirty="0" smtClean="0"/>
              <a:t>審查與確認</a:t>
            </a:r>
            <a:r>
              <a:rPr kumimoji="1" lang="en-US" altLang="zh-TW" sz="2000" dirty="0" smtClean="0"/>
              <a:t>CDA</a:t>
            </a:r>
            <a:r>
              <a:rPr kumimoji="1" lang="zh-TW" altLang="en-US" sz="2000" dirty="0" smtClean="0"/>
              <a:t>組態</a:t>
            </a:r>
            <a:endParaRPr kumimoji="1" lang="en-US" altLang="zh-TW" sz="2000" dirty="0" smtClean="0"/>
          </a:p>
        </p:txBody>
      </p:sp>
    </p:spTree>
    <p:extLst>
      <p:ext uri="{BB962C8B-B14F-4D97-AF65-F5344CB8AC3E}">
        <p14:creationId xmlns:p14="http://schemas.microsoft.com/office/powerpoint/2010/main" val="3400685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sz="2800" dirty="0" smtClean="0"/>
              <a:t>安全評估與授權</a:t>
            </a:r>
            <a:endParaRPr lang="en-US" altLang="zh-TW" sz="2800" dirty="0" smtClean="0"/>
          </a:p>
          <a:p>
            <a:pPr lvl="1"/>
            <a:r>
              <a:rPr lang="zh-TW" altLang="en-US" sz="2400" dirty="0" smtClean="0"/>
              <a:t>單</a:t>
            </a:r>
            <a:r>
              <a:rPr lang="zh-TW" altLang="en-US" sz="2400" dirty="0"/>
              <a:t>位</a:t>
            </a:r>
            <a:r>
              <a:rPr lang="zh-TW" altLang="en-US" sz="2400" dirty="0" smtClean="0"/>
              <a:t>分派人員與資源，組織及建立權責人員，獲得委任以執行資通安全評估</a:t>
            </a:r>
            <a:endParaRPr lang="en-US" altLang="zh-TW" sz="2400" dirty="0" smtClean="0"/>
          </a:p>
          <a:p>
            <a:pPr lvl="1"/>
            <a:r>
              <a:rPr lang="zh-TW" altLang="en-US" sz="2400" dirty="0" smtClean="0"/>
              <a:t>一個正式、文件化的安全評估與授權政策</a:t>
            </a:r>
            <a:endParaRPr lang="en-US" altLang="zh-TW" sz="2400" dirty="0" smtClean="0"/>
          </a:p>
          <a:p>
            <a:pPr lvl="2"/>
            <a:r>
              <a:rPr lang="zh-TW" altLang="en-US" sz="2000" dirty="0" smtClean="0"/>
              <a:t>定義與描繪出目的、範圍、角色、責任、管理委任、持照部門間協調、及實施本文件附錄</a:t>
            </a:r>
            <a:r>
              <a:rPr lang="en-US" altLang="zh-TW" sz="2000" dirty="0" smtClean="0"/>
              <a:t>B</a:t>
            </a:r>
            <a:r>
              <a:rPr lang="zh-TW" altLang="en-US" sz="2000" dirty="0" smtClean="0"/>
              <a:t>與</a:t>
            </a:r>
            <a:r>
              <a:rPr lang="en-US" altLang="zh-TW" sz="2000" dirty="0" smtClean="0"/>
              <a:t>C</a:t>
            </a:r>
            <a:r>
              <a:rPr lang="zh-TW" altLang="en-US" sz="2000" dirty="0" smtClean="0"/>
              <a:t>描述的安全管控措施</a:t>
            </a:r>
            <a:endParaRPr lang="en-US" altLang="zh-TW" sz="2000" dirty="0" smtClean="0"/>
          </a:p>
          <a:p>
            <a:pPr lvl="1"/>
            <a:r>
              <a:rPr lang="zh-TW" altLang="en-US" sz="2400" dirty="0" smtClean="0"/>
              <a:t>一個正式、文件化的安全評估實施流程</a:t>
            </a:r>
            <a:endParaRPr lang="en-US" altLang="zh-TW" sz="2400" dirty="0" smtClean="0"/>
          </a:p>
        </p:txBody>
      </p:sp>
    </p:spTree>
    <p:extLst>
      <p:ext uri="{BB962C8B-B14F-4D97-AF65-F5344CB8AC3E}">
        <p14:creationId xmlns:p14="http://schemas.microsoft.com/office/powerpoint/2010/main" val="1999695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資通安全</a:t>
            </a:r>
            <a:r>
              <a:rPr lang="zh-TW" altLang="en-US" dirty="0" smtClean="0"/>
              <a:t>小組</a:t>
            </a:r>
            <a:r>
              <a:rPr lang="en-US" altLang="zh-TW" dirty="0" smtClean="0"/>
              <a:t>(CST)</a:t>
            </a:r>
            <a:endParaRPr lang="zh-TW" altLang="en-US" dirty="0"/>
          </a:p>
        </p:txBody>
      </p:sp>
      <p:sp>
        <p:nvSpPr>
          <p:cNvPr id="3" name="內容版面配置區 2"/>
          <p:cNvSpPr>
            <a:spLocks noGrp="1"/>
          </p:cNvSpPr>
          <p:nvPr>
            <p:ph idx="1"/>
          </p:nvPr>
        </p:nvSpPr>
        <p:spPr/>
        <p:txBody>
          <a:bodyPr>
            <a:normAutofit/>
          </a:bodyPr>
          <a:lstStyle/>
          <a:p>
            <a:r>
              <a:rPr lang="zh-TW" altLang="en-US" sz="2800" dirty="0" smtClean="0"/>
              <a:t>定義角色與責任，及組成資通安全小組</a:t>
            </a:r>
            <a:endParaRPr lang="en-US" altLang="zh-TW" sz="2800" dirty="0" smtClean="0"/>
          </a:p>
          <a:p>
            <a:pPr lvl="1"/>
            <a:r>
              <a:rPr lang="zh-TW" altLang="en-US" sz="2400" dirty="0" smtClean="0"/>
              <a:t>定義資通安全小組的角色、責任、職權、功能關聯性</a:t>
            </a:r>
            <a:endParaRPr lang="en-US" altLang="zh-TW" sz="2400" dirty="0" smtClean="0"/>
          </a:p>
          <a:p>
            <a:pPr lvl="1"/>
            <a:r>
              <a:rPr lang="zh-TW" altLang="en-US" sz="2400" dirty="0" smtClean="0"/>
              <a:t>確保組織各階層單位與個人都了解此一小組</a:t>
            </a:r>
            <a:endParaRPr lang="en-US" altLang="zh-TW" sz="2400" dirty="0" smtClean="0"/>
          </a:p>
          <a:p>
            <a:pPr lvl="2"/>
            <a:r>
              <a:rPr lang="zh-TW" altLang="en-US" sz="2000" dirty="0" smtClean="0"/>
              <a:t>包括職員、下包合約商、臨時雇員、訪問學者、與廠商代表</a:t>
            </a:r>
            <a:endParaRPr lang="zh-TW" altLang="en-US" sz="2000" dirty="0"/>
          </a:p>
        </p:txBody>
      </p:sp>
    </p:spTree>
    <p:extLst>
      <p:ext uri="{BB962C8B-B14F-4D97-AF65-F5344CB8AC3E}">
        <p14:creationId xmlns:p14="http://schemas.microsoft.com/office/powerpoint/2010/main" val="3418996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sz="2800" dirty="0" smtClean="0"/>
              <a:t>CST</a:t>
            </a:r>
            <a:r>
              <a:rPr lang="zh-TW" altLang="en-US" sz="2800" dirty="0" smtClean="0"/>
              <a:t>成員應包含以下四種類型人員</a:t>
            </a:r>
            <a:endParaRPr lang="en-US" altLang="zh-TW" sz="2800" dirty="0" smtClean="0"/>
          </a:p>
          <a:p>
            <a:pPr lvl="1"/>
            <a:r>
              <a:rPr lang="zh-TW" altLang="en-US" sz="2400" dirty="0" smtClean="0"/>
              <a:t>資通安全程序推動者</a:t>
            </a:r>
            <a:endParaRPr lang="en-US" altLang="zh-TW" sz="2400" dirty="0" smtClean="0"/>
          </a:p>
          <a:p>
            <a:pPr lvl="1"/>
            <a:r>
              <a:rPr lang="zh-TW" altLang="en-US" sz="2400" dirty="0" smtClean="0"/>
              <a:t>資通安全程序</a:t>
            </a:r>
            <a:r>
              <a:rPr lang="zh-TW" altLang="en-US" sz="2400" dirty="0"/>
              <a:t>管理</a:t>
            </a:r>
            <a:r>
              <a:rPr lang="zh-TW" altLang="en-US" sz="2400" dirty="0" smtClean="0"/>
              <a:t>者</a:t>
            </a:r>
            <a:endParaRPr lang="en-US" altLang="zh-TW" sz="2400" dirty="0" smtClean="0"/>
          </a:p>
          <a:p>
            <a:pPr lvl="1"/>
            <a:r>
              <a:rPr lang="zh-TW" altLang="en-US" sz="2400" dirty="0"/>
              <a:t>資通</a:t>
            </a:r>
            <a:r>
              <a:rPr lang="zh-TW" altLang="en-US" sz="2400" dirty="0" smtClean="0"/>
              <a:t>安全技術人員</a:t>
            </a:r>
            <a:endParaRPr lang="en-US" altLang="zh-TW" sz="2400" dirty="0" smtClean="0"/>
          </a:p>
          <a:p>
            <a:pPr lvl="1"/>
            <a:r>
              <a:rPr lang="zh-TW" altLang="en-US" sz="2400" dirty="0" smtClean="0"/>
              <a:t>輔助工作人</a:t>
            </a:r>
            <a:r>
              <a:rPr lang="zh-TW" altLang="en-US" sz="2400" dirty="0"/>
              <a:t>員</a:t>
            </a:r>
          </a:p>
        </p:txBody>
      </p:sp>
    </p:spTree>
    <p:extLst>
      <p:ext uri="{BB962C8B-B14F-4D97-AF65-F5344CB8AC3E}">
        <p14:creationId xmlns:p14="http://schemas.microsoft.com/office/powerpoint/2010/main" val="74588745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a:bodyPr>
          <a:lstStyle/>
          <a:p>
            <a:pPr marL="342900" lvl="1" indent="-342900">
              <a:buFont typeface="Arial"/>
              <a:buChar char="•"/>
            </a:pPr>
            <a:r>
              <a:rPr lang="zh-TW" altLang="en-US" dirty="0"/>
              <a:t>資通安全程序推動</a:t>
            </a:r>
            <a:r>
              <a:rPr lang="zh-TW" altLang="en-US" dirty="0" smtClean="0"/>
              <a:t>者</a:t>
            </a:r>
            <a:endParaRPr lang="en-US" altLang="zh-TW" dirty="0" smtClean="0"/>
          </a:p>
          <a:p>
            <a:pPr marL="742950" lvl="2" indent="-342900"/>
            <a:r>
              <a:rPr lang="zh-TW" altLang="en-US" dirty="0" smtClean="0"/>
              <a:t>可對推動資通安全程序負全責與可提供計畫推動必要資源之管理高層</a:t>
            </a:r>
            <a:endParaRPr lang="en-US" altLang="zh-TW" dirty="0" smtClean="0"/>
          </a:p>
          <a:p>
            <a:pPr marL="342900" lvl="1" indent="-342900">
              <a:buFont typeface="Arial"/>
              <a:buChar char="•"/>
            </a:pPr>
            <a:r>
              <a:rPr lang="zh-TW" altLang="en-US" dirty="0"/>
              <a:t>資通安全程序管理者</a:t>
            </a:r>
            <a:endParaRPr lang="en-US" altLang="zh-TW" dirty="0"/>
          </a:p>
          <a:p>
            <a:pPr marL="742950" lvl="2" indent="-342900"/>
            <a:r>
              <a:rPr lang="zh-TW" altLang="en-US" dirty="0" smtClean="0"/>
              <a:t>監督通資安全運作</a:t>
            </a:r>
            <a:endParaRPr lang="en-US" altLang="zh-TW" dirty="0" smtClean="0"/>
          </a:p>
          <a:p>
            <a:pPr marL="742950" lvl="2" indent="-342900"/>
            <a:r>
              <a:rPr lang="zh-TW" altLang="en-US" dirty="0" smtClean="0"/>
              <a:t>資通安全相關事務之聯絡窗口</a:t>
            </a:r>
            <a:endParaRPr lang="en-US" altLang="zh-TW" dirty="0" smtClean="0"/>
          </a:p>
          <a:p>
            <a:pPr marL="742950" lvl="2" indent="-342900"/>
            <a:r>
              <a:rPr lang="zh-TW" altLang="en-US" dirty="0" smtClean="0"/>
              <a:t>提供有關資通安全事務管理與指導</a:t>
            </a:r>
            <a:endParaRPr lang="en-US" altLang="zh-TW" dirty="0" smtClean="0"/>
          </a:p>
          <a:p>
            <a:pPr marL="742950" lvl="2" indent="-342900"/>
            <a:r>
              <a:rPr lang="zh-TW" altLang="en-US" dirty="0" smtClean="0"/>
              <a:t>啟動與協調資通安全事件反應小組</a:t>
            </a:r>
            <a:r>
              <a:rPr lang="en-US" altLang="zh-TW" dirty="0" smtClean="0"/>
              <a:t>(CSIRT)</a:t>
            </a:r>
            <a:r>
              <a:rPr lang="zh-TW" altLang="en-US" dirty="0" smtClean="0"/>
              <a:t>功能</a:t>
            </a:r>
            <a:endParaRPr lang="en-US" altLang="zh-TW" dirty="0" smtClean="0"/>
          </a:p>
          <a:p>
            <a:pPr marL="742950" lvl="2" indent="-342900"/>
            <a:r>
              <a:rPr lang="zh-TW" altLang="en-US" dirty="0" smtClean="0"/>
              <a:t>資通安全事件期間或後續，與</a:t>
            </a:r>
            <a:r>
              <a:rPr lang="en-US" altLang="zh-TW" dirty="0" smtClean="0"/>
              <a:t>NRC, DHS, </a:t>
            </a:r>
            <a:r>
              <a:rPr lang="zh-TW" altLang="en-US" dirty="0" smtClean="0"/>
              <a:t>能源部</a:t>
            </a:r>
            <a:r>
              <a:rPr lang="en-US" altLang="zh-TW" dirty="0" smtClean="0"/>
              <a:t>, FBI</a:t>
            </a:r>
            <a:r>
              <a:rPr lang="zh-TW" altLang="en-US" dirty="0" smtClean="0"/>
              <a:t>間協調</a:t>
            </a:r>
            <a:endParaRPr lang="en-US" altLang="zh-TW" dirty="0" smtClean="0"/>
          </a:p>
          <a:p>
            <a:pPr marL="742950" lvl="2" indent="-342900"/>
            <a:r>
              <a:rPr lang="zh-TW" altLang="en-US" dirty="0" smtClean="0"/>
              <a:t>資通安全計畫、政策、與流程建立與實施之監督與核訂</a:t>
            </a:r>
            <a:endParaRPr lang="en-US" altLang="zh-TW" dirty="0" smtClean="0"/>
          </a:p>
          <a:p>
            <a:pPr marL="742950" lvl="2" indent="-342900"/>
            <a:r>
              <a:rPr lang="zh-TW" altLang="en-US" dirty="0" smtClean="0"/>
              <a:t>確保與核訂資通安全教育、認知、與訓練活動</a:t>
            </a:r>
            <a:endParaRPr lang="en-US" altLang="zh-TW" dirty="0"/>
          </a:p>
        </p:txBody>
      </p:sp>
    </p:spTree>
    <p:extLst>
      <p:ext uri="{BB962C8B-B14F-4D97-AF65-F5344CB8AC3E}">
        <p14:creationId xmlns:p14="http://schemas.microsoft.com/office/powerpoint/2010/main" val="353449365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idx="1"/>
          </p:nvPr>
        </p:nvSpPr>
        <p:spPr/>
        <p:txBody>
          <a:bodyPr>
            <a:normAutofit fontScale="92500"/>
          </a:bodyPr>
          <a:lstStyle/>
          <a:p>
            <a:pPr marL="342900" lvl="1" indent="-342900">
              <a:buFont typeface="Arial"/>
              <a:buChar char="•"/>
            </a:pPr>
            <a:r>
              <a:rPr lang="zh-TW" altLang="en-US" dirty="0"/>
              <a:t>資通安全技術</a:t>
            </a:r>
            <a:r>
              <a:rPr lang="zh-TW" altLang="en-US" dirty="0" smtClean="0"/>
              <a:t>人員</a:t>
            </a:r>
            <a:endParaRPr lang="en-US" altLang="zh-TW" dirty="0" smtClean="0"/>
          </a:p>
          <a:p>
            <a:pPr marL="742950" lvl="2" indent="-342900"/>
            <a:r>
              <a:rPr lang="zh-TW" altLang="en-US" dirty="0" smtClean="0"/>
              <a:t>保護</a:t>
            </a:r>
            <a:r>
              <a:rPr lang="en-US" altLang="zh-TW" dirty="0" smtClean="0"/>
              <a:t>CDA</a:t>
            </a:r>
            <a:r>
              <a:rPr lang="zh-TW" altLang="en-US" dirty="0" smtClean="0"/>
              <a:t>免受資通攻擊</a:t>
            </a:r>
            <a:endParaRPr lang="en-US" altLang="zh-TW" dirty="0" smtClean="0"/>
          </a:p>
          <a:p>
            <a:pPr marL="742950" lvl="2" indent="-342900"/>
            <a:r>
              <a:rPr lang="zh-TW" altLang="en-US" dirty="0" smtClean="0"/>
              <a:t>設定、操作、維護資通安全裝備</a:t>
            </a:r>
            <a:endParaRPr lang="en-US" altLang="zh-TW" dirty="0" smtClean="0"/>
          </a:p>
          <a:p>
            <a:pPr marL="742950" lvl="2" indent="-342900"/>
            <a:r>
              <a:rPr lang="zh-TW" altLang="en-US" dirty="0" smtClean="0"/>
              <a:t>了解電廠整體架構下之資通安全面向</a:t>
            </a:r>
            <a:endParaRPr lang="en-US" altLang="zh-TW" dirty="0" smtClean="0"/>
          </a:p>
          <a:p>
            <a:pPr marL="1200150" lvl="3" indent="-342900"/>
            <a:r>
              <a:rPr lang="zh-TW" altLang="en-US" dirty="0" smtClean="0"/>
              <a:t>網路作業系統、硬體平台、軟體平台、作業系統；電廠特定應用程式、及其相關的服務與通訊協定</a:t>
            </a:r>
            <a:endParaRPr lang="en-US" altLang="zh-TW" dirty="0" smtClean="0"/>
          </a:p>
          <a:p>
            <a:pPr marL="742950" lvl="2" indent="-342900"/>
            <a:r>
              <a:rPr lang="zh-TW" altLang="en-US" dirty="0" smtClean="0"/>
              <a:t>執行數位系統的資通安全評估</a:t>
            </a:r>
            <a:endParaRPr lang="en-US" altLang="zh-TW" dirty="0" smtClean="0"/>
          </a:p>
          <a:p>
            <a:pPr marL="742950" lvl="2" indent="-342900"/>
            <a:r>
              <a:rPr lang="zh-TW" altLang="en-US" dirty="0" smtClean="0"/>
              <a:t>執行針對</a:t>
            </a:r>
            <a:r>
              <a:rPr lang="en-US" altLang="zh-TW" dirty="0" smtClean="0"/>
              <a:t>CDA</a:t>
            </a:r>
            <a:r>
              <a:rPr lang="zh-TW" altLang="en-US" dirty="0" smtClean="0"/>
              <a:t>之安全稽核、弱點評估、網路掃描、穿透測試</a:t>
            </a:r>
            <a:endParaRPr lang="en-US" altLang="zh-TW" dirty="0" smtClean="0"/>
          </a:p>
          <a:p>
            <a:pPr marL="742950" lvl="2" indent="-342900"/>
            <a:r>
              <a:rPr lang="zh-TW" altLang="en-US" dirty="0"/>
              <a:t>保存</a:t>
            </a:r>
            <a:r>
              <a:rPr lang="zh-TW" altLang="en-US" dirty="0" smtClean="0"/>
              <a:t>資通安全調查鑑識證據已避免損失證據價值</a:t>
            </a:r>
            <a:endParaRPr lang="en-US" altLang="zh-TW" dirty="0" smtClean="0"/>
          </a:p>
          <a:p>
            <a:pPr marL="742950" lvl="2" indent="-342900"/>
            <a:r>
              <a:rPr lang="zh-TW" altLang="en-US" dirty="0" smtClean="0"/>
              <a:t>保持資通安全領域之專家技能與知識</a:t>
            </a:r>
            <a:endParaRPr lang="en-US" altLang="zh-TW" dirty="0" smtClean="0"/>
          </a:p>
          <a:p>
            <a:pPr marL="742950" lvl="2" indent="-342900"/>
            <a:r>
              <a:rPr lang="zh-TW" altLang="en-US" dirty="0" smtClean="0"/>
              <a:t>擔任資通</a:t>
            </a:r>
            <a:r>
              <a:rPr lang="zh-TW" altLang="en-US" dirty="0"/>
              <a:t>安全事件反應小組</a:t>
            </a:r>
            <a:r>
              <a:rPr lang="en-US" altLang="zh-TW" dirty="0"/>
              <a:t>(CSIRT</a:t>
            </a:r>
            <a:r>
              <a:rPr lang="en-US" altLang="zh-TW" dirty="0" smtClean="0"/>
              <a:t>)</a:t>
            </a:r>
            <a:r>
              <a:rPr lang="zh-TW" altLang="en-US" dirty="0" smtClean="0"/>
              <a:t>主任或組長</a:t>
            </a:r>
            <a:endParaRPr lang="en-US" altLang="zh-TW" dirty="0"/>
          </a:p>
          <a:p>
            <a:pPr lvl="1"/>
            <a:endParaRPr kumimoji="1" lang="zh-TW" altLang="en-US" dirty="0"/>
          </a:p>
        </p:txBody>
      </p:sp>
    </p:spTree>
    <p:extLst>
      <p:ext uri="{BB962C8B-B14F-4D97-AF65-F5344CB8AC3E}">
        <p14:creationId xmlns:p14="http://schemas.microsoft.com/office/powerpoint/2010/main" val="640235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資通</a:t>
            </a:r>
            <a:r>
              <a:rPr lang="zh-TW" altLang="en-US" dirty="0"/>
              <a:t>安全事件反應小組</a:t>
            </a:r>
            <a:r>
              <a:rPr lang="en-US" altLang="zh-TW" dirty="0"/>
              <a:t>(CSIRT)</a:t>
            </a:r>
            <a:endParaRPr kumimoji="1" lang="zh-TW" altLang="en-US" dirty="0"/>
          </a:p>
        </p:txBody>
      </p:sp>
      <p:sp>
        <p:nvSpPr>
          <p:cNvPr id="3" name="內容版面配置區 2"/>
          <p:cNvSpPr>
            <a:spLocks noGrp="1"/>
          </p:cNvSpPr>
          <p:nvPr>
            <p:ph idx="1"/>
          </p:nvPr>
        </p:nvSpPr>
        <p:spPr/>
        <p:txBody>
          <a:bodyPr>
            <a:normAutofit/>
          </a:bodyPr>
          <a:lstStyle/>
          <a:p>
            <a:r>
              <a:rPr kumimoji="1" lang="en-US" altLang="zh-TW" sz="2400" dirty="0" smtClean="0"/>
              <a:t>CSIRT</a:t>
            </a:r>
            <a:r>
              <a:rPr kumimoji="1" lang="zh-TW" altLang="en-US" sz="2400" dirty="0" smtClean="0"/>
              <a:t>小組成員</a:t>
            </a:r>
            <a:endParaRPr kumimoji="1" lang="en-US" altLang="zh-TW" sz="2400" dirty="0" smtClean="0"/>
          </a:p>
          <a:p>
            <a:pPr lvl="1"/>
            <a:r>
              <a:rPr kumimoji="1" lang="zh-TW" altLang="en-US" sz="2000" dirty="0" smtClean="0"/>
              <a:t>單位之安全、營運、工程應變整備人員</a:t>
            </a:r>
            <a:endParaRPr kumimoji="1" lang="en-US" altLang="zh-TW" sz="2000" dirty="0" smtClean="0"/>
          </a:p>
          <a:p>
            <a:pPr lvl="1"/>
            <a:r>
              <a:rPr kumimoji="1" lang="zh-TW" altLang="en-US" sz="2000" dirty="0" smtClean="0"/>
              <a:t>啟動當</a:t>
            </a:r>
            <a:r>
              <a:rPr kumimoji="1" lang="en-US" altLang="zh-TW" sz="2000" dirty="0" smtClean="0"/>
              <a:t>CDA</a:t>
            </a:r>
            <a:r>
              <a:rPr kumimoji="1" lang="zh-TW" altLang="en-US" sz="2000" dirty="0" smtClean="0"/>
              <a:t>遭受已知或懷疑的安全事件之反應行動，並協助受牽連系統之復原</a:t>
            </a:r>
            <a:endParaRPr kumimoji="1" lang="en-US" altLang="zh-TW" sz="2000" dirty="0" smtClean="0"/>
          </a:p>
          <a:p>
            <a:pPr lvl="1"/>
            <a:r>
              <a:rPr kumimoji="1" lang="zh-TW" altLang="en-US" sz="2000" dirty="0" smtClean="0"/>
              <a:t>抑制與緩和</a:t>
            </a:r>
            <a:r>
              <a:rPr kumimoji="1" lang="en-US" altLang="zh-TW" sz="2000" dirty="0" smtClean="0"/>
              <a:t>CDA</a:t>
            </a:r>
            <a:r>
              <a:rPr kumimoji="1" lang="zh-TW" altLang="en-US" sz="2000" dirty="0" smtClean="0"/>
              <a:t>之資通事件，並確保受牽連之系統適當地復原</a:t>
            </a:r>
            <a:endParaRPr kumimoji="1" lang="zh-TW" altLang="en-US" sz="2000" dirty="0"/>
          </a:p>
        </p:txBody>
      </p:sp>
    </p:spTree>
    <p:extLst>
      <p:ext uri="{BB962C8B-B14F-4D97-AF65-F5344CB8AC3E}">
        <p14:creationId xmlns:p14="http://schemas.microsoft.com/office/powerpoint/2010/main" val="3378592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CST</a:t>
            </a:r>
            <a:r>
              <a:rPr kumimoji="1" lang="zh-TW" altLang="en-US" dirty="0" smtClean="0"/>
              <a:t>成員知識領域</a:t>
            </a:r>
            <a:endParaRPr kumimoji="1" lang="zh-TW" altLang="en-US" dirty="0"/>
          </a:p>
        </p:txBody>
      </p:sp>
      <p:sp>
        <p:nvSpPr>
          <p:cNvPr id="3" name="內容版面配置區 2"/>
          <p:cNvSpPr>
            <a:spLocks noGrp="1"/>
          </p:cNvSpPr>
          <p:nvPr>
            <p:ph idx="1"/>
          </p:nvPr>
        </p:nvSpPr>
        <p:spPr/>
        <p:txBody>
          <a:bodyPr>
            <a:normAutofit/>
          </a:bodyPr>
          <a:lstStyle/>
          <a:p>
            <a:r>
              <a:rPr kumimoji="1" lang="zh-TW" altLang="en-US" sz="2800" dirty="0" smtClean="0"/>
              <a:t>資訊與數位系統技術</a:t>
            </a:r>
            <a:endParaRPr kumimoji="1" lang="en-US" altLang="zh-TW" sz="2800" dirty="0" smtClean="0"/>
          </a:p>
          <a:p>
            <a:pPr lvl="1"/>
            <a:r>
              <a:rPr kumimoji="1" lang="zh-TW" altLang="en-US" sz="2400" dirty="0" smtClean="0"/>
              <a:t>資通安全、軟體開發、外部通訊、電腦系統管理、電腦工程、與電腦網路</a:t>
            </a:r>
            <a:endParaRPr kumimoji="1" lang="en-US" altLang="zh-TW" sz="2400" dirty="0" smtClean="0"/>
          </a:p>
          <a:p>
            <a:pPr lvl="1"/>
            <a:r>
              <a:rPr kumimoji="1" lang="zh-TW" altLang="en-US" sz="2400" dirty="0" smtClean="0"/>
              <a:t>數位系統知識包含電廠運作，如數位儀控系統與電廠資訊系統</a:t>
            </a:r>
            <a:endParaRPr kumimoji="1" lang="en-US" altLang="zh-TW" sz="2400" dirty="0" smtClean="0"/>
          </a:p>
          <a:p>
            <a:pPr lvl="2"/>
            <a:r>
              <a:rPr kumimoji="1" lang="zh-TW" altLang="en-US" sz="2000" dirty="0" smtClean="0"/>
              <a:t>電廠運作系統包含可程式邏輯控制器，控制系統、分散式控制系統</a:t>
            </a:r>
            <a:endParaRPr kumimoji="1" lang="en-US" altLang="zh-TW" sz="2000" dirty="0" smtClean="0"/>
          </a:p>
          <a:p>
            <a:pPr lvl="2"/>
            <a:r>
              <a:rPr kumimoji="1" lang="zh-TW" altLang="en-US" sz="2000" dirty="0" smtClean="0"/>
              <a:t>資訊系統包含電腦系統、</a:t>
            </a:r>
            <a:r>
              <a:rPr kumimoji="1" lang="en-US" altLang="zh-TW" sz="2000" dirty="0" smtClean="0"/>
              <a:t>CDA</a:t>
            </a:r>
            <a:r>
              <a:rPr kumimoji="1" lang="zh-TW" altLang="en-US" sz="2000" dirty="0" smtClean="0"/>
              <a:t>設計、運作、維護之資料庫</a:t>
            </a:r>
            <a:endParaRPr kumimoji="1" lang="en-US" altLang="zh-TW" sz="2000" dirty="0" smtClean="0"/>
          </a:p>
          <a:p>
            <a:pPr lvl="1"/>
            <a:r>
              <a:rPr kumimoji="1" lang="zh-TW" altLang="en-US" sz="2400" dirty="0" smtClean="0"/>
              <a:t>電廠內部及對外之網路</a:t>
            </a:r>
            <a:endParaRPr kumimoji="1" lang="en-US" altLang="zh-TW" sz="2400" dirty="0" smtClean="0"/>
          </a:p>
        </p:txBody>
      </p:sp>
    </p:spTree>
    <p:extLst>
      <p:ext uri="{BB962C8B-B14F-4D97-AF65-F5344CB8AC3E}">
        <p14:creationId xmlns:p14="http://schemas.microsoft.com/office/powerpoint/2010/main" val="1657592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idx="1"/>
          </p:nvPr>
        </p:nvSpPr>
        <p:spPr/>
        <p:txBody>
          <a:bodyPr>
            <a:normAutofit/>
          </a:bodyPr>
          <a:lstStyle/>
          <a:p>
            <a:r>
              <a:rPr kumimoji="1" lang="zh-TW" altLang="en-US" sz="2800" dirty="0"/>
              <a:t>核能設施運作、工程、及</a:t>
            </a:r>
            <a:r>
              <a:rPr kumimoji="1" lang="zh-TW" altLang="en-US" sz="2800" dirty="0" smtClean="0"/>
              <a:t>安全</a:t>
            </a:r>
            <a:endParaRPr kumimoji="1" lang="en-US" altLang="zh-TW" sz="2800" dirty="0" smtClean="0"/>
          </a:p>
          <a:p>
            <a:pPr lvl="1"/>
            <a:r>
              <a:rPr kumimoji="1" lang="zh-TW" altLang="en-US" sz="2400" dirty="0" smtClean="0"/>
              <a:t>包含整體設施營運與電廠技術規格</a:t>
            </a:r>
            <a:endParaRPr kumimoji="1" lang="en-US" altLang="zh-TW" sz="2400" dirty="0" smtClean="0"/>
          </a:p>
          <a:p>
            <a:pPr lvl="1"/>
            <a:r>
              <a:rPr kumimoji="1" lang="zh-TW" altLang="en-US" sz="2400" dirty="0" smtClean="0"/>
              <a:t>人員必須能夠向外沿電廠系統與子系統追蹤</a:t>
            </a:r>
            <a:r>
              <a:rPr kumimoji="1" lang="en-US" altLang="zh-TW" sz="2400" dirty="0" smtClean="0"/>
              <a:t>CDA</a:t>
            </a:r>
            <a:r>
              <a:rPr kumimoji="1" lang="zh-TW" altLang="en-US" sz="2400" dirty="0" smtClean="0"/>
              <a:t>弱點</a:t>
            </a:r>
            <a:r>
              <a:rPr kumimoji="1" lang="en-US" altLang="zh-TW" sz="2400" dirty="0" smtClean="0"/>
              <a:t>(</a:t>
            </a:r>
            <a:r>
              <a:rPr kumimoji="1" lang="zh-TW" altLang="en-US" sz="2400" dirty="0" smtClean="0"/>
              <a:t>相連數位資產的弱點</a:t>
            </a:r>
            <a:r>
              <a:rPr kumimoji="1" lang="en-US" altLang="zh-TW" sz="2400" dirty="0" smtClean="0"/>
              <a:t>)</a:t>
            </a:r>
            <a:r>
              <a:rPr kumimoji="1" lang="zh-TW" altLang="en-US" sz="2400" dirty="0" smtClean="0"/>
              <a:t>，以便能評估電廠之安全與應變整備功能所受到的不良影響</a:t>
            </a:r>
            <a:endParaRPr kumimoji="1" lang="en-US" altLang="zh-TW" sz="2400" dirty="0" smtClean="0"/>
          </a:p>
          <a:p>
            <a:r>
              <a:rPr kumimoji="1" lang="zh-TW" altLang="en-US" sz="2800" dirty="0" smtClean="0"/>
              <a:t>實體</a:t>
            </a:r>
            <a:r>
              <a:rPr kumimoji="1" lang="zh-TW" altLang="en-US" sz="2800" dirty="0"/>
              <a:t>安全與應變</a:t>
            </a:r>
            <a:r>
              <a:rPr kumimoji="1" lang="zh-TW" altLang="en-US" sz="2800" dirty="0" smtClean="0"/>
              <a:t>整備</a:t>
            </a:r>
            <a:endParaRPr kumimoji="1" lang="en-US" altLang="zh-TW" sz="2800" dirty="0" smtClean="0"/>
          </a:p>
          <a:p>
            <a:pPr lvl="1"/>
            <a:r>
              <a:rPr kumimoji="1" lang="zh-TW" altLang="en-US" sz="2400" dirty="0" smtClean="0"/>
              <a:t>包含廠區實體安全，及應變整備系統與程序</a:t>
            </a:r>
            <a:endParaRPr kumimoji="1" lang="zh-TW" altLang="en-US" sz="2400" dirty="0"/>
          </a:p>
          <a:p>
            <a:endParaRPr kumimoji="1" lang="zh-TW" altLang="en-US" sz="2800" dirty="0"/>
          </a:p>
        </p:txBody>
      </p:sp>
    </p:spTree>
    <p:extLst>
      <p:ext uri="{BB962C8B-B14F-4D97-AF65-F5344CB8AC3E}">
        <p14:creationId xmlns:p14="http://schemas.microsoft.com/office/powerpoint/2010/main" val="1789612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CST</a:t>
            </a:r>
            <a:r>
              <a:rPr kumimoji="1" lang="zh-TW" altLang="en-US" dirty="0" smtClean="0"/>
              <a:t>角色與責任</a:t>
            </a:r>
            <a:endParaRPr kumimoji="1" lang="zh-TW" altLang="en-US" dirty="0"/>
          </a:p>
        </p:txBody>
      </p:sp>
      <p:sp>
        <p:nvSpPr>
          <p:cNvPr id="3" name="內容版面配置區 2"/>
          <p:cNvSpPr>
            <a:spLocks noGrp="1"/>
          </p:cNvSpPr>
          <p:nvPr>
            <p:ph idx="1"/>
          </p:nvPr>
        </p:nvSpPr>
        <p:spPr/>
        <p:txBody>
          <a:bodyPr>
            <a:noAutofit/>
          </a:bodyPr>
          <a:lstStyle/>
          <a:p>
            <a:r>
              <a:rPr kumimoji="1" lang="zh-TW" altLang="en-US" sz="2000" dirty="0" smtClean="0"/>
              <a:t>執行或監督資通安全與管理流程每個階段</a:t>
            </a:r>
            <a:endParaRPr kumimoji="1" lang="en-US" altLang="zh-TW" sz="2000" dirty="0" smtClean="0"/>
          </a:p>
          <a:p>
            <a:r>
              <a:rPr kumimoji="1" lang="zh-TW" altLang="en-US" sz="2000" dirty="0" smtClean="0"/>
              <a:t>在評估過程中，記錄重要的觀察、分析、與發現，以便運用這些記錄資訊作為應用安全管控措施的依據</a:t>
            </a:r>
            <a:endParaRPr kumimoji="1" lang="en-US" altLang="zh-TW" sz="2000" dirty="0" smtClean="0"/>
          </a:p>
          <a:p>
            <a:r>
              <a:rPr kumimoji="1" lang="zh-TW" altLang="en-US" sz="2000" dirty="0" smtClean="0"/>
              <a:t>評估資通攻擊之威脅、弱點及後果；評估現有資通安全管控措施、防護策略、減緩攻擊方法、認知與訓練活動之效益</a:t>
            </a:r>
            <a:endParaRPr kumimoji="1" lang="en-US" altLang="zh-TW" sz="2000" dirty="0" smtClean="0"/>
          </a:p>
          <a:p>
            <a:r>
              <a:rPr kumimoji="1" lang="zh-TW" altLang="en-US" sz="2000" dirty="0" smtClean="0"/>
              <a:t>確認在</a:t>
            </a:r>
            <a:r>
              <a:rPr kumimoji="1" lang="en-US" altLang="zh-TW" sz="2000" dirty="0" smtClean="0"/>
              <a:t>CDA</a:t>
            </a:r>
            <a:r>
              <a:rPr kumimoji="1" lang="zh-TW" altLang="en-US" sz="2000" dirty="0" smtClean="0"/>
              <a:t>與相連數位資產及相關安全管控措施之現場查驗過程中資訊蒐集，包括實體與電子驗證活動中現場檢查</a:t>
            </a:r>
            <a:endParaRPr kumimoji="1" lang="en-US" altLang="zh-TW" sz="2000" dirty="0" smtClean="0"/>
          </a:p>
          <a:p>
            <a:r>
              <a:rPr kumimoji="1" lang="zh-TW" altLang="en-US" sz="2000" dirty="0" smtClean="0"/>
              <a:t>新資通管控措施的發掘與實施</a:t>
            </a:r>
            <a:endParaRPr kumimoji="1" lang="en-US" altLang="zh-TW" sz="2000" dirty="0" smtClean="0"/>
          </a:p>
          <a:p>
            <a:r>
              <a:rPr kumimoji="1" lang="zh-TW" altLang="en-US" sz="2000" dirty="0" smtClean="0"/>
              <a:t>備便文件與監督資通安全管控措施實施，記錄無法實施安全管控措施的依據，記錄安全管控措施替代或補償方法的依據</a:t>
            </a:r>
            <a:endParaRPr kumimoji="1" lang="en-US" altLang="zh-TW" sz="2000" dirty="0" smtClean="0"/>
          </a:p>
          <a:p>
            <a:r>
              <a:rPr kumimoji="1" lang="zh-TW" altLang="en-US" sz="2000" dirty="0" smtClean="0"/>
              <a:t>依據</a:t>
            </a:r>
            <a:r>
              <a:rPr kumimoji="1" lang="en-US" altLang="zh-TW" sz="2000" dirty="0" smtClean="0"/>
              <a:t>10 CFR 73.54(h)</a:t>
            </a:r>
            <a:r>
              <a:rPr kumimoji="1" lang="zh-TW" altLang="en-US" sz="2000" dirty="0" smtClean="0"/>
              <a:t>與本文件</a:t>
            </a:r>
            <a:r>
              <a:rPr kumimoji="1" lang="en-US" altLang="zh-TW" sz="2000" dirty="0" smtClean="0"/>
              <a:t>C.5</a:t>
            </a:r>
            <a:r>
              <a:rPr kumimoji="1" lang="zh-TW" altLang="en-US" sz="2000" dirty="0" smtClean="0"/>
              <a:t>規定，確認</a:t>
            </a:r>
            <a:r>
              <a:rPr kumimoji="1" lang="zh-TW" altLang="en-US" sz="2000" dirty="0"/>
              <a:t>保存</a:t>
            </a:r>
            <a:r>
              <a:rPr kumimoji="1" lang="zh-TW" altLang="en-US" sz="2000" dirty="0" smtClean="0"/>
              <a:t>所有評估文件，包括筆記與支援資訊</a:t>
            </a:r>
            <a:endParaRPr kumimoji="1" lang="en-US" altLang="zh-TW" sz="2000" dirty="0" smtClean="0"/>
          </a:p>
        </p:txBody>
      </p:sp>
    </p:spTree>
    <p:extLst>
      <p:ext uri="{BB962C8B-B14F-4D97-AF65-F5344CB8AC3E}">
        <p14:creationId xmlns:p14="http://schemas.microsoft.com/office/powerpoint/2010/main" val="185790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idx="1"/>
          </p:nvPr>
        </p:nvSpPr>
        <p:spPr/>
        <p:txBody>
          <a:bodyPr>
            <a:normAutofit/>
          </a:bodyPr>
          <a:lstStyle/>
          <a:p>
            <a:r>
              <a:rPr kumimoji="1" lang="zh-TW" altLang="en-US" dirty="0" smtClean="0"/>
              <a:t>以</a:t>
            </a:r>
            <a:r>
              <a:rPr kumimoji="1" lang="en-US" altLang="zh-TW" dirty="0" smtClean="0"/>
              <a:t>RG 5.71 </a:t>
            </a:r>
            <a:r>
              <a:rPr kumimoji="1" lang="zh-TW" altLang="en-US" dirty="0" smtClean="0"/>
              <a:t>文件為核心探討核電廠資通安全相關議題</a:t>
            </a:r>
            <a:endParaRPr kumimoji="1" lang="en-US" altLang="zh-TW" dirty="0" smtClean="0"/>
          </a:p>
          <a:p>
            <a:pPr lvl="1"/>
            <a:r>
              <a:rPr kumimoji="1" lang="en-US" altLang="zh-TW" dirty="0" smtClean="0"/>
              <a:t>RG 5.71 </a:t>
            </a:r>
            <a:r>
              <a:rPr kumimoji="1" lang="zh-TW" altLang="en-US" dirty="0" smtClean="0"/>
              <a:t>「核能設施資通安全程序」</a:t>
            </a:r>
            <a:r>
              <a:rPr kumimoji="1" lang="en-US" altLang="zh-TW" dirty="0" smtClean="0"/>
              <a:t>(Cyber Security Programs for Nuclear Facility)</a:t>
            </a:r>
          </a:p>
          <a:p>
            <a:pPr lvl="1"/>
            <a:r>
              <a:rPr kumimoji="1" lang="zh-TW" altLang="en-US" dirty="0" smtClean="0"/>
              <a:t>規範</a:t>
            </a:r>
            <a:r>
              <a:rPr lang="zh-TW" altLang="en-US" dirty="0" smtClean="0">
                <a:effectLst/>
              </a:rPr>
              <a:t>核電廠之工作人員一個可以保護數位電腦、通訊系統和網路所遵守的規定。</a:t>
            </a:r>
            <a:endParaRPr kumimoji="1" lang="en-US" altLang="zh-TW" dirty="0" smtClean="0"/>
          </a:p>
          <a:p>
            <a:pPr lvl="1"/>
            <a:endParaRPr kumimoji="1" lang="zh-TW" altLang="en-US" dirty="0"/>
          </a:p>
        </p:txBody>
      </p:sp>
    </p:spTree>
    <p:extLst>
      <p:ext uri="{BB962C8B-B14F-4D97-AF65-F5344CB8AC3E}">
        <p14:creationId xmlns:p14="http://schemas.microsoft.com/office/powerpoint/2010/main" val="3596276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關鍵數位資產辨識</a:t>
            </a:r>
            <a:endParaRPr kumimoji="1" lang="zh-TW" altLang="en-US" dirty="0"/>
          </a:p>
        </p:txBody>
      </p:sp>
      <p:sp>
        <p:nvSpPr>
          <p:cNvPr id="3" name="內容版面配置區 2"/>
          <p:cNvSpPr>
            <a:spLocks noGrp="1"/>
          </p:cNvSpPr>
          <p:nvPr>
            <p:ph idx="1"/>
          </p:nvPr>
        </p:nvSpPr>
        <p:spPr/>
        <p:txBody>
          <a:bodyPr>
            <a:normAutofit/>
          </a:bodyPr>
          <a:lstStyle/>
          <a:p>
            <a:r>
              <a:rPr lang="zh-TW" altLang="en-US" sz="2400" dirty="0" smtClean="0"/>
              <a:t>持照者所要保護的資產為關鍵數位資產</a:t>
            </a:r>
            <a:r>
              <a:rPr lang="en-US" altLang="zh-TW" sz="2400" dirty="0" smtClean="0"/>
              <a:t>(Critical Digital Assets, CDA)</a:t>
            </a:r>
          </a:p>
          <a:p>
            <a:r>
              <a:rPr lang="zh-TW" altLang="en-US" sz="2400" dirty="0" smtClean="0"/>
              <a:t>如果沒有對設備中的系統做廣泛的評估，找出</a:t>
            </a:r>
            <a:r>
              <a:rPr lang="en-US" altLang="zh-TW" sz="2400" dirty="0" smtClean="0"/>
              <a:t>CDA</a:t>
            </a:r>
            <a:r>
              <a:rPr lang="zh-TW" altLang="en-US" sz="2400" dirty="0" smtClean="0"/>
              <a:t>是相對困難的</a:t>
            </a:r>
            <a:endParaRPr lang="en-US" altLang="zh-TW" sz="2400" dirty="0" smtClean="0"/>
          </a:p>
          <a:p>
            <a:r>
              <a:rPr lang="zh-TW" altLang="en-US" sz="2400" dirty="0" smtClean="0"/>
              <a:t>一個核能電廠包含數以百計的系統以支持整體運作與安全性</a:t>
            </a:r>
            <a:endParaRPr lang="en-US" altLang="zh-TW" sz="2400" dirty="0" smtClean="0"/>
          </a:p>
          <a:p>
            <a:r>
              <a:rPr lang="zh-TW" altLang="en-US" sz="2400" dirty="0"/>
              <a:t>與</a:t>
            </a:r>
            <a:r>
              <a:rPr lang="en-US" altLang="zh-TW" sz="2400" dirty="0" smtClean="0"/>
              <a:t>SSEP</a:t>
            </a:r>
            <a:r>
              <a:rPr lang="zh-TW" altLang="en-US" sz="2400" dirty="0" smtClean="0"/>
              <a:t>功能相關的系統受到連累，可能造成嚴重輻射災害</a:t>
            </a:r>
            <a:endParaRPr lang="en-US" altLang="zh-TW" sz="2400" dirty="0" smtClean="0"/>
          </a:p>
          <a:p>
            <a:r>
              <a:rPr lang="zh-TW" altLang="en-US" sz="2400" dirty="0" smtClean="0"/>
              <a:t>持照者精確地辨識與</a:t>
            </a:r>
            <a:r>
              <a:rPr lang="en-US" altLang="zh-TW" sz="2400" dirty="0" smtClean="0"/>
              <a:t>SSEP</a:t>
            </a:r>
            <a:r>
              <a:rPr lang="zh-TW" altLang="en-US" sz="2400" dirty="0" smtClean="0"/>
              <a:t>功能相關的系統是建立有效資通安全程序</a:t>
            </a:r>
            <a:r>
              <a:rPr lang="en-US" altLang="zh-TW" sz="2400" dirty="0" smtClean="0"/>
              <a:t>(Cyber Security Program)</a:t>
            </a:r>
            <a:r>
              <a:rPr lang="zh-TW" altLang="en-US" sz="2400" dirty="0" smtClean="0"/>
              <a:t>的首要工作</a:t>
            </a:r>
            <a:endParaRPr lang="en-US" altLang="zh-TW" sz="2400" dirty="0" smtClean="0"/>
          </a:p>
          <a:p>
            <a:r>
              <a:rPr lang="zh-TW" altLang="en-US" sz="2400" dirty="0" smtClean="0"/>
              <a:t>運用這些系統資訊，持照者才能經由</a:t>
            </a:r>
            <a:r>
              <a:rPr lang="zh-TW" altLang="en-US" sz="2400" dirty="0"/>
              <a:t>資通安全</a:t>
            </a:r>
            <a:r>
              <a:rPr lang="zh-TW" altLang="en-US" sz="2400" dirty="0" smtClean="0"/>
              <a:t>程序保護相關裝備</a:t>
            </a:r>
            <a:endParaRPr lang="zh-TW" altLang="en-US" sz="2400" dirty="0"/>
          </a:p>
        </p:txBody>
      </p:sp>
    </p:spTree>
    <p:extLst>
      <p:ext uri="{BB962C8B-B14F-4D97-AF65-F5344CB8AC3E}">
        <p14:creationId xmlns:p14="http://schemas.microsoft.com/office/powerpoint/2010/main" val="1417508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CDA</a:t>
            </a:r>
            <a:r>
              <a:rPr lang="zh-TW" altLang="en-US" dirty="0" smtClean="0"/>
              <a:t>分析方法</a:t>
            </a:r>
            <a:endParaRPr lang="zh-TW" altLang="en-US" dirty="0"/>
          </a:p>
        </p:txBody>
      </p:sp>
      <p:sp>
        <p:nvSpPr>
          <p:cNvPr id="3" name="內容版面配置區 2"/>
          <p:cNvSpPr>
            <a:spLocks noGrp="1"/>
          </p:cNvSpPr>
          <p:nvPr>
            <p:ph idx="1"/>
          </p:nvPr>
        </p:nvSpPr>
        <p:spPr/>
        <p:txBody>
          <a:bodyPr>
            <a:normAutofit/>
          </a:bodyPr>
          <a:lstStyle/>
          <a:p>
            <a:r>
              <a:rPr lang="zh-TW" altLang="en-US" sz="2400" dirty="0" smtClean="0"/>
              <a:t>辨識與</a:t>
            </a:r>
            <a:r>
              <a:rPr lang="en-US" altLang="zh-TW" sz="2400" dirty="0" smtClean="0"/>
              <a:t>SSEP</a:t>
            </a:r>
            <a:r>
              <a:rPr lang="zh-TW" altLang="en-US" sz="2400" dirty="0" smtClean="0"/>
              <a:t>功能相關之電廠系統、裝備、通訊系統、及網路，或支援系統的分佈與組織</a:t>
            </a:r>
            <a:endParaRPr lang="en-US" altLang="zh-TW" sz="2400" dirty="0" smtClean="0"/>
          </a:p>
          <a:p>
            <a:r>
              <a:rPr lang="zh-TW" altLang="en-US" sz="2400" dirty="0" smtClean="0"/>
              <a:t>上述找出的系統稱為關鍵系統 </a:t>
            </a:r>
            <a:r>
              <a:rPr lang="en-US" altLang="zh-TW" sz="2400" dirty="0" smtClean="0"/>
              <a:t>(Critical Systems, CSs)</a:t>
            </a:r>
            <a:r>
              <a:rPr lang="zh-TW" altLang="en-US" sz="2400" dirty="0" smtClean="0"/>
              <a:t>，這些系統可能有或沒有受到數位控制，因此可能納入或排除於資通安全程序範圍</a:t>
            </a:r>
            <a:endParaRPr lang="en-US" altLang="zh-TW" sz="2400" dirty="0" smtClean="0"/>
          </a:p>
          <a:p>
            <a:r>
              <a:rPr lang="zh-TW" altLang="en-US" sz="2400" dirty="0" smtClean="0"/>
              <a:t>持照者先進行初步後果分析，以決定哪些系統</a:t>
            </a:r>
            <a:r>
              <a:rPr lang="en-US" altLang="zh-TW" sz="2400" dirty="0" smtClean="0"/>
              <a:t>(</a:t>
            </a:r>
            <a:r>
              <a:rPr lang="zh-TW" altLang="en-US" sz="2400" dirty="0" smtClean="0"/>
              <a:t>包含受牽連的系統</a:t>
            </a:r>
            <a:r>
              <a:rPr lang="en-US" altLang="zh-TW" sz="2400" dirty="0" smtClean="0"/>
              <a:t>)</a:t>
            </a:r>
            <a:r>
              <a:rPr lang="zh-TW" altLang="en-US" sz="2400" dirty="0" smtClean="0"/>
              <a:t>將影響核能設備的</a:t>
            </a:r>
            <a:r>
              <a:rPr lang="en-US" altLang="zh-TW" sz="2400" dirty="0" smtClean="0"/>
              <a:t>SSEP</a:t>
            </a:r>
            <a:r>
              <a:rPr lang="zh-TW" altLang="en-US" sz="2400" dirty="0" smtClean="0"/>
              <a:t>功能</a:t>
            </a:r>
            <a:endParaRPr lang="en-US" altLang="zh-TW" sz="2400" dirty="0" smtClean="0"/>
          </a:p>
          <a:p>
            <a:r>
              <a:rPr lang="zh-TW" altLang="en-US" sz="2400" dirty="0" smtClean="0"/>
              <a:t>初步後果分析將不考慮現有緩解方法，以便找出「最差狀況」</a:t>
            </a:r>
            <a:endParaRPr lang="zh-TW" altLang="en-US" sz="2400" dirty="0"/>
          </a:p>
        </p:txBody>
      </p:sp>
    </p:spTree>
    <p:extLst>
      <p:ext uri="{BB962C8B-B14F-4D97-AF65-F5344CB8AC3E}">
        <p14:creationId xmlns:p14="http://schemas.microsoft.com/office/powerpoint/2010/main" val="763435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r>
              <a:rPr lang="zh-TW" altLang="en-US" dirty="0" smtClean="0"/>
              <a:t>對於沒有直接影響</a:t>
            </a:r>
            <a:r>
              <a:rPr lang="en-US" altLang="zh-TW" dirty="0" smtClean="0"/>
              <a:t>SSEP</a:t>
            </a:r>
            <a:r>
              <a:rPr lang="zh-TW" altLang="en-US" dirty="0" smtClean="0"/>
              <a:t>功能的支援</a:t>
            </a:r>
            <a:r>
              <a:rPr lang="zh-TW" altLang="en-US" dirty="0"/>
              <a:t>系統或</a:t>
            </a:r>
            <a:r>
              <a:rPr lang="zh-TW" altLang="en-US" dirty="0" smtClean="0"/>
              <a:t>裝備，持照者應執行相依性分析，是否這些</a:t>
            </a:r>
            <a:r>
              <a:rPr lang="zh-TW" altLang="en-US" dirty="0"/>
              <a:t>受</a:t>
            </a:r>
            <a:r>
              <a:rPr lang="zh-TW" altLang="en-US" dirty="0" smtClean="0"/>
              <a:t>牽連的系統或裝備對</a:t>
            </a:r>
            <a:r>
              <a:rPr lang="en-US" altLang="zh-TW" dirty="0" smtClean="0"/>
              <a:t>SSEP</a:t>
            </a:r>
            <a:r>
              <a:rPr lang="zh-TW" altLang="en-US" dirty="0" smtClean="0"/>
              <a:t>功能有不良影響</a:t>
            </a:r>
            <a:endParaRPr lang="en-US" altLang="zh-TW" dirty="0" smtClean="0"/>
          </a:p>
          <a:p>
            <a:r>
              <a:rPr lang="zh-TW" altLang="en-US" dirty="0" smtClean="0"/>
              <a:t>關鍵系統包括</a:t>
            </a:r>
            <a:endParaRPr lang="en-US" altLang="zh-TW" dirty="0" smtClean="0"/>
          </a:p>
          <a:p>
            <a:pPr lvl="1"/>
            <a:r>
              <a:rPr lang="zh-TW" altLang="en-US" dirty="0" smtClean="0"/>
              <a:t>執行</a:t>
            </a:r>
            <a:r>
              <a:rPr lang="en-US" altLang="zh-TW" dirty="0"/>
              <a:t>SSEP</a:t>
            </a:r>
            <a:r>
              <a:rPr lang="zh-TW" altLang="en-US" dirty="0"/>
              <a:t>功能</a:t>
            </a:r>
            <a:r>
              <a:rPr lang="zh-TW" altLang="en-US" dirty="0" smtClean="0"/>
              <a:t>或</a:t>
            </a:r>
            <a:r>
              <a:rPr lang="en-US" altLang="zh-TW" dirty="0" smtClean="0"/>
              <a:t>SSEP</a:t>
            </a:r>
            <a:r>
              <a:rPr lang="zh-TW" altLang="en-US" dirty="0" smtClean="0"/>
              <a:t>功能賴以之系統</a:t>
            </a:r>
            <a:endParaRPr lang="en-US" altLang="zh-TW" dirty="0" smtClean="0"/>
          </a:p>
          <a:p>
            <a:pPr lvl="1"/>
            <a:r>
              <a:rPr lang="zh-TW" altLang="en-US" dirty="0" smtClean="0"/>
              <a:t>影響</a:t>
            </a:r>
            <a:r>
              <a:rPr lang="en-US" altLang="zh-TW" dirty="0" smtClean="0"/>
              <a:t>SSEP</a:t>
            </a:r>
            <a:r>
              <a:rPr lang="zh-TW" altLang="en-US" dirty="0" smtClean="0"/>
              <a:t>功能或影響執行</a:t>
            </a:r>
            <a:r>
              <a:rPr lang="en-US" altLang="zh-TW" dirty="0" smtClean="0"/>
              <a:t>SSEP</a:t>
            </a:r>
            <a:r>
              <a:rPr lang="zh-TW" altLang="en-US" dirty="0" smtClean="0"/>
              <a:t>的</a:t>
            </a:r>
            <a:r>
              <a:rPr lang="en-US" altLang="zh-TW" dirty="0" smtClean="0"/>
              <a:t>CSs</a:t>
            </a:r>
            <a:r>
              <a:rPr lang="zh-TW" altLang="en-US" dirty="0" smtClean="0"/>
              <a:t>與</a:t>
            </a:r>
            <a:r>
              <a:rPr lang="en-US" altLang="zh-TW" dirty="0" smtClean="0"/>
              <a:t>CDAs</a:t>
            </a:r>
          </a:p>
          <a:p>
            <a:pPr lvl="1"/>
            <a:r>
              <a:rPr lang="zh-TW" altLang="en-US" dirty="0" smtClean="0"/>
              <a:t>針對</a:t>
            </a:r>
            <a:r>
              <a:rPr lang="en-US" altLang="zh-TW" dirty="0" smtClean="0"/>
              <a:t>CSs</a:t>
            </a:r>
            <a:r>
              <a:rPr lang="zh-TW" altLang="en-US" dirty="0" smtClean="0"/>
              <a:t>與</a:t>
            </a:r>
            <a:r>
              <a:rPr lang="en-US" altLang="zh-TW" dirty="0" smtClean="0"/>
              <a:t>CDA</a:t>
            </a:r>
            <a:r>
              <a:rPr lang="zh-TW" altLang="en-US" dirty="0" smtClean="0"/>
              <a:t>，攻擊、減損</a:t>
            </a:r>
            <a:r>
              <a:rPr lang="en-US" altLang="zh-TW" dirty="0" smtClean="0"/>
              <a:t>SSEP</a:t>
            </a:r>
            <a:r>
              <a:rPr lang="zh-TW" altLang="en-US" dirty="0" smtClean="0"/>
              <a:t>功能的路徑</a:t>
            </a:r>
            <a:endParaRPr lang="en-US" altLang="zh-TW" dirty="0" smtClean="0"/>
          </a:p>
          <a:p>
            <a:pPr lvl="1"/>
            <a:r>
              <a:rPr lang="zh-TW" altLang="en-US" dirty="0" smtClean="0"/>
              <a:t>支援</a:t>
            </a:r>
            <a:r>
              <a:rPr lang="en-US" altLang="zh-TW" dirty="0" smtClean="0"/>
              <a:t>CS</a:t>
            </a:r>
            <a:r>
              <a:rPr lang="zh-TW" altLang="en-US" dirty="0" smtClean="0"/>
              <a:t>與</a:t>
            </a:r>
            <a:r>
              <a:rPr lang="en-US" altLang="zh-TW" dirty="0" smtClean="0"/>
              <a:t>CDA</a:t>
            </a:r>
          </a:p>
          <a:p>
            <a:pPr lvl="1"/>
            <a:r>
              <a:rPr lang="zh-TW" altLang="en-US" dirty="0" smtClean="0"/>
              <a:t>包含</a:t>
            </a:r>
            <a:r>
              <a:rPr lang="en-US" altLang="zh-TW" dirty="0" smtClean="0"/>
              <a:t>DBT</a:t>
            </a:r>
          </a:p>
        </p:txBody>
      </p:sp>
    </p:spTree>
    <p:extLst>
      <p:ext uri="{BB962C8B-B14F-4D97-AF65-F5344CB8AC3E}">
        <p14:creationId xmlns:p14="http://schemas.microsoft.com/office/powerpoint/2010/main" val="1205017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決定</a:t>
            </a:r>
            <a:r>
              <a:rPr lang="en-US" altLang="zh-TW" dirty="0" smtClean="0"/>
              <a:t>CS</a:t>
            </a:r>
            <a:r>
              <a:rPr lang="zh-TW" altLang="en-US" dirty="0" smtClean="0"/>
              <a:t>評估流程</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444490" y="1571140"/>
            <a:ext cx="8242310" cy="4555257"/>
          </a:xfrm>
          <a:prstGeom prst="rect">
            <a:avLst/>
          </a:prstGeom>
        </p:spPr>
      </p:pic>
    </p:spTree>
    <p:extLst>
      <p:ext uri="{BB962C8B-B14F-4D97-AF65-F5344CB8AC3E}">
        <p14:creationId xmlns:p14="http://schemas.microsoft.com/office/powerpoint/2010/main" val="560723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Autofit/>
          </a:bodyPr>
          <a:lstStyle/>
          <a:p>
            <a:r>
              <a:rPr lang="en-US" altLang="zh-TW" sz="2400" dirty="0" smtClean="0"/>
              <a:t>CDA</a:t>
            </a:r>
            <a:r>
              <a:rPr lang="zh-TW" altLang="en-US" sz="2400" dirty="0" smtClean="0"/>
              <a:t>可以是</a:t>
            </a:r>
            <a:r>
              <a:rPr lang="en-US" altLang="zh-TW" sz="2400" dirty="0" smtClean="0"/>
              <a:t>CS</a:t>
            </a:r>
            <a:r>
              <a:rPr lang="zh-TW" altLang="en-US" sz="2400" dirty="0" smtClean="0"/>
              <a:t>的一個組件，以保護</a:t>
            </a:r>
            <a:r>
              <a:rPr lang="en-US" altLang="zh-TW" sz="2400" dirty="0" smtClean="0"/>
              <a:t>CS</a:t>
            </a:r>
            <a:r>
              <a:rPr lang="zh-TW" altLang="en-US" sz="2400" dirty="0" smtClean="0"/>
              <a:t>不受資通攻擊，或可能直接或間接連接到一個</a:t>
            </a:r>
            <a:r>
              <a:rPr lang="en-US" altLang="zh-TW" sz="2400" dirty="0" smtClean="0"/>
              <a:t>CS</a:t>
            </a:r>
          </a:p>
          <a:p>
            <a:pPr lvl="1"/>
            <a:r>
              <a:rPr lang="zh-TW" altLang="en-US" sz="2000" dirty="0" smtClean="0"/>
              <a:t>直接連結可包含有線或無線的通路</a:t>
            </a:r>
            <a:r>
              <a:rPr lang="en-US" altLang="zh-TW" sz="2000" dirty="0" smtClean="0"/>
              <a:t>(</a:t>
            </a:r>
            <a:r>
              <a:rPr lang="zh-TW" altLang="en-US" sz="2000" dirty="0" smtClean="0"/>
              <a:t>包括一些串連方式</a:t>
            </a:r>
            <a:r>
              <a:rPr lang="en-US" altLang="zh-TW" sz="2000" dirty="0" smtClean="0"/>
              <a:t>)</a:t>
            </a:r>
          </a:p>
          <a:p>
            <a:pPr lvl="1"/>
            <a:r>
              <a:rPr lang="zh-TW" altLang="en-US" sz="2000" dirty="0" smtClean="0"/>
              <a:t>間接連結包含</a:t>
            </a:r>
            <a:r>
              <a:rPr lang="en-US" altLang="zh-TW" sz="2000" dirty="0" smtClean="0"/>
              <a:t> </a:t>
            </a:r>
            <a:r>
              <a:rPr lang="en-US" altLang="zh-TW" sz="2000" dirty="0"/>
              <a:t>“air-gapped” </a:t>
            </a:r>
            <a:r>
              <a:rPr lang="zh-TW" altLang="en-US" sz="2000" dirty="0" smtClean="0"/>
              <a:t>系統</a:t>
            </a:r>
            <a:r>
              <a:rPr lang="en-US" altLang="zh-TW" sz="2000" dirty="0" smtClean="0"/>
              <a:t>, </a:t>
            </a:r>
            <a:r>
              <a:rPr lang="en-US" altLang="zh-TW" sz="2000" dirty="0"/>
              <a:t>CDAs </a:t>
            </a:r>
            <a:r>
              <a:rPr lang="zh-TW" altLang="en-US" sz="2000" dirty="0" smtClean="0"/>
              <a:t>在一個單項安全邊界裝置之後，或</a:t>
            </a:r>
            <a:r>
              <a:rPr lang="en-US" altLang="zh-TW" sz="2000" dirty="0" smtClean="0"/>
              <a:t> </a:t>
            </a:r>
            <a:r>
              <a:rPr lang="en-US" altLang="zh-TW" sz="2000" dirty="0"/>
              <a:t>“sneaker </a:t>
            </a:r>
            <a:r>
              <a:rPr lang="en-US" altLang="zh-TW" sz="2000" dirty="0" smtClean="0"/>
              <a:t>nets”</a:t>
            </a:r>
            <a:r>
              <a:rPr lang="zh-TW" altLang="en-US" sz="2000" dirty="0" smtClean="0"/>
              <a:t>，其資料或軟體是以人工方式由一個數位裝置送到另一個裝置，並且使用實體媒介傳輸，如軟碟、拇指碟、可攜式硬碟、或其他模式的資料傳輸。</a:t>
            </a:r>
            <a:endParaRPr lang="en-US" altLang="zh-TW" sz="2000" dirty="0" smtClean="0"/>
          </a:p>
          <a:p>
            <a:r>
              <a:rPr lang="zh-TW" altLang="en-US" sz="2400" dirty="0" smtClean="0"/>
              <a:t>以下的資料來源有助於辨識</a:t>
            </a:r>
            <a:r>
              <a:rPr lang="en-US" altLang="zh-TW" sz="2400" dirty="0" smtClean="0"/>
              <a:t>CSs</a:t>
            </a:r>
            <a:r>
              <a:rPr lang="zh-TW" altLang="en-US" sz="2400" dirty="0" smtClean="0"/>
              <a:t>與</a:t>
            </a:r>
            <a:r>
              <a:rPr lang="en-US" altLang="zh-TW" sz="2400" dirty="0" smtClean="0"/>
              <a:t>CDAs</a:t>
            </a:r>
            <a:r>
              <a:rPr lang="zh-TW" altLang="en-US" sz="2400" dirty="0" smtClean="0"/>
              <a:t>，包括</a:t>
            </a:r>
            <a:endParaRPr lang="en-US" altLang="zh-TW" sz="2400" dirty="0" smtClean="0"/>
          </a:p>
          <a:p>
            <a:pPr lvl="1"/>
            <a:r>
              <a:rPr lang="zh-TW" altLang="en-US" sz="2000" dirty="0" smtClean="0"/>
              <a:t>全安分析最終報告、場域特定機率風險評估、技術規格、及有關維護規定程序</a:t>
            </a:r>
            <a:r>
              <a:rPr lang="en-US" altLang="zh-TW" sz="2000" dirty="0" smtClean="0"/>
              <a:t>(Maintenance</a:t>
            </a:r>
            <a:r>
              <a:rPr lang="zh-TW" altLang="en-US" sz="2000" dirty="0" smtClean="0"/>
              <a:t> </a:t>
            </a:r>
            <a:r>
              <a:rPr lang="en-US" altLang="zh-TW" sz="2000" dirty="0" smtClean="0"/>
              <a:t>Rule Program)</a:t>
            </a:r>
            <a:r>
              <a:rPr lang="zh-TW" altLang="en-US" sz="2000" dirty="0" smtClean="0"/>
              <a:t>之文件</a:t>
            </a:r>
            <a:r>
              <a:rPr lang="en-US" altLang="zh-TW" sz="2000" dirty="0" smtClean="0"/>
              <a:t>(10 CFR 50.65</a:t>
            </a:r>
            <a:r>
              <a:rPr lang="zh-TW" altLang="en-US" sz="2000" dirty="0" smtClean="0"/>
              <a:t>所提出的需求</a:t>
            </a:r>
            <a:r>
              <a:rPr lang="en-US" altLang="zh-TW" sz="2000" dirty="0" smtClean="0"/>
              <a:t>)</a:t>
            </a:r>
            <a:r>
              <a:rPr lang="en-US" altLang="zh-TW" sz="2000" dirty="0"/>
              <a:t/>
            </a:r>
            <a:br>
              <a:rPr lang="en-US" altLang="zh-TW" sz="2000" dirty="0"/>
            </a:br>
            <a:r>
              <a:rPr lang="en-US" altLang="zh-TW" sz="2000" dirty="0"/>
              <a:t/>
            </a:r>
            <a:br>
              <a:rPr lang="en-US" altLang="zh-TW" sz="2000" dirty="0"/>
            </a:br>
            <a:endParaRPr lang="zh-TW" altLang="en-US" sz="2000" dirty="0"/>
          </a:p>
        </p:txBody>
      </p:sp>
    </p:spTree>
    <p:extLst>
      <p:ext uri="{BB962C8B-B14F-4D97-AF65-F5344CB8AC3E}">
        <p14:creationId xmlns:p14="http://schemas.microsoft.com/office/powerpoint/2010/main" val="2829268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414148526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5160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sz="2800" dirty="0" smtClean="0"/>
              <a:t>CDA</a:t>
            </a:r>
            <a:r>
              <a:rPr lang="zh-TW" altLang="en-US" sz="2800" dirty="0" smtClean="0"/>
              <a:t>包含下列數位資產</a:t>
            </a:r>
            <a:endParaRPr lang="en-US" altLang="zh-TW" sz="2800" dirty="0" smtClean="0"/>
          </a:p>
          <a:p>
            <a:pPr lvl="1"/>
            <a:r>
              <a:rPr lang="zh-TW" altLang="en-US" sz="2400" dirty="0" smtClean="0"/>
              <a:t>執行</a:t>
            </a:r>
            <a:r>
              <a:rPr lang="en-US" altLang="zh-TW" sz="2400" dirty="0" smtClean="0"/>
              <a:t>SSEP</a:t>
            </a:r>
            <a:r>
              <a:rPr lang="zh-TW" altLang="en-US" sz="2400" dirty="0" smtClean="0"/>
              <a:t>功能</a:t>
            </a:r>
            <a:endParaRPr lang="en-US" altLang="zh-TW" sz="2400" dirty="0" smtClean="0"/>
          </a:p>
          <a:p>
            <a:pPr lvl="1"/>
            <a:r>
              <a:rPr lang="zh-TW" altLang="en-US" sz="2400" dirty="0" smtClean="0"/>
              <a:t>可能對</a:t>
            </a:r>
            <a:r>
              <a:rPr lang="en-US" altLang="zh-TW" sz="2400" dirty="0" smtClean="0"/>
              <a:t>SSEP</a:t>
            </a:r>
            <a:r>
              <a:rPr lang="zh-TW" altLang="en-US" sz="2400" dirty="0" smtClean="0"/>
              <a:t>功能或執行</a:t>
            </a:r>
            <a:r>
              <a:rPr lang="en-US" altLang="zh-TW" sz="2400" dirty="0" smtClean="0"/>
              <a:t>SSEP</a:t>
            </a:r>
            <a:r>
              <a:rPr lang="zh-TW" altLang="en-US" sz="2400" dirty="0" smtClean="0"/>
              <a:t>功能的</a:t>
            </a:r>
            <a:r>
              <a:rPr lang="en-US" altLang="zh-TW" sz="2400" dirty="0" smtClean="0"/>
              <a:t>CSs</a:t>
            </a:r>
            <a:r>
              <a:rPr lang="zh-TW" altLang="en-US" sz="2400" dirty="0" smtClean="0"/>
              <a:t>或</a:t>
            </a:r>
            <a:r>
              <a:rPr lang="en-US" altLang="zh-TW" sz="2400" dirty="0" smtClean="0"/>
              <a:t>CDAs</a:t>
            </a:r>
            <a:r>
              <a:rPr lang="zh-TW" altLang="en-US" sz="2400" dirty="0" smtClean="0"/>
              <a:t>有不良影響</a:t>
            </a:r>
            <a:endParaRPr lang="en-US" altLang="zh-TW" sz="2400" dirty="0" smtClean="0"/>
          </a:p>
          <a:p>
            <a:pPr lvl="1"/>
            <a:r>
              <a:rPr lang="zh-TW" altLang="en-US" sz="2400" dirty="0" smtClean="0"/>
              <a:t>提供一條可能連累、減損、攻擊</a:t>
            </a:r>
            <a:r>
              <a:rPr lang="en-US" altLang="zh-TW" sz="2400" dirty="0" smtClean="0"/>
              <a:t>SSEP</a:t>
            </a:r>
            <a:r>
              <a:rPr lang="zh-TW" altLang="en-US" sz="2400" dirty="0" smtClean="0"/>
              <a:t>功能的路徑</a:t>
            </a:r>
            <a:endParaRPr lang="en-US" altLang="zh-TW" sz="2400" dirty="0" smtClean="0"/>
          </a:p>
          <a:p>
            <a:pPr lvl="1"/>
            <a:r>
              <a:rPr lang="zh-TW" altLang="en-US" sz="2400" dirty="0" smtClean="0"/>
              <a:t>支援</a:t>
            </a:r>
            <a:r>
              <a:rPr lang="en-US" altLang="zh-TW" sz="2400" dirty="0" smtClean="0"/>
              <a:t>CSs</a:t>
            </a:r>
            <a:r>
              <a:rPr lang="zh-TW" altLang="en-US" sz="2400" dirty="0" smtClean="0"/>
              <a:t>及</a:t>
            </a:r>
            <a:r>
              <a:rPr lang="en-US" altLang="zh-TW" sz="2400" dirty="0" smtClean="0"/>
              <a:t>/</a:t>
            </a:r>
            <a:r>
              <a:rPr lang="zh-TW" altLang="en-US" sz="2400" dirty="0" smtClean="0"/>
              <a:t>或</a:t>
            </a:r>
            <a:r>
              <a:rPr lang="en-US" altLang="zh-TW" sz="2400" dirty="0" smtClean="0"/>
              <a:t>CDAs</a:t>
            </a:r>
          </a:p>
          <a:p>
            <a:pPr lvl="1"/>
            <a:r>
              <a:rPr lang="zh-TW" altLang="en-US" sz="2400" dirty="0" smtClean="0"/>
              <a:t>保護上述相關數位資產</a:t>
            </a:r>
            <a:r>
              <a:rPr lang="en-US" altLang="zh-TW" sz="2400" dirty="0" smtClean="0"/>
              <a:t>(</a:t>
            </a:r>
            <a:r>
              <a:rPr lang="zh-TW" altLang="en-US" sz="2400" dirty="0" smtClean="0"/>
              <a:t>包含</a:t>
            </a:r>
            <a:r>
              <a:rPr lang="en-US" altLang="zh-TW" sz="2400" dirty="0" smtClean="0"/>
              <a:t>DBT)</a:t>
            </a:r>
            <a:r>
              <a:rPr lang="zh-TW" altLang="en-US" sz="2400" dirty="0" smtClean="0"/>
              <a:t>不受資通攻擊</a:t>
            </a:r>
            <a:endParaRPr lang="zh-TW" altLang="en-US" sz="2400" dirty="0"/>
          </a:p>
        </p:txBody>
      </p:sp>
    </p:spTree>
    <p:extLst>
      <p:ext uri="{BB962C8B-B14F-4D97-AF65-F5344CB8AC3E}">
        <p14:creationId xmlns:p14="http://schemas.microsoft.com/office/powerpoint/2010/main" val="3465134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辨識</a:t>
            </a:r>
            <a:r>
              <a:rPr lang="en-US" altLang="zh-TW" dirty="0" smtClean="0"/>
              <a:t>CDA</a:t>
            </a:r>
            <a:r>
              <a:rPr lang="zh-TW" altLang="en-US" dirty="0" smtClean="0"/>
              <a:t>評估流程</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457200" y="1577807"/>
            <a:ext cx="8229600" cy="4570749"/>
          </a:xfrm>
          <a:prstGeom prst="rect">
            <a:avLst/>
          </a:prstGeom>
        </p:spPr>
      </p:pic>
    </p:spTree>
    <p:extLst>
      <p:ext uri="{BB962C8B-B14F-4D97-AF65-F5344CB8AC3E}">
        <p14:creationId xmlns:p14="http://schemas.microsoft.com/office/powerpoint/2010/main" val="3463541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77500" lnSpcReduction="20000"/>
          </a:bodyPr>
          <a:lstStyle/>
          <a:p>
            <a:r>
              <a:rPr lang="zh-TW" altLang="en-US" dirty="0" smtClean="0"/>
              <a:t>在核電廠有一些</a:t>
            </a:r>
            <a:r>
              <a:rPr lang="en-US" altLang="zh-TW" dirty="0" smtClean="0"/>
              <a:t>CDAs</a:t>
            </a:r>
            <a:r>
              <a:rPr lang="zh-TW" altLang="en-US" dirty="0" smtClean="0"/>
              <a:t>及系統可能是自主性的或單獨的系統</a:t>
            </a:r>
            <a:r>
              <a:rPr lang="en-US" altLang="zh-TW" dirty="0" smtClean="0"/>
              <a:t>(</a:t>
            </a:r>
            <a:r>
              <a:rPr lang="zh-TW" altLang="en-US" dirty="0" smtClean="0"/>
              <a:t>亦即與其他系統無資料連結</a:t>
            </a:r>
            <a:r>
              <a:rPr lang="en-US" altLang="zh-TW" dirty="0" smtClean="0"/>
              <a:t>)</a:t>
            </a:r>
          </a:p>
          <a:p>
            <a:pPr lvl="1"/>
            <a:r>
              <a:rPr lang="zh-TW" altLang="en-US" dirty="0" smtClean="0"/>
              <a:t>缺乏與其他電廠系統連結將增強自主性</a:t>
            </a:r>
            <a:r>
              <a:rPr lang="en-US" altLang="zh-TW" dirty="0" smtClean="0"/>
              <a:t>CDAs</a:t>
            </a:r>
            <a:r>
              <a:rPr lang="zh-TW" altLang="en-US" dirty="0" smtClean="0"/>
              <a:t>與系統或網路的資通安全狀態</a:t>
            </a:r>
            <a:endParaRPr lang="en-US" altLang="zh-TW" dirty="0" smtClean="0"/>
          </a:p>
          <a:p>
            <a:pPr lvl="1"/>
            <a:r>
              <a:rPr lang="zh-TW" altLang="en-US" dirty="0" smtClean="0"/>
              <a:t>缺乏連結性降低遭受源於電廠外部的資通威脅連累的可能性</a:t>
            </a:r>
            <a:endParaRPr lang="en-US" altLang="zh-TW" dirty="0" smtClean="0"/>
          </a:p>
          <a:p>
            <a:r>
              <a:rPr lang="zh-TW" altLang="en-US" dirty="0" smtClean="0"/>
              <a:t>然而，這些系統仍具有受到來自內部威脅源的脆弱性，如插入系統媒介具有惡意程式，診斷系統、或其他離線連結及存取</a:t>
            </a:r>
            <a:endParaRPr lang="en-US" altLang="zh-TW" dirty="0" smtClean="0"/>
          </a:p>
          <a:p>
            <a:r>
              <a:rPr lang="zh-TW" altLang="en-US" dirty="0" smtClean="0"/>
              <a:t>此外，由於支援通訊技術的商品化周邊裝置，當通訊裝備故意或不經意導入系統時，自主系統的架構將遭受改變</a:t>
            </a:r>
            <a:endParaRPr lang="en-US" altLang="zh-TW" dirty="0" smtClean="0"/>
          </a:p>
          <a:p>
            <a:r>
              <a:rPr lang="en-US" altLang="zh-TW" dirty="0" smtClean="0"/>
              <a:t>10 CFR 73.54</a:t>
            </a:r>
            <a:r>
              <a:rPr lang="zh-TW" altLang="en-US" dirty="0" smtClean="0"/>
              <a:t>未區分自主或非自主系統，故持照者應小心謹慎地保護自主系統的安全狀態。</a:t>
            </a:r>
            <a:endParaRPr lang="en-US" altLang="zh-TW" dirty="0" smtClean="0"/>
          </a:p>
        </p:txBody>
      </p:sp>
    </p:spTree>
    <p:extLst>
      <p:ext uri="{BB962C8B-B14F-4D97-AF65-F5344CB8AC3E}">
        <p14:creationId xmlns:p14="http://schemas.microsoft.com/office/powerpoint/2010/main" val="3470566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1" algn="ctr" defTabSz="457200" rtl="0">
              <a:spcBef>
                <a:spcPct val="0"/>
              </a:spcBef>
            </a:pPr>
            <a:r>
              <a:rPr kumimoji="1" lang="zh-TW" altLang="en-US" sz="4400" dirty="0" smtClean="0"/>
              <a:t>資安縱深防禦架構</a:t>
            </a:r>
            <a:endParaRPr kumimoji="1" lang="zh-TW" altLang="en-US" sz="4400" dirty="0"/>
          </a:p>
        </p:txBody>
      </p:sp>
      <p:sp>
        <p:nvSpPr>
          <p:cNvPr id="3" name="內容版面配置區 2"/>
          <p:cNvSpPr>
            <a:spLocks noGrp="1"/>
          </p:cNvSpPr>
          <p:nvPr>
            <p:ph idx="1"/>
          </p:nvPr>
        </p:nvSpPr>
        <p:spPr/>
        <p:txBody>
          <a:bodyPr/>
          <a:lstStyle/>
          <a:p>
            <a:endParaRPr kumimoji="1" lang="zh-TW" altLang="en-US"/>
          </a:p>
        </p:txBody>
      </p:sp>
    </p:spTree>
    <p:extLst>
      <p:ext uri="{BB962C8B-B14F-4D97-AF65-F5344CB8AC3E}">
        <p14:creationId xmlns:p14="http://schemas.microsoft.com/office/powerpoint/2010/main" val="13182278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87090"/>
            <a:ext cx="8229600" cy="1143000"/>
          </a:xfrm>
        </p:spPr>
        <p:txBody>
          <a:bodyPr/>
          <a:lstStyle/>
          <a:p>
            <a:r>
              <a:rPr kumimoji="1" lang="zh-TW" altLang="en-US" dirty="0" smtClean="0"/>
              <a:t>核能設施資訊保安計畫</a:t>
            </a:r>
            <a:endParaRPr kumimoji="1" lang="zh-TW" altLang="en-US" dirty="0"/>
          </a:p>
        </p:txBody>
      </p:sp>
      <p:sp>
        <p:nvSpPr>
          <p:cNvPr id="3" name="內容版面配置區 2"/>
          <p:cNvSpPr>
            <a:spLocks noGrp="1"/>
          </p:cNvSpPr>
          <p:nvPr>
            <p:ph idx="1"/>
          </p:nvPr>
        </p:nvSpPr>
        <p:spPr/>
        <p:txBody>
          <a:bodyPr>
            <a:normAutofit fontScale="92500" lnSpcReduction="10000"/>
          </a:bodyPr>
          <a:lstStyle/>
          <a:p>
            <a:r>
              <a:rPr kumimoji="1" lang="zh-TW" altLang="en-US" dirty="0" smtClean="0"/>
              <a:t>計畫相關之核心項目</a:t>
            </a:r>
            <a:endParaRPr kumimoji="1" lang="en-US" altLang="zh-TW" dirty="0" smtClean="0"/>
          </a:p>
          <a:p>
            <a:r>
              <a:rPr kumimoji="1" lang="zh-TW" altLang="en-US" dirty="0" smtClean="0"/>
              <a:t>計畫建立與實施</a:t>
            </a:r>
            <a:endParaRPr kumimoji="1" lang="en-US" altLang="zh-TW" dirty="0" smtClean="0"/>
          </a:p>
          <a:p>
            <a:pPr lvl="1"/>
            <a:r>
              <a:rPr kumimoji="1" lang="zh-TW" altLang="en-US" dirty="0" smtClean="0"/>
              <a:t>資訊通信設施分析</a:t>
            </a:r>
            <a:endParaRPr kumimoji="1" lang="en-US" altLang="zh-TW" dirty="0" smtClean="0"/>
          </a:p>
          <a:p>
            <a:pPr lvl="1"/>
            <a:r>
              <a:rPr kumimoji="1" lang="zh-TW" altLang="en-US" dirty="0" smtClean="0"/>
              <a:t>關鍵數位資產評估</a:t>
            </a:r>
            <a:endParaRPr kumimoji="1" lang="en-US" altLang="zh-TW" dirty="0"/>
          </a:p>
          <a:p>
            <a:pPr lvl="1"/>
            <a:r>
              <a:rPr kumimoji="1" lang="zh-TW" altLang="en-US" dirty="0" smtClean="0"/>
              <a:t>資安縱深防禦架構</a:t>
            </a:r>
            <a:endParaRPr kumimoji="1" lang="en-US" altLang="zh-TW" dirty="0" smtClean="0"/>
          </a:p>
          <a:p>
            <a:pPr lvl="1"/>
            <a:r>
              <a:rPr kumimoji="1" lang="zh-TW" altLang="en-US" dirty="0" smtClean="0"/>
              <a:t>數位資產資安風險</a:t>
            </a:r>
            <a:endParaRPr kumimoji="1" lang="en-US" altLang="zh-TW" dirty="0" smtClean="0"/>
          </a:p>
          <a:p>
            <a:pPr lvl="1"/>
            <a:r>
              <a:rPr kumimoji="1" lang="zh-TW" altLang="en-US" dirty="0" smtClean="0"/>
              <a:t>資安行動措施執行</a:t>
            </a:r>
            <a:endParaRPr kumimoji="1" lang="en-US" altLang="zh-TW" dirty="0" smtClean="0"/>
          </a:p>
          <a:p>
            <a:r>
              <a:rPr kumimoji="1" lang="zh-TW" altLang="en-US" dirty="0" smtClean="0"/>
              <a:t>資訊保安計畫之維護</a:t>
            </a:r>
            <a:endParaRPr kumimoji="1" lang="en-US" altLang="zh-TW" dirty="0" smtClean="0"/>
          </a:p>
          <a:p>
            <a:r>
              <a:rPr kumimoji="1" lang="zh-TW" altLang="en-US" dirty="0" smtClean="0"/>
              <a:t>記錄資料保存與管理</a:t>
            </a:r>
            <a:endParaRPr kumimoji="1" lang="en-US" altLang="zh-TW" dirty="0" smtClean="0"/>
          </a:p>
          <a:p>
            <a:endParaRPr kumimoji="1" lang="zh-TW" altLang="en-US" dirty="0"/>
          </a:p>
        </p:txBody>
      </p:sp>
    </p:spTree>
    <p:extLst>
      <p:ext uri="{BB962C8B-B14F-4D97-AF65-F5344CB8AC3E}">
        <p14:creationId xmlns:p14="http://schemas.microsoft.com/office/powerpoint/2010/main" val="2578854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1" algn="ctr" defTabSz="457200" rtl="0">
              <a:spcBef>
                <a:spcPct val="0"/>
              </a:spcBef>
            </a:pPr>
            <a:r>
              <a:rPr kumimoji="1" lang="zh-TW" altLang="en-US" sz="4400" dirty="0" smtClean="0"/>
              <a:t>數位資產資安風險</a:t>
            </a:r>
            <a:endParaRPr kumimoji="1" lang="zh-TW" altLang="en-US" sz="4400" dirty="0"/>
          </a:p>
        </p:txBody>
      </p:sp>
      <p:sp>
        <p:nvSpPr>
          <p:cNvPr id="3" name="內容版面配置區 2"/>
          <p:cNvSpPr>
            <a:spLocks noGrp="1"/>
          </p:cNvSpPr>
          <p:nvPr>
            <p:ph idx="1"/>
          </p:nvPr>
        </p:nvSpPr>
        <p:spPr/>
        <p:txBody>
          <a:bodyPr/>
          <a:lstStyle/>
          <a:p>
            <a:endParaRPr kumimoji="1" lang="zh-TW" altLang="en-US"/>
          </a:p>
        </p:txBody>
      </p:sp>
    </p:spTree>
    <p:extLst>
      <p:ext uri="{BB962C8B-B14F-4D97-AF65-F5344CB8AC3E}">
        <p14:creationId xmlns:p14="http://schemas.microsoft.com/office/powerpoint/2010/main" val="2829470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RG 5.71</a:t>
            </a:r>
            <a:r>
              <a:rPr kumimoji="1" lang="zh-TW" altLang="en-US" dirty="0" smtClean="0"/>
              <a:t>附錄</a:t>
            </a:r>
            <a:endParaRPr kumimoji="1" lang="zh-TW" altLang="en-US" dirty="0"/>
          </a:p>
        </p:txBody>
      </p:sp>
      <p:sp>
        <p:nvSpPr>
          <p:cNvPr id="3" name="內容版面配置區 2"/>
          <p:cNvSpPr>
            <a:spLocks noGrp="1"/>
          </p:cNvSpPr>
          <p:nvPr>
            <p:ph idx="1"/>
          </p:nvPr>
        </p:nvSpPr>
        <p:spPr/>
        <p:txBody>
          <a:bodyPr/>
          <a:lstStyle/>
          <a:p>
            <a:r>
              <a:rPr lang="en-US" altLang="zh-CHT" dirty="0"/>
              <a:t>A</a:t>
            </a:r>
            <a:r>
              <a:rPr lang="zh-CHT" altLang="en-US" dirty="0" smtClean="0">
                <a:effectLst/>
              </a:rPr>
              <a:t>、通用網路安全計畫樣版 </a:t>
            </a:r>
            <a:r>
              <a:rPr lang="en-US" altLang="zh-CHT" dirty="0"/>
              <a:t>(Generic Cyber Security Plan Template</a:t>
            </a:r>
            <a:r>
              <a:rPr lang="en-US" altLang="zh-CHT" dirty="0" smtClean="0"/>
              <a:t>)</a:t>
            </a:r>
            <a:endParaRPr lang="en-US" altLang="zh-CHT" dirty="0"/>
          </a:p>
          <a:p>
            <a:r>
              <a:rPr lang="en-US" altLang="zh-TW" dirty="0"/>
              <a:t>B</a:t>
            </a:r>
            <a:r>
              <a:rPr lang="zh-TW" altLang="en-US" dirty="0" smtClean="0">
                <a:effectLst/>
              </a:rPr>
              <a:t>、技術性安全控制</a:t>
            </a:r>
            <a:r>
              <a:rPr lang="en-US" altLang="zh-TW" dirty="0" smtClean="0"/>
              <a:t>(Technical  Security Controls)</a:t>
            </a:r>
          </a:p>
          <a:p>
            <a:r>
              <a:rPr lang="en-US" altLang="zh-TW" dirty="0" smtClean="0"/>
              <a:t>C</a:t>
            </a:r>
            <a:r>
              <a:rPr lang="zh-TW" altLang="en-US" dirty="0" smtClean="0">
                <a:effectLst/>
              </a:rPr>
              <a:t>、操作性與管理性安全控制 </a:t>
            </a:r>
            <a:r>
              <a:rPr lang="en-US" altLang="zh-TW" dirty="0"/>
              <a:t>(Operational and Management Security Controls) </a:t>
            </a:r>
            <a:endParaRPr lang="en-US" altLang="zh-TW" dirty="0" smtClean="0"/>
          </a:p>
          <a:p>
            <a:endParaRPr lang="zh-CHT" altLang="en-US" dirty="0" smtClean="0"/>
          </a:p>
          <a:p>
            <a:endParaRPr kumimoji="1" lang="zh-TW" altLang="en-US" dirty="0"/>
          </a:p>
        </p:txBody>
      </p:sp>
    </p:spTree>
    <p:extLst>
      <p:ext uri="{BB962C8B-B14F-4D97-AF65-F5344CB8AC3E}">
        <p14:creationId xmlns:p14="http://schemas.microsoft.com/office/powerpoint/2010/main" val="360279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1" algn="ctr" defTabSz="457200" rtl="0">
              <a:spcBef>
                <a:spcPct val="0"/>
              </a:spcBef>
            </a:pPr>
            <a:r>
              <a:rPr kumimoji="1" lang="zh-TW" altLang="en-US" sz="4400" dirty="0" smtClean="0"/>
              <a:t>資訊通信設施分析</a:t>
            </a:r>
            <a:endParaRPr kumimoji="1" lang="zh-TW" altLang="en-US" sz="4400" dirty="0"/>
          </a:p>
        </p:txBody>
      </p:sp>
      <p:sp>
        <p:nvSpPr>
          <p:cNvPr id="3" name="內容版面配置區 2"/>
          <p:cNvSpPr>
            <a:spLocks noGrp="1"/>
          </p:cNvSpPr>
          <p:nvPr>
            <p:ph idx="1"/>
          </p:nvPr>
        </p:nvSpPr>
        <p:spPr/>
        <p:txBody>
          <a:bodyPr/>
          <a:lstStyle/>
          <a:p>
            <a:r>
              <a:rPr kumimoji="1" lang="zh-TW" altLang="en-US" dirty="0" smtClean="0"/>
              <a:t>資安評估與授權</a:t>
            </a:r>
            <a:endParaRPr kumimoji="1" lang="en-US" altLang="zh-TW" dirty="0" smtClean="0"/>
          </a:p>
          <a:p>
            <a:r>
              <a:rPr kumimoji="1" lang="zh-TW" altLang="en-US" dirty="0" smtClean="0"/>
              <a:t>資安工作團隊角色與責任</a:t>
            </a:r>
            <a:endParaRPr kumimoji="1" lang="en-US" altLang="zh-TW" dirty="0" smtClean="0"/>
          </a:p>
          <a:p>
            <a:pPr lvl="1"/>
            <a:r>
              <a:rPr kumimoji="1" lang="zh-TW" altLang="en-US" dirty="0" smtClean="0"/>
              <a:t>資訊安全團隊</a:t>
            </a:r>
            <a:endParaRPr kumimoji="1" lang="en-US" altLang="zh-TW" dirty="0" smtClean="0"/>
          </a:p>
          <a:p>
            <a:pPr lvl="1"/>
            <a:r>
              <a:rPr kumimoji="1" lang="zh-TW" altLang="en-US" dirty="0" smtClean="0"/>
              <a:t>資安事件反應團隊</a:t>
            </a:r>
            <a:endParaRPr kumimoji="1" lang="en-US" altLang="zh-TW" dirty="0" smtClean="0"/>
          </a:p>
          <a:p>
            <a:r>
              <a:rPr kumimoji="1" lang="zh-TW" altLang="en-US" dirty="0" smtClean="0"/>
              <a:t>關鍵數位資產辨識</a:t>
            </a:r>
            <a:endParaRPr kumimoji="1" lang="en-US" altLang="zh-TW" dirty="0" smtClean="0"/>
          </a:p>
          <a:p>
            <a:pPr lvl="1"/>
            <a:r>
              <a:rPr kumimoji="1" lang="zh-TW" altLang="en-US" dirty="0" smtClean="0"/>
              <a:t>資產分類</a:t>
            </a:r>
            <a:endParaRPr kumimoji="1" lang="en-US" altLang="zh-TW" dirty="0" smtClean="0"/>
          </a:p>
          <a:p>
            <a:pPr lvl="1"/>
            <a:r>
              <a:rPr kumimoji="1" lang="zh-TW" altLang="en-US" dirty="0" smtClean="0"/>
              <a:t>辨識評估流程</a:t>
            </a:r>
            <a:endParaRPr kumimoji="1" lang="en-US" altLang="zh-TW" dirty="0" smtClean="0"/>
          </a:p>
          <a:p>
            <a:r>
              <a:rPr kumimoji="1" lang="zh-TW" altLang="en-US" dirty="0" smtClean="0"/>
              <a:t>關鍵數位資產確認</a:t>
            </a:r>
            <a:endParaRPr kumimoji="1" lang="zh-TW" altLang="en-US" dirty="0"/>
          </a:p>
        </p:txBody>
      </p:sp>
    </p:spTree>
    <p:extLst>
      <p:ext uri="{BB962C8B-B14F-4D97-AF65-F5344CB8AC3E}">
        <p14:creationId xmlns:p14="http://schemas.microsoft.com/office/powerpoint/2010/main" val="2902546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1" algn="ctr" defTabSz="457200" rtl="0">
              <a:spcBef>
                <a:spcPct val="0"/>
              </a:spcBef>
            </a:pPr>
            <a:r>
              <a:rPr kumimoji="1" lang="zh-TW" altLang="en-US" sz="4400" dirty="0" smtClean="0"/>
              <a:t>資安縱深防禦架構</a:t>
            </a:r>
            <a:endParaRPr kumimoji="1" lang="zh-TW" altLang="en-US" sz="4400" dirty="0"/>
          </a:p>
        </p:txBody>
      </p:sp>
      <p:sp>
        <p:nvSpPr>
          <p:cNvPr id="3" name="內容版面配置區 2"/>
          <p:cNvSpPr>
            <a:spLocks noGrp="1"/>
          </p:cNvSpPr>
          <p:nvPr>
            <p:ph idx="1"/>
          </p:nvPr>
        </p:nvSpPr>
        <p:spPr/>
        <p:txBody>
          <a:bodyPr/>
          <a:lstStyle/>
          <a:p>
            <a:r>
              <a:rPr kumimoji="1" lang="zh-TW" altLang="en-US" dirty="0" smtClean="0"/>
              <a:t>資安防禦架構</a:t>
            </a:r>
            <a:endParaRPr kumimoji="1" lang="zh-TW" altLang="en-US" dirty="0"/>
          </a:p>
        </p:txBody>
      </p:sp>
    </p:spTree>
    <p:extLst>
      <p:ext uri="{BB962C8B-B14F-4D97-AF65-F5344CB8AC3E}">
        <p14:creationId xmlns:p14="http://schemas.microsoft.com/office/powerpoint/2010/main" val="2665601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資安管控措施</a:t>
            </a:r>
            <a:endParaRPr kumimoji="1" lang="zh-TW" altLang="en-US" dirty="0"/>
          </a:p>
        </p:txBody>
      </p:sp>
      <p:sp>
        <p:nvSpPr>
          <p:cNvPr id="3" name="內容版面配置區 2"/>
          <p:cNvSpPr>
            <a:spLocks noGrp="1"/>
          </p:cNvSpPr>
          <p:nvPr>
            <p:ph idx="1"/>
          </p:nvPr>
        </p:nvSpPr>
        <p:spPr/>
        <p:txBody>
          <a:bodyPr/>
          <a:lstStyle/>
          <a:p>
            <a:r>
              <a:rPr kumimoji="1" lang="zh-TW" altLang="en-US" dirty="0" smtClean="0"/>
              <a:t>技術管控措施</a:t>
            </a:r>
            <a:endParaRPr kumimoji="1" lang="en-US" altLang="zh-TW" dirty="0" smtClean="0"/>
          </a:p>
          <a:p>
            <a:pPr lvl="1"/>
            <a:r>
              <a:rPr kumimoji="1" lang="zh-TW" altLang="en-US" dirty="0" smtClean="0"/>
              <a:t>存取控制</a:t>
            </a:r>
            <a:endParaRPr kumimoji="1" lang="en-US" altLang="zh-TW" dirty="0" smtClean="0"/>
          </a:p>
          <a:p>
            <a:pPr lvl="1"/>
            <a:r>
              <a:rPr kumimoji="1" lang="zh-TW" altLang="en-US" dirty="0" smtClean="0"/>
              <a:t>監督與責任</a:t>
            </a:r>
            <a:endParaRPr kumimoji="1" lang="en-US" altLang="zh-TW" dirty="0" smtClean="0"/>
          </a:p>
          <a:p>
            <a:pPr lvl="1"/>
            <a:r>
              <a:rPr kumimoji="1" lang="zh-TW" altLang="en-US" dirty="0" smtClean="0"/>
              <a:t>系統與通信裝備防護</a:t>
            </a:r>
            <a:endParaRPr kumimoji="1" lang="en-US" altLang="zh-TW" dirty="0" smtClean="0"/>
          </a:p>
          <a:p>
            <a:pPr lvl="1"/>
            <a:r>
              <a:rPr kumimoji="1" lang="zh-TW" altLang="en-US" dirty="0" smtClean="0"/>
              <a:t>識別與身分認證</a:t>
            </a:r>
            <a:endParaRPr kumimoji="1" lang="en-US" altLang="zh-TW" dirty="0" smtClean="0"/>
          </a:p>
          <a:p>
            <a:pPr lvl="1"/>
            <a:r>
              <a:rPr kumimoji="1" lang="zh-TW" altLang="en-US" dirty="0" smtClean="0"/>
              <a:t>系統強化</a:t>
            </a:r>
            <a:r>
              <a:rPr kumimoji="1" lang="en-US" altLang="zh-TW" dirty="0" smtClean="0"/>
              <a:t> (System hardening)</a:t>
            </a:r>
            <a:endParaRPr kumimoji="1" lang="zh-TW" altLang="en-US" dirty="0"/>
          </a:p>
        </p:txBody>
      </p:sp>
    </p:spTree>
    <p:extLst>
      <p:ext uri="{BB962C8B-B14F-4D97-AF65-F5344CB8AC3E}">
        <p14:creationId xmlns:p14="http://schemas.microsoft.com/office/powerpoint/2010/main" val="4084399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dirty="0"/>
          </a:p>
        </p:txBody>
      </p:sp>
      <p:sp>
        <p:nvSpPr>
          <p:cNvPr id="3" name="內容版面配置區 2"/>
          <p:cNvSpPr>
            <a:spLocks noGrp="1"/>
          </p:cNvSpPr>
          <p:nvPr>
            <p:ph idx="1"/>
          </p:nvPr>
        </p:nvSpPr>
        <p:spPr/>
        <p:txBody>
          <a:bodyPr>
            <a:normAutofit fontScale="92500" lnSpcReduction="10000"/>
          </a:bodyPr>
          <a:lstStyle/>
          <a:p>
            <a:r>
              <a:rPr kumimoji="1" lang="zh-TW" altLang="en-US" dirty="0" smtClean="0"/>
              <a:t>作業管控措施</a:t>
            </a:r>
            <a:endParaRPr kumimoji="1" lang="en-US" altLang="zh-TW" dirty="0" smtClean="0"/>
          </a:p>
          <a:p>
            <a:pPr lvl="1"/>
            <a:r>
              <a:rPr kumimoji="1" lang="zh-TW" altLang="en-US" dirty="0" smtClean="0"/>
              <a:t>媒體管制</a:t>
            </a:r>
            <a:endParaRPr kumimoji="1" lang="en-US" altLang="zh-TW" dirty="0" smtClean="0"/>
          </a:p>
          <a:p>
            <a:pPr lvl="1"/>
            <a:r>
              <a:rPr kumimoji="1" lang="zh-TW" altLang="en-US" dirty="0" smtClean="0"/>
              <a:t>人員保全</a:t>
            </a:r>
            <a:endParaRPr kumimoji="1" lang="en-US" altLang="zh-TW" dirty="0" smtClean="0"/>
          </a:p>
          <a:p>
            <a:pPr lvl="1"/>
            <a:r>
              <a:rPr kumimoji="1" lang="zh-TW" altLang="en-US" dirty="0" smtClean="0"/>
              <a:t>系統與資訊完整</a:t>
            </a:r>
            <a:endParaRPr kumimoji="1" lang="en-US" altLang="zh-TW" dirty="0" smtClean="0"/>
          </a:p>
          <a:p>
            <a:pPr lvl="1"/>
            <a:r>
              <a:rPr kumimoji="1" lang="zh-TW" altLang="en-US" dirty="0" smtClean="0"/>
              <a:t>維護</a:t>
            </a:r>
            <a:endParaRPr kumimoji="1" lang="en-US" altLang="zh-TW" dirty="0" smtClean="0"/>
          </a:p>
          <a:p>
            <a:pPr lvl="1"/>
            <a:r>
              <a:rPr kumimoji="1" lang="zh-TW" altLang="en-US" dirty="0" smtClean="0"/>
              <a:t>實體與環境防護</a:t>
            </a:r>
            <a:endParaRPr kumimoji="1" lang="en-US" altLang="zh-TW" dirty="0" smtClean="0"/>
          </a:p>
          <a:p>
            <a:pPr lvl="1"/>
            <a:r>
              <a:rPr kumimoji="1" lang="zh-TW" altLang="en-US" dirty="0" smtClean="0"/>
              <a:t>事件反應</a:t>
            </a:r>
            <a:endParaRPr kumimoji="1" lang="en-US" altLang="zh-TW" dirty="0" smtClean="0"/>
          </a:p>
          <a:p>
            <a:pPr lvl="1"/>
            <a:r>
              <a:rPr kumimoji="1" lang="zh-TW" altLang="en-US" dirty="0" smtClean="0"/>
              <a:t>偶發事件中</a:t>
            </a:r>
            <a:r>
              <a:rPr kumimoji="1" lang="en-US" altLang="zh-TW" dirty="0" smtClean="0"/>
              <a:t>SSEP</a:t>
            </a:r>
            <a:r>
              <a:rPr kumimoji="1" lang="zh-TW" altLang="en-US" dirty="0" smtClean="0"/>
              <a:t>功能持續</a:t>
            </a:r>
            <a:endParaRPr kumimoji="1" lang="en-US" altLang="zh-TW" dirty="0" smtClean="0"/>
          </a:p>
          <a:p>
            <a:pPr lvl="1"/>
            <a:r>
              <a:rPr kumimoji="1" lang="zh-TW" altLang="en-US" dirty="0" smtClean="0"/>
              <a:t>資安事故認知與訓練</a:t>
            </a:r>
            <a:endParaRPr kumimoji="1" lang="en-US" altLang="zh-TW" dirty="0" smtClean="0"/>
          </a:p>
          <a:p>
            <a:pPr lvl="1"/>
            <a:r>
              <a:rPr kumimoji="1" lang="zh-TW" altLang="en-US" dirty="0" smtClean="0"/>
              <a:t>組態管理</a:t>
            </a:r>
            <a:endParaRPr kumimoji="1" lang="zh-TW" altLang="en-US" dirty="0"/>
          </a:p>
        </p:txBody>
      </p:sp>
    </p:spTree>
    <p:extLst>
      <p:ext uri="{BB962C8B-B14F-4D97-AF65-F5344CB8AC3E}">
        <p14:creationId xmlns:p14="http://schemas.microsoft.com/office/powerpoint/2010/main" val="2742304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idx="1"/>
          </p:nvPr>
        </p:nvSpPr>
        <p:spPr/>
        <p:txBody>
          <a:bodyPr/>
          <a:lstStyle/>
          <a:p>
            <a:r>
              <a:rPr kumimoji="1" lang="zh-TW" altLang="en-US" dirty="0" smtClean="0"/>
              <a:t>管理管控措施</a:t>
            </a:r>
            <a:endParaRPr kumimoji="1" lang="en-US" altLang="zh-TW" dirty="0" smtClean="0"/>
          </a:p>
          <a:p>
            <a:pPr lvl="1"/>
            <a:r>
              <a:rPr kumimoji="1" lang="zh-TW" altLang="en-US" dirty="0" smtClean="0"/>
              <a:t>系統與服務籌獲</a:t>
            </a:r>
            <a:endParaRPr kumimoji="1" lang="en-US" altLang="zh-TW" dirty="0" smtClean="0"/>
          </a:p>
          <a:p>
            <a:pPr lvl="1"/>
            <a:r>
              <a:rPr kumimoji="1" lang="zh-TW" altLang="en-US" dirty="0" smtClean="0"/>
              <a:t>安全評估與風險管理</a:t>
            </a:r>
            <a:endParaRPr kumimoji="1" lang="zh-TW" altLang="en-US" dirty="0"/>
          </a:p>
        </p:txBody>
      </p:sp>
    </p:spTree>
    <p:extLst>
      <p:ext uri="{BB962C8B-B14F-4D97-AF65-F5344CB8AC3E}">
        <p14:creationId xmlns:p14="http://schemas.microsoft.com/office/powerpoint/2010/main" val="1197095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資訊安全計畫維護</a:t>
            </a:r>
            <a:endParaRPr kumimoji="1" lang="zh-TW" altLang="en-US" dirty="0"/>
          </a:p>
        </p:txBody>
      </p:sp>
      <p:sp>
        <p:nvSpPr>
          <p:cNvPr id="3" name="內容版面配置區 2"/>
          <p:cNvSpPr>
            <a:spLocks noGrp="1"/>
          </p:cNvSpPr>
          <p:nvPr>
            <p:ph idx="1"/>
          </p:nvPr>
        </p:nvSpPr>
        <p:spPr/>
        <p:txBody>
          <a:bodyPr>
            <a:normAutofit lnSpcReduction="10000"/>
          </a:bodyPr>
          <a:lstStyle/>
          <a:p>
            <a:r>
              <a:rPr kumimoji="1" lang="zh-TW" altLang="en-US" dirty="0" smtClean="0"/>
              <a:t>持續監控與評估</a:t>
            </a:r>
            <a:endParaRPr kumimoji="1" lang="en-US" altLang="zh-TW" dirty="0" smtClean="0"/>
          </a:p>
          <a:p>
            <a:r>
              <a:rPr kumimoji="1" lang="zh-TW" altLang="en-US" dirty="0" smtClean="0"/>
              <a:t>組態管理</a:t>
            </a:r>
            <a:endParaRPr kumimoji="1" lang="en-US" altLang="zh-TW" dirty="0" smtClean="0"/>
          </a:p>
          <a:p>
            <a:r>
              <a:rPr kumimoji="1" lang="zh-TW" altLang="en-US" dirty="0" smtClean="0"/>
              <a:t>改變管理</a:t>
            </a:r>
            <a:endParaRPr kumimoji="1" lang="en-US" altLang="zh-TW" dirty="0" smtClean="0"/>
          </a:p>
          <a:p>
            <a:r>
              <a:rPr kumimoji="1" lang="zh-TW" altLang="en-US" dirty="0" smtClean="0"/>
              <a:t>環境變化下資安衝擊分析</a:t>
            </a:r>
            <a:endParaRPr kumimoji="1" lang="en-US" altLang="zh-TW" dirty="0" smtClean="0"/>
          </a:p>
          <a:p>
            <a:r>
              <a:rPr kumimoji="1" lang="zh-TW" altLang="en-US" dirty="0" smtClean="0"/>
              <a:t>進行中資安管控與效益評估</a:t>
            </a:r>
            <a:endParaRPr kumimoji="1" lang="en-US" altLang="zh-TW" dirty="0" smtClean="0"/>
          </a:p>
          <a:p>
            <a:r>
              <a:rPr kumimoji="1" lang="zh-TW" altLang="en-US" dirty="0" smtClean="0"/>
              <a:t>弱點掃描評估</a:t>
            </a:r>
            <a:endParaRPr kumimoji="1" lang="en-US" altLang="zh-TW" dirty="0" smtClean="0"/>
          </a:p>
          <a:p>
            <a:r>
              <a:rPr kumimoji="1" lang="zh-TW" altLang="en-US" dirty="0" smtClean="0"/>
              <a:t>改變管制</a:t>
            </a:r>
            <a:endParaRPr kumimoji="1" lang="en-US" altLang="zh-TW" dirty="0" smtClean="0"/>
          </a:p>
          <a:p>
            <a:r>
              <a:rPr kumimoji="1" lang="zh-TW" altLang="en-US" dirty="0" smtClean="0"/>
              <a:t>資訊安全計畫回顧</a:t>
            </a:r>
            <a:endParaRPr kumimoji="1" lang="en-US" altLang="zh-TW" dirty="0" smtClean="0"/>
          </a:p>
          <a:p>
            <a:endParaRPr kumimoji="1" lang="en-US" altLang="zh-TW" dirty="0" smtClean="0"/>
          </a:p>
          <a:p>
            <a:endParaRPr kumimoji="1" lang="zh-TW" altLang="en-US" dirty="0"/>
          </a:p>
        </p:txBody>
      </p:sp>
    </p:spTree>
    <p:extLst>
      <p:ext uri="{BB962C8B-B14F-4D97-AF65-F5344CB8AC3E}">
        <p14:creationId xmlns:p14="http://schemas.microsoft.com/office/powerpoint/2010/main" val="266386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kumimoji="1" lang="zh-TW" altLang="en-US" dirty="0" smtClean="0"/>
              <a:t>研究方法與步驟</a:t>
            </a:r>
            <a:endParaRPr kumimoji="1" lang="zh-TW" altLang="en-US" dirty="0"/>
          </a:p>
        </p:txBody>
      </p:sp>
      <p:sp>
        <p:nvSpPr>
          <p:cNvPr id="5" name="子標題 4"/>
          <p:cNvSpPr>
            <a:spLocks noGrp="1"/>
          </p:cNvSpPr>
          <p:nvPr>
            <p:ph type="subTitle" idx="1"/>
          </p:nvPr>
        </p:nvSpPr>
        <p:spPr/>
        <p:txBody>
          <a:bodyPr/>
          <a:lstStyle/>
          <a:p>
            <a:endParaRPr kumimoji="1" lang="zh-TW" altLang="en-US"/>
          </a:p>
        </p:txBody>
      </p:sp>
    </p:spTree>
    <p:extLst>
      <p:ext uri="{BB962C8B-B14F-4D97-AF65-F5344CB8AC3E}">
        <p14:creationId xmlns:p14="http://schemas.microsoft.com/office/powerpoint/2010/main" val="719088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核電廠資訊安全</a:t>
            </a:r>
            <a:endParaRPr kumimoji="1" lang="zh-TW" altLang="en-US" dirty="0"/>
          </a:p>
        </p:txBody>
      </p:sp>
      <p:sp>
        <p:nvSpPr>
          <p:cNvPr id="3" name="內容版面配置區 2"/>
          <p:cNvSpPr>
            <a:spLocks noGrp="1"/>
          </p:cNvSpPr>
          <p:nvPr>
            <p:ph idx="1"/>
          </p:nvPr>
        </p:nvSpPr>
        <p:spPr/>
        <p:txBody>
          <a:bodyPr>
            <a:normAutofit fontScale="70000" lnSpcReduction="20000"/>
          </a:bodyPr>
          <a:lstStyle/>
          <a:p>
            <a:r>
              <a:rPr kumimoji="1" lang="zh-TW" altLang="en-US" dirty="0" smtClean="0"/>
              <a:t>核電廠資訊安全文獻蒐集與近五年文獻回顧</a:t>
            </a:r>
            <a:endParaRPr kumimoji="1" lang="en-US" altLang="zh-TW" dirty="0" smtClean="0"/>
          </a:p>
          <a:p>
            <a:pPr lvl="1"/>
            <a:r>
              <a:rPr kumimoji="1" lang="zh-TW" altLang="en-US" dirty="0" smtClean="0"/>
              <a:t>重要學術論文</a:t>
            </a:r>
            <a:endParaRPr kumimoji="1" lang="en-US" altLang="zh-TW" dirty="0" smtClean="0"/>
          </a:p>
          <a:p>
            <a:pPr lvl="1"/>
            <a:r>
              <a:rPr kumimoji="1" lang="zh-TW" altLang="en-US" dirty="0" smtClean="0"/>
              <a:t>重要資安事件</a:t>
            </a:r>
            <a:endParaRPr kumimoji="1" lang="en-US" altLang="zh-TW" dirty="0" smtClean="0"/>
          </a:p>
          <a:p>
            <a:pPr lvl="1"/>
            <a:r>
              <a:rPr kumimoji="1" lang="zh-TW" altLang="en-US" dirty="0" smtClean="0"/>
              <a:t>重要媒體報導</a:t>
            </a:r>
            <a:endParaRPr kumimoji="1" lang="en-US" altLang="zh-TW" dirty="0" smtClean="0"/>
          </a:p>
          <a:p>
            <a:r>
              <a:rPr kumimoji="1" lang="zh-TW" altLang="en-US" dirty="0" smtClean="0"/>
              <a:t>核電廠資訊安全相關技術理論整理</a:t>
            </a:r>
            <a:endParaRPr kumimoji="1" lang="en-US" altLang="zh-TW" dirty="0" smtClean="0"/>
          </a:p>
          <a:p>
            <a:r>
              <a:rPr kumimoji="1" lang="zh-TW" altLang="en-US" dirty="0" smtClean="0"/>
              <a:t>美國「核能設施資訊保安計畫」內容重點討論與整理</a:t>
            </a:r>
            <a:endParaRPr kumimoji="1" lang="en-US" altLang="zh-TW" dirty="0" smtClean="0"/>
          </a:p>
          <a:p>
            <a:pPr lvl="1"/>
            <a:r>
              <a:rPr kumimoji="1" lang="zh-TW" altLang="en-US" dirty="0" smtClean="0"/>
              <a:t>相關規定整理</a:t>
            </a:r>
            <a:endParaRPr kumimoji="1" lang="en-US" altLang="zh-TW" dirty="0" smtClean="0"/>
          </a:p>
          <a:p>
            <a:pPr lvl="1"/>
            <a:r>
              <a:rPr kumimoji="1" lang="zh-TW" altLang="en-US" dirty="0" smtClean="0"/>
              <a:t>需求要項分析</a:t>
            </a:r>
            <a:endParaRPr kumimoji="1" lang="en-US" altLang="zh-TW" dirty="0" smtClean="0"/>
          </a:p>
          <a:p>
            <a:pPr lvl="1"/>
            <a:r>
              <a:rPr kumimoji="1" lang="zh-TW" altLang="en-US" dirty="0" smtClean="0"/>
              <a:t>數位資產辨識與評估</a:t>
            </a:r>
            <a:endParaRPr kumimoji="1" lang="en-US" altLang="zh-TW" dirty="0" smtClean="0"/>
          </a:p>
          <a:p>
            <a:pPr lvl="1"/>
            <a:r>
              <a:rPr kumimoji="1" lang="zh-TW" altLang="en-US" dirty="0" smtClean="0"/>
              <a:t>數位資產威脅與風險</a:t>
            </a:r>
            <a:endParaRPr kumimoji="1" lang="en-US" altLang="zh-TW" dirty="0" smtClean="0"/>
          </a:p>
          <a:p>
            <a:pPr lvl="1"/>
            <a:r>
              <a:rPr kumimoji="1" lang="zh-TW" altLang="en-US" dirty="0" smtClean="0"/>
              <a:t>資安縱深防禦架構</a:t>
            </a:r>
            <a:endParaRPr kumimoji="1" lang="en-US" altLang="zh-TW" dirty="0" smtClean="0"/>
          </a:p>
          <a:p>
            <a:pPr lvl="1"/>
            <a:r>
              <a:rPr kumimoji="1" lang="zh-TW" altLang="en-US" dirty="0" smtClean="0"/>
              <a:t>資安管制措施探討</a:t>
            </a:r>
            <a:endParaRPr kumimoji="1" lang="en-US" altLang="zh-TW" dirty="0" smtClean="0"/>
          </a:p>
          <a:p>
            <a:pPr lvl="1"/>
            <a:r>
              <a:rPr kumimoji="1" lang="zh-TW" altLang="en-US" dirty="0" smtClean="0"/>
              <a:t>核能設施資訊保安計畫實施</a:t>
            </a:r>
            <a:endParaRPr kumimoji="1" lang="en-US" altLang="zh-TW" dirty="0" smtClean="0"/>
          </a:p>
          <a:p>
            <a:r>
              <a:rPr kumimoji="1" lang="zh-TW" altLang="en-US" dirty="0" smtClean="0"/>
              <a:t>核電廠資訊安全結案報告撰寫</a:t>
            </a:r>
            <a:endParaRPr kumimoji="1" lang="en-US" altLang="zh-TW" dirty="0" smtClean="0"/>
          </a:p>
          <a:p>
            <a:pPr lvl="1"/>
            <a:endParaRPr kumimoji="1" lang="en-US" altLang="zh-TW" dirty="0" smtClean="0"/>
          </a:p>
          <a:p>
            <a:pPr lvl="1"/>
            <a:endParaRPr kumimoji="1" lang="en-US" altLang="zh-TW" dirty="0" smtClean="0"/>
          </a:p>
          <a:p>
            <a:endParaRPr kumimoji="1" lang="zh-TW" altLang="en-US" dirty="0"/>
          </a:p>
        </p:txBody>
      </p:sp>
    </p:spTree>
    <p:extLst>
      <p:ext uri="{BB962C8B-B14F-4D97-AF65-F5344CB8AC3E}">
        <p14:creationId xmlns:p14="http://schemas.microsoft.com/office/powerpoint/2010/main" val="328202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zh-TW" altLang="en-US" dirty="0"/>
              <a:t>計畫相關之核心</a:t>
            </a:r>
            <a:r>
              <a:rPr kumimoji="1" lang="zh-TW" altLang="en-US" dirty="0" smtClean="0"/>
              <a:t>項目</a:t>
            </a:r>
            <a:endParaRPr kumimoji="1" lang="zh-TW" altLang="en-US" dirty="0"/>
          </a:p>
        </p:txBody>
      </p:sp>
      <p:sp>
        <p:nvSpPr>
          <p:cNvPr id="3" name="內容版面配置區 2"/>
          <p:cNvSpPr>
            <a:spLocks noGrp="1"/>
          </p:cNvSpPr>
          <p:nvPr>
            <p:ph idx="1"/>
          </p:nvPr>
        </p:nvSpPr>
        <p:spPr/>
        <p:txBody>
          <a:bodyPr>
            <a:normAutofit fontScale="77500" lnSpcReduction="20000"/>
          </a:bodyPr>
          <a:lstStyle/>
          <a:p>
            <a:r>
              <a:rPr kumimoji="1" lang="zh-TW" altLang="en-US" dirty="0" smtClean="0"/>
              <a:t>確保相關功能的電腦、通訊、網路系統受到保護免於資通攻擊</a:t>
            </a:r>
            <a:endParaRPr kumimoji="1" lang="en-US" altLang="zh-TW" dirty="0" smtClean="0"/>
          </a:p>
          <a:p>
            <a:pPr lvl="1"/>
            <a:r>
              <a:rPr kumimoji="1" lang="zh-TW" altLang="en-US" dirty="0" smtClean="0"/>
              <a:t>與安全相關與對安全性重要的功能</a:t>
            </a:r>
            <a:endParaRPr kumimoji="1" lang="en-US" altLang="zh-TW" dirty="0" smtClean="0"/>
          </a:p>
          <a:p>
            <a:pPr lvl="1"/>
            <a:r>
              <a:rPr kumimoji="1" lang="zh-TW" altLang="en-US" dirty="0" smtClean="0"/>
              <a:t>安全功能</a:t>
            </a:r>
            <a:endParaRPr kumimoji="1" lang="en-US" altLang="zh-TW" dirty="0" smtClean="0"/>
          </a:p>
          <a:p>
            <a:pPr lvl="1"/>
            <a:r>
              <a:rPr kumimoji="1" lang="zh-TW" altLang="en-US" dirty="0" smtClean="0"/>
              <a:t>應變整備功能</a:t>
            </a:r>
            <a:r>
              <a:rPr kumimoji="1" lang="en-US" altLang="zh-TW" dirty="0" smtClean="0"/>
              <a:t>(</a:t>
            </a:r>
            <a:r>
              <a:rPr kumimoji="1" lang="zh-TW" altLang="en-US" dirty="0" smtClean="0"/>
              <a:t>包括外部通訊</a:t>
            </a:r>
            <a:r>
              <a:rPr kumimoji="1" lang="en-US" altLang="zh-TW" dirty="0" smtClean="0"/>
              <a:t>)</a:t>
            </a:r>
          </a:p>
          <a:p>
            <a:pPr lvl="1"/>
            <a:r>
              <a:rPr kumimoji="1" lang="zh-TW" altLang="en-US" dirty="0" smtClean="0"/>
              <a:t>如果受到牽連將對</a:t>
            </a:r>
            <a:r>
              <a:rPr kumimoji="1" lang="en-US" altLang="zh-TW" dirty="0" smtClean="0"/>
              <a:t>SSEP</a:t>
            </a:r>
            <a:r>
              <a:rPr kumimoji="1" lang="zh-TW" altLang="en-US" dirty="0" smtClean="0"/>
              <a:t>功能產生不良影響的支援系統與裝備</a:t>
            </a:r>
            <a:endParaRPr kumimoji="1" lang="en-US" altLang="zh-TW" dirty="0" smtClean="0"/>
          </a:p>
          <a:p>
            <a:r>
              <a:rPr kumimoji="1" lang="zh-TW" altLang="en-US" dirty="0" smtClean="0"/>
              <a:t>保護</a:t>
            </a:r>
            <a:r>
              <a:rPr kumimoji="1" lang="zh-TW" altLang="en-US" dirty="0"/>
              <a:t>能的電腦、通訊、網路</a:t>
            </a:r>
            <a:r>
              <a:rPr kumimoji="1" lang="zh-TW" altLang="en-US" dirty="0" smtClean="0"/>
              <a:t>系統，免於下列方式的資通攻擊</a:t>
            </a:r>
            <a:endParaRPr kumimoji="1" lang="en-US" altLang="zh-TW" dirty="0" smtClean="0"/>
          </a:p>
          <a:p>
            <a:pPr lvl="1"/>
            <a:r>
              <a:rPr kumimoji="1" lang="zh-TW" altLang="en-US" dirty="0" smtClean="0"/>
              <a:t>對資料或軟體的完整性或機敏性產生不良影響</a:t>
            </a:r>
            <a:endParaRPr kumimoji="1" lang="en-US" altLang="zh-TW" dirty="0" smtClean="0"/>
          </a:p>
          <a:p>
            <a:pPr lvl="1"/>
            <a:r>
              <a:rPr kumimoji="1" lang="zh-TW" altLang="en-US" dirty="0" smtClean="0"/>
              <a:t>禁制對系統、服務、或資料的使用</a:t>
            </a:r>
            <a:r>
              <a:rPr kumimoji="1" lang="en-US" altLang="zh-TW" dirty="0" smtClean="0"/>
              <a:t>(</a:t>
            </a:r>
            <a:r>
              <a:rPr kumimoji="1" lang="zh-TW" altLang="en-US" dirty="0" smtClean="0"/>
              <a:t>存取</a:t>
            </a:r>
            <a:r>
              <a:rPr kumimoji="1" lang="en-US" altLang="zh-TW" dirty="0" smtClean="0"/>
              <a:t>)</a:t>
            </a:r>
            <a:r>
              <a:rPr kumimoji="1" lang="zh-TW" altLang="en-US" dirty="0" smtClean="0"/>
              <a:t>，</a:t>
            </a:r>
            <a:r>
              <a:rPr kumimoji="1" lang="zh-TW" altLang="en-US" dirty="0"/>
              <a:t>系統、服務、或資料</a:t>
            </a:r>
            <a:r>
              <a:rPr kumimoji="1" lang="zh-TW" altLang="en-US" dirty="0" smtClean="0"/>
              <a:t>產生</a:t>
            </a:r>
            <a:r>
              <a:rPr kumimoji="1" lang="zh-TW" altLang="en-US" dirty="0"/>
              <a:t>不良</a:t>
            </a:r>
            <a:r>
              <a:rPr kumimoji="1" lang="zh-TW" altLang="en-US" dirty="0" smtClean="0"/>
              <a:t>影響</a:t>
            </a:r>
            <a:endParaRPr kumimoji="1" lang="en-US" altLang="zh-TW" dirty="0" smtClean="0"/>
          </a:p>
          <a:p>
            <a:pPr lvl="1"/>
            <a:r>
              <a:rPr kumimoji="1" lang="zh-TW" altLang="en-US" dirty="0" smtClean="0"/>
              <a:t>對系統、網路、與有關裝備之操作有不影響</a:t>
            </a:r>
            <a:endParaRPr kumimoji="1" lang="zh-TW" altLang="en-US" dirty="0"/>
          </a:p>
        </p:txBody>
      </p:sp>
    </p:spTree>
    <p:extLst>
      <p:ext uri="{BB962C8B-B14F-4D97-AF65-F5344CB8AC3E}">
        <p14:creationId xmlns:p14="http://schemas.microsoft.com/office/powerpoint/2010/main" val="220237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idx="1"/>
          </p:nvPr>
        </p:nvSpPr>
        <p:spPr/>
        <p:txBody>
          <a:bodyPr>
            <a:normAutofit fontScale="85000" lnSpcReduction="20000"/>
          </a:bodyPr>
          <a:lstStyle/>
          <a:p>
            <a:r>
              <a:rPr kumimoji="1" lang="zh-TW" altLang="en-US" dirty="0" smtClean="0"/>
              <a:t>辨識關鍵數位資產</a:t>
            </a:r>
            <a:r>
              <a:rPr kumimoji="1" lang="en-US" altLang="zh-TW" dirty="0" smtClean="0"/>
              <a:t>(CDA)</a:t>
            </a:r>
            <a:r>
              <a:rPr kumimoji="1" lang="zh-TW" altLang="en-US" dirty="0" smtClean="0"/>
              <a:t>的方法</a:t>
            </a:r>
            <a:endParaRPr kumimoji="1" lang="en-US" altLang="zh-TW" dirty="0" smtClean="0"/>
          </a:p>
          <a:p>
            <a:r>
              <a:rPr kumimoji="1" lang="zh-TW" altLang="en-US" dirty="0" smtClean="0"/>
              <a:t>持照者如何建立、實施、維護資通安全程序</a:t>
            </a:r>
            <a:endParaRPr kumimoji="1" lang="en-US" altLang="zh-TW" dirty="0" smtClean="0"/>
          </a:p>
          <a:p>
            <a:r>
              <a:rPr kumimoji="1" lang="zh-TW" altLang="en-US" dirty="0"/>
              <a:t>持照</a:t>
            </a:r>
            <a:r>
              <a:rPr kumimoji="1" lang="zh-TW" altLang="en-US" dirty="0" smtClean="0"/>
              <a:t>者如何將資通安全程序整合於實體保安程序中</a:t>
            </a:r>
            <a:endParaRPr kumimoji="1" lang="en-US" altLang="zh-TW" dirty="0" smtClean="0"/>
          </a:p>
          <a:p>
            <a:r>
              <a:rPr kumimoji="1" lang="zh-TW" altLang="en-US" dirty="0" smtClean="0"/>
              <a:t>安全管控措施應用</a:t>
            </a:r>
            <a:endParaRPr kumimoji="1" lang="en-US" altLang="zh-TW" dirty="0" smtClean="0"/>
          </a:p>
          <a:p>
            <a:r>
              <a:rPr kumimoji="1" lang="zh-TW" altLang="en-US" dirty="0" smtClean="0"/>
              <a:t>縱深防禦策略如何應用於資通攻擊中保護、偵測、反應、回復系統</a:t>
            </a:r>
            <a:endParaRPr kumimoji="1" lang="en-US" altLang="zh-TW" dirty="0" smtClean="0"/>
          </a:p>
          <a:p>
            <a:r>
              <a:rPr kumimoji="1" lang="zh-TW" altLang="en-US" dirty="0" smtClean="0"/>
              <a:t>減緩資通攻擊不良影響之資通安全程序項目</a:t>
            </a:r>
            <a:endParaRPr kumimoji="1" lang="en-US" altLang="zh-TW" dirty="0" smtClean="0"/>
          </a:p>
          <a:p>
            <a:r>
              <a:rPr kumimoji="1" lang="zh-TW" altLang="en-US" dirty="0" smtClean="0"/>
              <a:t>如何設計資通安全程序以確保數位資產的功能不受資通攻擊的不良影響</a:t>
            </a:r>
            <a:endParaRPr kumimoji="1" lang="en-US" altLang="zh-TW" dirty="0" smtClean="0"/>
          </a:p>
          <a:p>
            <a:r>
              <a:rPr kumimoji="1" lang="zh-TW" altLang="en-US" dirty="0" smtClean="0"/>
              <a:t>資通安全感知與訓練計畫提供必要的任務訓練</a:t>
            </a:r>
            <a:endParaRPr kumimoji="1" lang="en-US" altLang="zh-TW" dirty="0" smtClean="0"/>
          </a:p>
          <a:p>
            <a:r>
              <a:rPr kumimoji="1" lang="zh-TW" altLang="en-US" dirty="0" smtClean="0"/>
              <a:t>持照者評估與管理資通安全風險的流程</a:t>
            </a:r>
            <a:endParaRPr kumimoji="1" lang="zh-TW" altLang="en-US" dirty="0"/>
          </a:p>
        </p:txBody>
      </p:sp>
    </p:spTree>
    <p:extLst>
      <p:ext uri="{BB962C8B-B14F-4D97-AF65-F5344CB8AC3E}">
        <p14:creationId xmlns:p14="http://schemas.microsoft.com/office/powerpoint/2010/main" val="73252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idx="1"/>
          </p:nvPr>
        </p:nvSpPr>
        <p:spPr/>
        <p:txBody>
          <a:bodyPr>
            <a:normAutofit fontScale="85000" lnSpcReduction="20000"/>
          </a:bodyPr>
          <a:lstStyle/>
          <a:p>
            <a:r>
              <a:rPr kumimoji="1" lang="zh-TW" altLang="en-US" dirty="0" smtClean="0"/>
              <a:t>廠區組態管理管控措施</a:t>
            </a:r>
            <a:endParaRPr kumimoji="1" lang="en-US" altLang="zh-TW" dirty="0" smtClean="0"/>
          </a:p>
          <a:p>
            <a:r>
              <a:rPr kumimoji="1" lang="zh-TW" altLang="en-US" dirty="0" smtClean="0"/>
              <a:t>設計管控流程確保</a:t>
            </a:r>
            <a:endParaRPr kumimoji="1" lang="en-US" altLang="zh-TW" dirty="0" smtClean="0"/>
          </a:p>
          <a:p>
            <a:pPr lvl="1"/>
            <a:r>
              <a:rPr kumimoji="1" lang="zh-TW" altLang="en-US" dirty="0" smtClean="0"/>
              <a:t>電廠資產修改與新增裝備不會對資通安全產生不良影響</a:t>
            </a:r>
            <a:endParaRPr kumimoji="1" lang="en-US" altLang="zh-TW" dirty="0" smtClean="0"/>
          </a:p>
          <a:p>
            <a:pPr lvl="1"/>
            <a:r>
              <a:rPr kumimoji="1" lang="zh-TW" altLang="en-US" dirty="0" smtClean="0"/>
              <a:t>系統設計週期中提出通資安全議題</a:t>
            </a:r>
            <a:endParaRPr kumimoji="1" lang="en-US" altLang="zh-TW" dirty="0" smtClean="0"/>
          </a:p>
          <a:p>
            <a:pPr lvl="1"/>
            <a:r>
              <a:rPr kumimoji="1" lang="zh-TW" altLang="en-US" dirty="0" smtClean="0"/>
              <a:t>對安全系統的設計與開發流程提供額外指導</a:t>
            </a:r>
            <a:endParaRPr kumimoji="1" lang="en-US" altLang="zh-TW" dirty="0" smtClean="0"/>
          </a:p>
          <a:p>
            <a:r>
              <a:rPr kumimoji="1" lang="zh-TW" altLang="en-US" dirty="0" smtClean="0"/>
              <a:t>特定廠區條件如何影響資通安全實施</a:t>
            </a:r>
            <a:endParaRPr kumimoji="1" lang="en-US" altLang="zh-TW" dirty="0" smtClean="0"/>
          </a:p>
          <a:p>
            <a:r>
              <a:rPr kumimoji="1" lang="zh-TW" altLang="en-US" dirty="0" smtClean="0"/>
              <a:t>資通攻擊事件反映與復原之評量</a:t>
            </a:r>
            <a:endParaRPr kumimoji="1" lang="en-US" altLang="zh-TW" dirty="0" smtClean="0"/>
          </a:p>
          <a:p>
            <a:pPr lvl="1"/>
            <a:r>
              <a:rPr kumimoji="1" lang="zh-TW" altLang="en-US" dirty="0" smtClean="0"/>
              <a:t>保持資通攻擊的即時偵測與反應能力</a:t>
            </a:r>
            <a:endParaRPr kumimoji="1" lang="en-US" altLang="zh-TW" dirty="0" smtClean="0"/>
          </a:p>
          <a:p>
            <a:pPr lvl="1"/>
            <a:r>
              <a:rPr kumimoji="1" lang="zh-TW" altLang="en-US" dirty="0" smtClean="0"/>
              <a:t>減輕資通攻擊後果</a:t>
            </a:r>
            <a:endParaRPr kumimoji="1" lang="en-US" altLang="zh-TW" dirty="0" smtClean="0"/>
          </a:p>
          <a:p>
            <a:pPr lvl="1"/>
            <a:r>
              <a:rPr kumimoji="1" lang="zh-TW" altLang="en-US" dirty="0" smtClean="0"/>
              <a:t>改正已發現的弱點</a:t>
            </a:r>
            <a:endParaRPr kumimoji="1" lang="en-US" altLang="zh-TW" dirty="0" smtClean="0"/>
          </a:p>
          <a:p>
            <a:pPr lvl="1"/>
            <a:r>
              <a:rPr kumimoji="1" lang="zh-TW" altLang="en-US" dirty="0" smtClean="0"/>
              <a:t>恢復被資通攻擊的系統、網路、裝備</a:t>
            </a:r>
            <a:endParaRPr kumimoji="1" lang="zh-TW" altLang="en-US" dirty="0"/>
          </a:p>
        </p:txBody>
      </p:sp>
    </p:spTree>
    <p:extLst>
      <p:ext uri="{BB962C8B-B14F-4D97-AF65-F5344CB8AC3E}">
        <p14:creationId xmlns:p14="http://schemas.microsoft.com/office/powerpoint/2010/main" val="283683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idx="1"/>
          </p:nvPr>
        </p:nvSpPr>
        <p:spPr/>
        <p:txBody>
          <a:bodyPr>
            <a:normAutofit/>
          </a:bodyPr>
          <a:lstStyle/>
          <a:p>
            <a:r>
              <a:rPr kumimoji="1" lang="zh-TW" altLang="en-US" sz="2800" dirty="0"/>
              <a:t>實施資通</a:t>
            </a:r>
            <a:r>
              <a:rPr kumimoji="1" lang="zh-TW" altLang="en-US" sz="2800" dirty="0" smtClean="0"/>
              <a:t>安全計畫之特定資通安全政策與流程</a:t>
            </a:r>
            <a:r>
              <a:rPr kumimoji="1" lang="en-US" altLang="zh-TW" sz="2800" dirty="0" smtClean="0"/>
              <a:t>(</a:t>
            </a:r>
            <a:r>
              <a:rPr kumimoji="1" lang="zh-TW" altLang="en-US" sz="2800" dirty="0" smtClean="0"/>
              <a:t>廠區能夠運作、</a:t>
            </a:r>
            <a:r>
              <a:rPr kumimoji="1" lang="en-US" altLang="zh-TW" sz="2800" dirty="0" smtClean="0"/>
              <a:t> </a:t>
            </a:r>
            <a:r>
              <a:rPr kumimoji="1" lang="zh-TW" altLang="en-US" sz="2800" dirty="0" smtClean="0"/>
              <a:t>可受</a:t>
            </a:r>
            <a:r>
              <a:rPr kumimoji="1" lang="en-US" altLang="zh-TW" sz="2800" dirty="0" smtClean="0"/>
              <a:t>NRC</a:t>
            </a:r>
            <a:r>
              <a:rPr kumimoji="1" lang="zh-TW" altLang="en-US" sz="2800" dirty="0" smtClean="0"/>
              <a:t>檢驗</a:t>
            </a:r>
            <a:r>
              <a:rPr kumimoji="1" lang="en-US" altLang="zh-TW" sz="2800" dirty="0" smtClean="0"/>
              <a:t>)</a:t>
            </a:r>
          </a:p>
          <a:p>
            <a:r>
              <a:rPr kumimoji="1" lang="zh-TW" altLang="en-US" sz="2800" dirty="0" smtClean="0"/>
              <a:t>資通安全程序成為實體安全程序的一部分接受審查，包括定期受檢</a:t>
            </a:r>
            <a:endParaRPr kumimoji="1" lang="en-US" altLang="zh-TW" sz="2800" dirty="0" smtClean="0"/>
          </a:p>
          <a:p>
            <a:r>
              <a:rPr kumimoji="1" lang="zh-TW" altLang="en-US" sz="2800" dirty="0" smtClean="0"/>
              <a:t>持照者管理所有紀錄與支持建立技術文件</a:t>
            </a:r>
            <a:endParaRPr kumimoji="1" lang="en-US" altLang="zh-TW" sz="2800" dirty="0" smtClean="0"/>
          </a:p>
          <a:p>
            <a:endParaRPr kumimoji="1" lang="zh-TW" altLang="en-US" sz="2800" dirty="0"/>
          </a:p>
        </p:txBody>
      </p:sp>
    </p:spTree>
    <p:extLst>
      <p:ext uri="{BB962C8B-B14F-4D97-AF65-F5344CB8AC3E}">
        <p14:creationId xmlns:p14="http://schemas.microsoft.com/office/powerpoint/2010/main" val="377923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安全生命週期</a:t>
            </a:r>
            <a:endParaRPr kumimoji="1"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88039860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向右箭號 4"/>
          <p:cNvSpPr/>
          <p:nvPr/>
        </p:nvSpPr>
        <p:spPr>
          <a:xfrm>
            <a:off x="1095724" y="1892721"/>
            <a:ext cx="1905064" cy="4233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694786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分析電腦及網路系</a:t>
            </a:r>
            <a:r>
              <a:rPr lang="zh-TW" altLang="en-US" dirty="0"/>
              <a:t>統</a:t>
            </a:r>
          </a:p>
        </p:txBody>
      </p:sp>
      <p:sp>
        <p:nvSpPr>
          <p:cNvPr id="3" name="內容版面配置區 2"/>
          <p:cNvSpPr>
            <a:spLocks noGrp="1"/>
          </p:cNvSpPr>
          <p:nvPr>
            <p:ph idx="1"/>
          </p:nvPr>
        </p:nvSpPr>
        <p:spPr/>
        <p:txBody>
          <a:bodyPr>
            <a:normAutofit/>
          </a:bodyPr>
          <a:lstStyle/>
          <a:p>
            <a:r>
              <a:rPr lang="zh-TW" altLang="en-US" sz="2800" dirty="0" smtClean="0"/>
              <a:t>依據</a:t>
            </a:r>
            <a:r>
              <a:rPr lang="en-US" altLang="zh-TW" sz="2800" dirty="0" smtClean="0"/>
              <a:t>10 CFR 73.54(b)(1)</a:t>
            </a:r>
            <a:r>
              <a:rPr lang="zh-TW" altLang="en-US" sz="2800" dirty="0" smtClean="0"/>
              <a:t>需求</a:t>
            </a:r>
            <a:endParaRPr lang="en-US" altLang="zh-TW" sz="2800" dirty="0" smtClean="0"/>
          </a:p>
          <a:p>
            <a:pPr lvl="1"/>
            <a:r>
              <a:rPr lang="zh-TW" altLang="en-US" sz="2400" dirty="0" smtClean="0"/>
              <a:t>執行特定廠區電腦與通訊系統及網路分析以辨識出關</a:t>
            </a:r>
            <a:r>
              <a:rPr lang="zh-TW" altLang="en-US" sz="2400" dirty="0"/>
              <a:t>鍵</a:t>
            </a:r>
            <a:r>
              <a:rPr lang="zh-TW" altLang="en-US" sz="2400" dirty="0" smtClean="0"/>
              <a:t>數位資產</a:t>
            </a:r>
            <a:r>
              <a:rPr lang="en-US" altLang="zh-TW" sz="2400" dirty="0" smtClean="0"/>
              <a:t>(CDA)</a:t>
            </a:r>
            <a:r>
              <a:rPr lang="zh-TW" altLang="en-US" sz="2400" dirty="0" smtClean="0"/>
              <a:t>，這些資產可能對核能設施的安全與應變整備</a:t>
            </a:r>
            <a:r>
              <a:rPr lang="en-US" altLang="zh-TW" sz="2400" dirty="0" smtClean="0"/>
              <a:t>(SSEP)</a:t>
            </a:r>
            <a:r>
              <a:rPr lang="zh-TW" altLang="en-US" sz="2400" dirty="0" smtClean="0"/>
              <a:t>功能產生不良影響，或牽連危及。</a:t>
            </a:r>
            <a:endParaRPr lang="en-US" altLang="zh-TW" sz="2400" dirty="0" smtClean="0"/>
          </a:p>
          <a:p>
            <a:pPr lvl="1"/>
            <a:endParaRPr lang="zh-TW" altLang="en-US" sz="2400" dirty="0"/>
          </a:p>
        </p:txBody>
      </p:sp>
    </p:spTree>
    <p:extLst>
      <p:ext uri="{BB962C8B-B14F-4D97-AF65-F5344CB8AC3E}">
        <p14:creationId xmlns:p14="http://schemas.microsoft.com/office/powerpoint/2010/main" val="13575053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559</TotalTime>
  <Words>1454</Words>
  <Application>Microsoft Macintosh PowerPoint</Application>
  <PresentationFormat>如螢幕大小 (4:3)</PresentationFormat>
  <Paragraphs>241</Paragraphs>
  <Slides>39</Slides>
  <Notes>2</Notes>
  <HiddenSlides>0</HiddenSlides>
  <MMClips>0</MMClips>
  <ScaleCrop>false</ScaleCrop>
  <HeadingPairs>
    <vt:vector size="4" baseType="variant">
      <vt:variant>
        <vt:lpstr>佈景主題</vt:lpstr>
      </vt:variant>
      <vt:variant>
        <vt:i4>1</vt:i4>
      </vt:variant>
      <vt:variant>
        <vt:lpstr>投影片標題</vt:lpstr>
      </vt:variant>
      <vt:variant>
        <vt:i4>39</vt:i4>
      </vt:variant>
    </vt:vector>
  </HeadingPairs>
  <TitlesOfParts>
    <vt:vector size="40" baseType="lpstr">
      <vt:lpstr>Office 佈景主題</vt:lpstr>
      <vt:lpstr>RG 5.71</vt:lpstr>
      <vt:lpstr>PowerPoint 簡報</vt:lpstr>
      <vt:lpstr>核能設施資訊保安計畫</vt:lpstr>
      <vt:lpstr>計畫相關之核心項目</vt:lpstr>
      <vt:lpstr>PowerPoint 簡報</vt:lpstr>
      <vt:lpstr>PowerPoint 簡報</vt:lpstr>
      <vt:lpstr>PowerPoint 簡報</vt:lpstr>
      <vt:lpstr>安全生命週期</vt:lpstr>
      <vt:lpstr>分析電腦及網路系統</vt:lpstr>
      <vt:lpstr>關鍵數位資產評估</vt:lpstr>
      <vt:lpstr>PowerPoint 簡報</vt:lpstr>
      <vt:lpstr>資通安全小組(CST)</vt:lpstr>
      <vt:lpstr>PowerPoint 簡報</vt:lpstr>
      <vt:lpstr>PowerPoint 簡報</vt:lpstr>
      <vt:lpstr>PowerPoint 簡報</vt:lpstr>
      <vt:lpstr>資通安全事件反應小組(CSIRT)</vt:lpstr>
      <vt:lpstr>CST成員知識領域</vt:lpstr>
      <vt:lpstr>PowerPoint 簡報</vt:lpstr>
      <vt:lpstr>CST角色與責任</vt:lpstr>
      <vt:lpstr>關鍵數位資產辨識</vt:lpstr>
      <vt:lpstr>CDA分析方法</vt:lpstr>
      <vt:lpstr>PowerPoint 簡報</vt:lpstr>
      <vt:lpstr>決定CS評估流程</vt:lpstr>
      <vt:lpstr>PowerPoint 簡報</vt:lpstr>
      <vt:lpstr>PowerPoint 簡報</vt:lpstr>
      <vt:lpstr>PowerPoint 簡報</vt:lpstr>
      <vt:lpstr>辨識CDA評估流程</vt:lpstr>
      <vt:lpstr>PowerPoint 簡報</vt:lpstr>
      <vt:lpstr>資安縱深防禦架構</vt:lpstr>
      <vt:lpstr>數位資產資安風險</vt:lpstr>
      <vt:lpstr>RG 5.71附錄</vt:lpstr>
      <vt:lpstr>資訊通信設施分析</vt:lpstr>
      <vt:lpstr>資安縱深防禦架構</vt:lpstr>
      <vt:lpstr>資安管控措施</vt:lpstr>
      <vt:lpstr>PowerPoint 簡報</vt:lpstr>
      <vt:lpstr>PowerPoint 簡報</vt:lpstr>
      <vt:lpstr>資訊安全計畫維護</vt:lpstr>
      <vt:lpstr>研究方法與步驟</vt:lpstr>
      <vt:lpstr>核電廠資訊安全</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Mac</dc:creator>
  <cp:lastModifiedBy>Mac</cp:lastModifiedBy>
  <cp:revision>53</cp:revision>
  <dcterms:created xsi:type="dcterms:W3CDTF">2016-02-16T04:38:48Z</dcterms:created>
  <dcterms:modified xsi:type="dcterms:W3CDTF">2016-07-05T02:43:26Z</dcterms:modified>
</cp:coreProperties>
</file>