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8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29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1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101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84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90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674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447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589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50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64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5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56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25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6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96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9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965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ABBC10-BDFA-493D-B9B6-1F066ADB4B4F}" type="datetimeFigureOut">
              <a:rPr lang="zh-TW" altLang="en-US" smtClean="0"/>
              <a:t>2022/9/7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DD1440-D44D-47E8-8ADF-5725C195C8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78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 rot="21420000">
            <a:off x="933866" y="1225168"/>
            <a:ext cx="9755187" cy="1136101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程式設計課程安裝檔案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 rot="21420000">
            <a:off x="1019986" y="2437446"/>
            <a:ext cx="9755187" cy="196137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TW" dirty="0"/>
              <a:t>Code blocks</a:t>
            </a:r>
            <a:r>
              <a:rPr lang="zh-TW" altLang="en-US" dirty="0"/>
              <a:t>安裝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 smtClean="0"/>
              <a:t>瘋狂</a:t>
            </a:r>
            <a:r>
              <a:rPr lang="zh-TW" altLang="en-US" dirty="0"/>
              <a:t>程設安裝</a:t>
            </a:r>
          </a:p>
        </p:txBody>
      </p:sp>
    </p:spTree>
    <p:extLst>
      <p:ext uri="{BB962C8B-B14F-4D97-AF65-F5344CB8AC3E}">
        <p14:creationId xmlns:p14="http://schemas.microsoft.com/office/powerpoint/2010/main" val="196559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34066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54000"/>
            <a:ext cx="543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 </a:t>
            </a:r>
            <a:r>
              <a:rPr lang="en-US" altLang="zh-TW" sz="2800" dirty="0"/>
              <a:t>Google</a:t>
            </a:r>
            <a:r>
              <a:rPr lang="zh-TW" altLang="en-US" sz="2800" dirty="0"/>
              <a:t>瀏覽器搜尋</a:t>
            </a:r>
            <a:r>
              <a:rPr lang="en-US" altLang="zh-TW" sz="2800" dirty="0" smtClean="0"/>
              <a:t>【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瘋狂程設</a:t>
            </a:r>
            <a:r>
              <a:rPr lang="en-US" altLang="zh-TW" sz="2800" dirty="0" smtClean="0"/>
              <a:t>】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6700" y="854273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2.</a:t>
            </a:r>
            <a:r>
              <a:rPr lang="zh-TW" altLang="en-US" sz="2800" dirty="0"/>
              <a:t> 點選第一個項目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278467" y="3341759"/>
            <a:ext cx="4326466" cy="80690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7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863600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19271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3.</a:t>
            </a:r>
            <a:r>
              <a:rPr lang="zh-TW" altLang="en-US" sz="2800" dirty="0"/>
              <a:t> 點選</a:t>
            </a:r>
            <a:r>
              <a:rPr lang="en-US" altLang="zh-TW" sz="2800" dirty="0"/>
              <a:t>【</a:t>
            </a:r>
            <a:r>
              <a:rPr lang="zh-TW" altLang="en-US" sz="2800" dirty="0"/>
              <a:t>註冊</a:t>
            </a:r>
            <a:r>
              <a:rPr lang="en-US" altLang="zh-TW" sz="2800" dirty="0"/>
              <a:t>】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266700" y="1394423"/>
            <a:ext cx="402600" cy="3327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4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069020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19271"/>
            <a:ext cx="101216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4.</a:t>
            </a:r>
            <a:r>
              <a:rPr lang="zh-TW" altLang="en-US" sz="2800" dirty="0"/>
              <a:t>請輸入平常使用的</a:t>
            </a:r>
            <a:r>
              <a:rPr lang="en-US" altLang="zh-TW" sz="2800" dirty="0" err="1"/>
              <a:t>gmail</a:t>
            </a:r>
            <a:r>
              <a:rPr lang="zh-TW" altLang="en-US" sz="2800" dirty="0"/>
              <a:t>信箱</a:t>
            </a:r>
            <a:r>
              <a:rPr lang="en-US" altLang="zh-TW" sz="2800" dirty="0"/>
              <a:t>(</a:t>
            </a:r>
            <a:r>
              <a:rPr lang="zh-TW" altLang="en-US" sz="2800" dirty="0"/>
              <a:t>用</a:t>
            </a:r>
            <a:r>
              <a:rPr lang="en-US" altLang="zh-TW" sz="2800" dirty="0"/>
              <a:t>yahoo</a:t>
            </a:r>
            <a:r>
              <a:rPr lang="zh-TW" altLang="en-US" sz="2800" dirty="0"/>
              <a:t>會常常失敗收不到信喔</a:t>
            </a:r>
            <a:r>
              <a:rPr lang="en-US" altLang="zh-TW" sz="2800" dirty="0"/>
              <a:t>~)</a:t>
            </a:r>
          </a:p>
          <a:p>
            <a:r>
              <a:rPr lang="en-US" altLang="zh-TW" sz="2800" dirty="0"/>
              <a:t>5.</a:t>
            </a:r>
            <a:r>
              <a:rPr lang="zh-TW" altLang="en-US" sz="2800" dirty="0"/>
              <a:t>點選</a:t>
            </a:r>
            <a:r>
              <a:rPr lang="en-US" altLang="zh-TW" sz="2800" dirty="0"/>
              <a:t>【</a:t>
            </a:r>
            <a:r>
              <a:rPr lang="zh-TW" altLang="en-US" sz="2800" dirty="0"/>
              <a:t>取得帳號金鑰</a:t>
            </a:r>
            <a:r>
              <a:rPr lang="en-US" altLang="zh-TW" sz="2800" dirty="0"/>
              <a:t>】</a:t>
            </a:r>
          </a:p>
          <a:p>
            <a:r>
              <a:rPr lang="en-US" altLang="zh-TW" sz="2800" dirty="0"/>
              <a:t>6.</a:t>
            </a:r>
            <a:r>
              <a:rPr lang="zh-TW" altLang="en-US" sz="2800" dirty="0"/>
              <a:t>登入剛才自己輸入的</a:t>
            </a:r>
            <a:r>
              <a:rPr lang="en-US" altLang="zh-TW" sz="2800" dirty="0" err="1"/>
              <a:t>gmail</a:t>
            </a:r>
            <a:r>
              <a:rPr lang="zh-TW" altLang="en-US" sz="2800" dirty="0"/>
              <a:t>信箱收信</a:t>
            </a:r>
            <a:r>
              <a:rPr lang="en-US" altLang="zh-TW" sz="2800" dirty="0"/>
              <a:t>(</a:t>
            </a:r>
            <a:r>
              <a:rPr lang="zh-TW" altLang="en-US" sz="2800" dirty="0"/>
              <a:t>通常要等一下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7.</a:t>
            </a:r>
            <a:r>
              <a:rPr lang="zh-TW" altLang="en-US" sz="2800" dirty="0"/>
              <a:t>如果找不到的話到垃圾郵件裡面看看</a:t>
            </a:r>
            <a:r>
              <a:rPr lang="en-US" altLang="zh-TW" sz="2800" dirty="0"/>
              <a:t>~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318988" y="4395801"/>
            <a:ext cx="2692400" cy="5926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9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286933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19271"/>
            <a:ext cx="40334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8.</a:t>
            </a:r>
            <a:r>
              <a:rPr lang="zh-TW" altLang="en-US" sz="2800" dirty="0"/>
              <a:t>複製郵件中的帳戶金鑰</a:t>
            </a:r>
            <a:endParaRPr lang="en-US" altLang="zh-TW" sz="2800" dirty="0"/>
          </a:p>
          <a:p>
            <a:r>
              <a:rPr lang="en-US" altLang="zh-TW" sz="2800" dirty="0"/>
              <a:t>9.</a:t>
            </a:r>
            <a:r>
              <a:rPr lang="zh-TW" altLang="en-US" sz="2800" dirty="0"/>
              <a:t>點選</a:t>
            </a:r>
            <a:r>
              <a:rPr lang="en-US" altLang="zh-TW" sz="2800" dirty="0"/>
              <a:t>【</a:t>
            </a:r>
            <a:r>
              <a:rPr lang="zh-TW" altLang="en-US" sz="2800" dirty="0"/>
              <a:t>帳戶設定</a:t>
            </a:r>
            <a:r>
              <a:rPr lang="en-US" altLang="zh-TW" sz="2800" dirty="0"/>
              <a:t>】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829734" y="2412999"/>
            <a:ext cx="541867" cy="3640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593167" y="219271"/>
            <a:ext cx="45288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10.</a:t>
            </a:r>
            <a:r>
              <a:rPr lang="zh-TW" altLang="en-US" sz="2800" dirty="0"/>
              <a:t>將金鑰貼上粉紅色的部分</a:t>
            </a:r>
            <a:endParaRPr lang="en-US" altLang="zh-TW" sz="2800" dirty="0"/>
          </a:p>
          <a:p>
            <a:r>
              <a:rPr lang="en-US" altLang="zh-TW" sz="2800" dirty="0"/>
              <a:t>11.</a:t>
            </a:r>
            <a:r>
              <a:rPr lang="zh-TW" altLang="en-US" sz="2800" dirty="0"/>
              <a:t>將其他資料填寫完整</a:t>
            </a:r>
            <a:endParaRPr lang="en-US" altLang="zh-TW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10438" y="3318933"/>
            <a:ext cx="1107996" cy="369332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銘傳大學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410438" y="3688265"/>
            <a:ext cx="2031325" cy="369332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資訊傳播工程學</a:t>
            </a:r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410438" y="4171152"/>
            <a:ext cx="3416320" cy="369332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打全名，不然寫作業不給分喔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410438" y="4654039"/>
            <a:ext cx="1338828" cy="369332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輸入學號</a:t>
            </a:r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!!</a:t>
            </a:r>
            <a:endParaRPr lang="zh-TW" altLang="en-US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410438" y="5064380"/>
            <a:ext cx="2262158" cy="369332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輸入記得起來的密碼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303867" y="5791199"/>
            <a:ext cx="3632200" cy="3640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91705" y="5785934"/>
            <a:ext cx="530915" cy="369332"/>
          </a:xfrm>
          <a:prstGeom prst="rect">
            <a:avLst/>
          </a:prstGeom>
          <a:solidFill>
            <a:srgbClr val="00206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12.</a:t>
            </a:r>
            <a:endParaRPr lang="zh-TW" altLang="en-US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12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965200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19271"/>
            <a:ext cx="3512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13.</a:t>
            </a:r>
            <a:r>
              <a:rPr lang="zh-TW" altLang="en-US" sz="2800" dirty="0"/>
              <a:t> 點選</a:t>
            </a:r>
            <a:r>
              <a:rPr lang="en-US" altLang="zh-TW" sz="2800" dirty="0"/>
              <a:t>【</a:t>
            </a:r>
            <a:r>
              <a:rPr lang="zh-TW" altLang="en-US" sz="2800" dirty="0"/>
              <a:t>程式安裝</a:t>
            </a:r>
            <a:r>
              <a:rPr lang="en-US" altLang="zh-TW" sz="2800" dirty="0"/>
              <a:t>】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320799" y="2088690"/>
            <a:ext cx="694268" cy="3412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185333" y="5001225"/>
            <a:ext cx="1024467" cy="23117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68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266700" y="219271"/>
            <a:ext cx="4169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14.</a:t>
            </a:r>
            <a:r>
              <a:rPr lang="zh-TW" altLang="en-US" sz="2800" dirty="0"/>
              <a:t>開啟</a:t>
            </a:r>
            <a:r>
              <a:rPr lang="en-US" altLang="zh-TW" sz="2800" dirty="0"/>
              <a:t>【</a:t>
            </a:r>
            <a:r>
              <a:rPr lang="zh-TW" altLang="en-US" sz="2800" dirty="0"/>
              <a:t>下載</a:t>
            </a:r>
            <a:r>
              <a:rPr lang="en-US" altLang="zh-TW" sz="2800" dirty="0"/>
              <a:t>】</a:t>
            </a:r>
            <a:r>
              <a:rPr lang="zh-TW" altLang="en-US" sz="2800" dirty="0"/>
              <a:t>資料夾</a:t>
            </a:r>
            <a:endParaRPr lang="en-US" altLang="zh-TW" sz="2800" dirty="0"/>
          </a:p>
          <a:p>
            <a:r>
              <a:rPr lang="en-US" altLang="zh-TW" sz="2800" dirty="0"/>
              <a:t>15.</a:t>
            </a:r>
            <a:r>
              <a:rPr lang="zh-TW" altLang="en-US" sz="2800" dirty="0"/>
              <a:t>找到方才下載的壓縮檔</a:t>
            </a:r>
          </a:p>
          <a:p>
            <a:endParaRPr lang="zh-TW" altLang="en-US" sz="28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5496"/>
            <a:ext cx="12192000" cy="6844073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2074333" y="3011557"/>
            <a:ext cx="7840134" cy="27119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03131" y="230419"/>
            <a:ext cx="34692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16.</a:t>
            </a:r>
            <a:r>
              <a:rPr lang="zh-TW" altLang="en-US" sz="2800" dirty="0"/>
              <a:t>右鍵→</a:t>
            </a:r>
            <a:r>
              <a:rPr lang="en-US" altLang="zh-TW" sz="2800" dirty="0"/>
              <a:t>7-Zip</a:t>
            </a:r>
          </a:p>
          <a:p>
            <a:r>
              <a:rPr lang="en-US" altLang="zh-TW" sz="2800" dirty="0"/>
              <a:t>17.</a:t>
            </a:r>
            <a:r>
              <a:rPr lang="zh-TW" altLang="en-US" sz="2800" dirty="0"/>
              <a:t>解壓縮至</a:t>
            </a:r>
            <a:r>
              <a:rPr lang="en-US" altLang="zh-TW" sz="2800" dirty="0"/>
              <a:t>”……………….”</a:t>
            </a:r>
            <a:endParaRPr lang="zh-TW" altLang="en-US" sz="2800" dirty="0"/>
          </a:p>
        </p:txBody>
      </p:sp>
      <p:sp>
        <p:nvSpPr>
          <p:cNvPr id="8" name="圓角矩形 7"/>
          <p:cNvSpPr/>
          <p:nvPr/>
        </p:nvSpPr>
        <p:spPr>
          <a:xfrm>
            <a:off x="6671733" y="3852333"/>
            <a:ext cx="2760134" cy="2794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6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914400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19271"/>
            <a:ext cx="4232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18.</a:t>
            </a:r>
            <a:r>
              <a:rPr lang="zh-TW" altLang="en-US" sz="2800" dirty="0"/>
              <a:t> 打開解壓縮後的資料夾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806549" y="2334224"/>
            <a:ext cx="3605710" cy="34124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57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34533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19271"/>
            <a:ext cx="5852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19.</a:t>
            </a:r>
            <a:r>
              <a:rPr lang="zh-TW" altLang="en-US" sz="2800" dirty="0"/>
              <a:t> 打開黑色小圖的</a:t>
            </a:r>
            <a:r>
              <a:rPr lang="en-US" altLang="zh-TW" sz="2800" dirty="0"/>
              <a:t>【</a:t>
            </a:r>
            <a:r>
              <a:rPr lang="en-US" altLang="zh-TW" sz="2800" dirty="0" err="1"/>
              <a:t>CodingFrenzy</a:t>
            </a:r>
            <a:r>
              <a:rPr lang="en-US" altLang="zh-TW" sz="2800" dirty="0"/>
              <a:t>】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1846877" y="2836334"/>
            <a:ext cx="3540669" cy="27093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8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85333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19271"/>
            <a:ext cx="6070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20.</a:t>
            </a:r>
            <a:r>
              <a:rPr lang="zh-TW" altLang="en-US" sz="2800" dirty="0"/>
              <a:t> 你只能選</a:t>
            </a:r>
            <a:r>
              <a:rPr lang="en-US" altLang="zh-TW" sz="2800" dirty="0"/>
              <a:t>【</a:t>
            </a:r>
            <a:r>
              <a:rPr lang="zh-TW" altLang="en-US" sz="2800" dirty="0"/>
              <a:t>同意以下各授權規定</a:t>
            </a:r>
            <a:r>
              <a:rPr lang="en-US" altLang="zh-TW" sz="2800" dirty="0"/>
              <a:t>】</a:t>
            </a:r>
            <a:endParaRPr lang="zh-TW" altLang="en-US" sz="2800" dirty="0"/>
          </a:p>
        </p:txBody>
      </p:sp>
      <p:sp>
        <p:nvSpPr>
          <p:cNvPr id="5" name="圓角矩形 4"/>
          <p:cNvSpPr/>
          <p:nvPr/>
        </p:nvSpPr>
        <p:spPr>
          <a:xfrm>
            <a:off x="266700" y="1399028"/>
            <a:ext cx="1037167" cy="34510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96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159934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19271"/>
            <a:ext cx="5880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21.</a:t>
            </a:r>
            <a:r>
              <a:rPr lang="zh-TW" altLang="en-US" sz="2800" dirty="0"/>
              <a:t> 登入自己註冊的帳號</a:t>
            </a:r>
            <a:r>
              <a:rPr lang="en-US" altLang="zh-TW" sz="2800" dirty="0"/>
              <a:t>(</a:t>
            </a:r>
            <a:r>
              <a:rPr lang="zh-TW" altLang="en-US" sz="2800" dirty="0"/>
              <a:t>學號</a:t>
            </a:r>
            <a:r>
              <a:rPr lang="en-US" altLang="zh-TW" sz="2800" dirty="0"/>
              <a:t>)</a:t>
            </a:r>
            <a:r>
              <a:rPr lang="zh-TW" altLang="en-US" sz="2800" dirty="0"/>
              <a:t>及密碼</a:t>
            </a:r>
          </a:p>
        </p:txBody>
      </p:sp>
    </p:spTree>
    <p:extLst>
      <p:ext uri="{BB962C8B-B14F-4D97-AF65-F5344CB8AC3E}">
        <p14:creationId xmlns:p14="http://schemas.microsoft.com/office/powerpoint/2010/main" val="17986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.CODE</a:t>
            </a:r>
            <a:r>
              <a:rPr lang="zh-TW" altLang="en-US" dirty="0" smtClean="0"/>
              <a:t> </a:t>
            </a:r>
            <a:r>
              <a:rPr lang="en-US" altLang="zh-TW" dirty="0"/>
              <a:t>BLOCKS</a:t>
            </a:r>
            <a:r>
              <a:rPr lang="zh-TW" altLang="en-US" dirty="0"/>
              <a:t>安裝步驟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0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939800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19271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22.</a:t>
            </a:r>
            <a:r>
              <a:rPr lang="zh-TW" altLang="en-US" sz="2800" dirty="0"/>
              <a:t> 點選</a:t>
            </a:r>
            <a:r>
              <a:rPr lang="en-US" altLang="zh-TW" sz="2800" dirty="0"/>
              <a:t>【</a:t>
            </a:r>
            <a:r>
              <a:rPr lang="zh-TW" altLang="en-US" sz="2800" dirty="0"/>
              <a:t>加選課程</a:t>
            </a:r>
            <a:r>
              <a:rPr lang="en-US" altLang="zh-TW" sz="2800" dirty="0"/>
              <a:t>】</a:t>
            </a:r>
            <a:endParaRPr lang="zh-TW" altLang="en-US" sz="2800" dirty="0"/>
          </a:p>
        </p:txBody>
      </p:sp>
      <p:sp>
        <p:nvSpPr>
          <p:cNvPr id="4" name="圓角矩形 3"/>
          <p:cNvSpPr/>
          <p:nvPr/>
        </p:nvSpPr>
        <p:spPr>
          <a:xfrm>
            <a:off x="355601" y="2296494"/>
            <a:ext cx="1413932" cy="3027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2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523994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254000"/>
            <a:ext cx="655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 </a:t>
            </a:r>
            <a:r>
              <a:rPr lang="en-US" altLang="zh-TW" sz="2800" dirty="0"/>
              <a:t>Google</a:t>
            </a:r>
            <a:r>
              <a:rPr lang="zh-TW" altLang="en-US" sz="2800" dirty="0"/>
              <a:t>瀏覽器搜尋</a:t>
            </a:r>
            <a:r>
              <a:rPr lang="en-US" altLang="zh-TW" sz="2800" dirty="0"/>
              <a:t>【CODE</a:t>
            </a:r>
            <a:r>
              <a:rPr lang="zh-TW" altLang="en-US" sz="2800" dirty="0"/>
              <a:t> </a:t>
            </a:r>
            <a:r>
              <a:rPr lang="en-US" altLang="zh-TW" sz="2800" dirty="0"/>
              <a:t>BLOCKS</a:t>
            </a:r>
            <a:r>
              <a:rPr lang="zh-TW" altLang="en-US" sz="2800" dirty="0"/>
              <a:t> </a:t>
            </a:r>
            <a:r>
              <a:rPr lang="en-US" altLang="zh-TW" sz="2800" dirty="0"/>
              <a:t>17.12】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66700" y="854273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2.</a:t>
            </a:r>
            <a:r>
              <a:rPr lang="zh-TW" altLang="en-US" sz="2800" dirty="0"/>
              <a:t> 點選第一個項目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312333" y="3629626"/>
            <a:ext cx="3957824" cy="5926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48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787400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160006"/>
            <a:ext cx="2646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2.</a:t>
            </a:r>
            <a:r>
              <a:rPr lang="zh-TW" altLang="en-US" sz="2800" dirty="0"/>
              <a:t> 點選指定項目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1567377" y="5808132"/>
            <a:ext cx="6746889" cy="3217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058334"/>
            <a:ext cx="11658600" cy="685800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266700" y="160006"/>
            <a:ext cx="7263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3.</a:t>
            </a:r>
            <a:r>
              <a:rPr lang="zh-TW" altLang="en-US" sz="2800" dirty="0"/>
              <a:t>開啟</a:t>
            </a:r>
            <a:r>
              <a:rPr lang="en-US" altLang="zh-TW" sz="2800" dirty="0"/>
              <a:t>【</a:t>
            </a:r>
            <a:r>
              <a:rPr lang="zh-TW" altLang="en-US" sz="2800" dirty="0"/>
              <a:t>下載</a:t>
            </a:r>
            <a:r>
              <a:rPr lang="en-US" altLang="zh-TW" sz="2800" dirty="0"/>
              <a:t>】</a:t>
            </a:r>
            <a:r>
              <a:rPr lang="zh-TW" altLang="en-US" sz="2800" dirty="0"/>
              <a:t>資料夾，開啟方才下載的檔案</a:t>
            </a:r>
          </a:p>
        </p:txBody>
      </p:sp>
      <p:sp>
        <p:nvSpPr>
          <p:cNvPr id="4" name="圓角矩形 3"/>
          <p:cNvSpPr/>
          <p:nvPr/>
        </p:nvSpPr>
        <p:spPr>
          <a:xfrm>
            <a:off x="1837267" y="2556933"/>
            <a:ext cx="2692400" cy="2624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6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32" b="48889"/>
          <a:stretch/>
        </p:blipFill>
        <p:spPr>
          <a:xfrm>
            <a:off x="6656972" y="1820334"/>
            <a:ext cx="4493628" cy="3505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27" b="49012"/>
          <a:stretch/>
        </p:blipFill>
        <p:spPr>
          <a:xfrm>
            <a:off x="916572" y="1820334"/>
            <a:ext cx="4485161" cy="349673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16572" y="1185333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4.</a:t>
            </a:r>
            <a:r>
              <a:rPr lang="zh-TW" altLang="en-US" sz="2800" dirty="0"/>
              <a:t> 你只能選</a:t>
            </a:r>
            <a:r>
              <a:rPr lang="en-US" altLang="zh-TW" sz="2800" dirty="0"/>
              <a:t>I</a:t>
            </a:r>
            <a:r>
              <a:rPr lang="zh-TW" altLang="en-US" sz="2800" dirty="0"/>
              <a:t> </a:t>
            </a:r>
            <a:r>
              <a:rPr lang="en-US" altLang="zh-TW" sz="2800" dirty="0"/>
              <a:t>Agree…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01650" y="1185333"/>
            <a:ext cx="2773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5.</a:t>
            </a:r>
            <a:r>
              <a:rPr lang="zh-TW" altLang="en-US" sz="2800" dirty="0"/>
              <a:t> 你只能選</a:t>
            </a:r>
            <a:r>
              <a:rPr lang="en-US" altLang="zh-TW" sz="2800" dirty="0"/>
              <a:t>Next~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844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22" b="49136"/>
          <a:stretch/>
        </p:blipFill>
        <p:spPr>
          <a:xfrm>
            <a:off x="840374" y="1727201"/>
            <a:ext cx="4476694" cy="348826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22" b="49259"/>
          <a:stretch/>
        </p:blipFill>
        <p:spPr>
          <a:xfrm>
            <a:off x="6702455" y="1731435"/>
            <a:ext cx="4476694" cy="347980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916572" y="1185333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6.</a:t>
            </a:r>
            <a:r>
              <a:rPr lang="zh-TW" altLang="en-US" sz="2800" dirty="0"/>
              <a:t> 全部都要打勾勾</a:t>
            </a:r>
            <a:r>
              <a:rPr lang="en-US" altLang="zh-TW" sz="2800" dirty="0"/>
              <a:t>!!!!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01650" y="1185333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7.</a:t>
            </a:r>
            <a:r>
              <a:rPr lang="zh-TW" altLang="en-US" sz="2800" dirty="0"/>
              <a:t> 不可以改預設路徑</a:t>
            </a:r>
            <a:r>
              <a:rPr lang="en-US" altLang="zh-TW" sz="2800" dirty="0"/>
              <a:t>!!!!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98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04513" y="1430866"/>
            <a:ext cx="988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8.</a:t>
            </a:r>
            <a:r>
              <a:rPr lang="zh-TW" altLang="en-US" sz="2800" dirty="0"/>
              <a:t>安裝好後，重新開機，開啟</a:t>
            </a:r>
            <a:r>
              <a:rPr lang="en-US" altLang="zh-TW" sz="2800" dirty="0"/>
              <a:t>CODE</a:t>
            </a:r>
            <a:r>
              <a:rPr lang="zh-TW" altLang="en-US" sz="2800" dirty="0"/>
              <a:t> </a:t>
            </a:r>
            <a:r>
              <a:rPr lang="en-US" altLang="zh-TW" sz="2800" dirty="0"/>
              <a:t>BLOCKS</a:t>
            </a:r>
            <a:r>
              <a:rPr lang="zh-TW" altLang="en-US" sz="2800" dirty="0"/>
              <a:t>，檢查是否運作正常</a:t>
            </a:r>
          </a:p>
        </p:txBody>
      </p:sp>
    </p:spTree>
    <p:extLst>
      <p:ext uri="{BB962C8B-B14F-4D97-AF65-F5344CB8AC3E}">
        <p14:creationId xmlns:p14="http://schemas.microsoft.com/office/powerpoint/2010/main" val="218771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/>
              <a:t>瘋狂程設安裝步驟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4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0</TotalTime>
  <Words>331</Words>
  <Application>Microsoft Office PowerPoint</Application>
  <PresentationFormat>寬螢幕</PresentationFormat>
  <Paragraphs>41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新細明體</vt:lpstr>
      <vt:lpstr>標楷體</vt:lpstr>
      <vt:lpstr>Arial</vt:lpstr>
      <vt:lpstr>Impact</vt:lpstr>
      <vt:lpstr>主要賽事</vt:lpstr>
      <vt:lpstr>程式設計課程安裝檔案</vt:lpstr>
      <vt:lpstr>1.CODE BLOCKS安裝步驟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2.瘋狂程設安裝步驟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Li-an Cheng</dc:creator>
  <cp:lastModifiedBy>Jainshone Chung</cp:lastModifiedBy>
  <cp:revision>14</cp:revision>
  <dcterms:created xsi:type="dcterms:W3CDTF">2021-09-09T02:34:24Z</dcterms:created>
  <dcterms:modified xsi:type="dcterms:W3CDTF">2022-09-07T03:57:13Z</dcterms:modified>
</cp:coreProperties>
</file>