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7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81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9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7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9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9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70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1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64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4948-8439-4981-AB8E-A5CDF89E8D33}" type="datetimeFigureOut">
              <a:rPr lang="zh-TW" altLang="en-US" smtClean="0"/>
              <a:t>2016/2/28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0A4E-D27C-453C-9D9F-C28E2457D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7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建立物件導向程式設計基礎觀念</a:t>
            </a:r>
          </a:p>
          <a:p>
            <a:r>
              <a:rPr lang="zh-TW" altLang="en-US" dirty="0" smtClean="0"/>
              <a:t>了解如何運用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設計物件導向程式</a:t>
            </a:r>
          </a:p>
          <a:p>
            <a:r>
              <a:rPr lang="zh-TW" altLang="en-US" dirty="0" smtClean="0"/>
              <a:t>培養同學利用物件導向程式解決問題能力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7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程式語言概述</a:t>
            </a:r>
            <a:r>
              <a:rPr lang="en-US" altLang="zh-TW" dirty="0" smtClean="0"/>
              <a:t>(1-2w)</a:t>
            </a:r>
            <a:endParaRPr lang="zh-TW" altLang="en-US" dirty="0" smtClean="0"/>
          </a:p>
          <a:p>
            <a:r>
              <a:rPr lang="zh-TW" altLang="en-US" dirty="0" smtClean="0"/>
              <a:t>程式架構與編程風格養成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程式語言</a:t>
            </a:r>
            <a:r>
              <a:rPr lang="en-US" altLang="zh-TW" dirty="0" smtClean="0"/>
              <a:t>101(3-5w)</a:t>
            </a:r>
          </a:p>
          <a:p>
            <a:pPr lvl="1"/>
            <a:r>
              <a:rPr lang="zh-TW" altLang="en-US" dirty="0" smtClean="0"/>
              <a:t>資料型別與變數宣告</a:t>
            </a:r>
          </a:p>
          <a:p>
            <a:pPr lvl="1"/>
            <a:r>
              <a:rPr lang="zh-TW" altLang="en-US" dirty="0" smtClean="0"/>
              <a:t>程式運算</a:t>
            </a:r>
          </a:p>
          <a:p>
            <a:pPr lvl="1"/>
            <a:r>
              <a:rPr lang="zh-TW" altLang="en-US" dirty="0" smtClean="0"/>
              <a:t>程式執行結構</a:t>
            </a:r>
          </a:p>
          <a:p>
            <a:pPr lvl="1"/>
            <a:r>
              <a:rPr lang="zh-TW" altLang="en-US" dirty="0" smtClean="0"/>
              <a:t>陣列與應用</a:t>
            </a:r>
          </a:p>
          <a:p>
            <a:pPr lvl="1"/>
            <a:r>
              <a:rPr lang="zh-TW" altLang="en-US" dirty="0" smtClean="0"/>
              <a:t>方法及遞迴函數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物件導向程式設計</a:t>
            </a:r>
            <a:r>
              <a:rPr lang="en-US" altLang="zh-TW" dirty="0" smtClean="0"/>
              <a:t>102</a:t>
            </a:r>
          </a:p>
          <a:p>
            <a:pPr lvl="1"/>
            <a:r>
              <a:rPr lang="zh-TW" altLang="en-US" dirty="0" smtClean="0"/>
              <a:t>物件導向概念</a:t>
            </a:r>
            <a:r>
              <a:rPr lang="en-US" altLang="zh-TW" dirty="0" smtClean="0"/>
              <a:t>(6w)</a:t>
            </a:r>
          </a:p>
          <a:p>
            <a:pPr lvl="1"/>
            <a:r>
              <a:rPr lang="zh-TW" altLang="en-US" dirty="0" smtClean="0"/>
              <a:t>類別與物件</a:t>
            </a:r>
            <a:r>
              <a:rPr lang="en-US" altLang="zh-TW" dirty="0" smtClean="0"/>
              <a:t>(7w)</a:t>
            </a:r>
          </a:p>
          <a:p>
            <a:pPr lvl="1"/>
            <a:r>
              <a:rPr lang="zh-TW" altLang="en-US" dirty="0" smtClean="0"/>
              <a:t>類別設計</a:t>
            </a:r>
            <a:r>
              <a:rPr lang="en-US" altLang="zh-TW" dirty="0" smtClean="0"/>
              <a:t>(8w)</a:t>
            </a:r>
          </a:p>
          <a:p>
            <a:pPr lvl="1"/>
            <a:r>
              <a:rPr lang="zh-TW" altLang="en-US" dirty="0" smtClean="0"/>
              <a:t>類別繼承</a:t>
            </a:r>
            <a:r>
              <a:rPr lang="en-US" altLang="zh-TW" dirty="0" smtClean="0"/>
              <a:t>(10-11w)</a:t>
            </a:r>
          </a:p>
          <a:p>
            <a:pPr lvl="1"/>
            <a:r>
              <a:rPr lang="zh-TW" altLang="en-US" dirty="0" smtClean="0"/>
              <a:t>類別多型</a:t>
            </a:r>
            <a:r>
              <a:rPr lang="en-US" altLang="zh-TW" dirty="0" smtClean="0"/>
              <a:t>(12-13w)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大型程式開發</a:t>
            </a:r>
            <a:r>
              <a:rPr lang="en-US" altLang="zh-TW" dirty="0" smtClean="0"/>
              <a:t>(14w)</a:t>
            </a:r>
          </a:p>
          <a:p>
            <a:r>
              <a:rPr lang="zh-TW" altLang="en-US" dirty="0" smtClean="0"/>
              <a:t>物件導向程式應用</a:t>
            </a:r>
            <a:r>
              <a:rPr lang="en-US" altLang="zh-TW" dirty="0" smtClean="0"/>
              <a:t>103(15-17w)</a:t>
            </a:r>
          </a:p>
          <a:p>
            <a:pPr lvl="1"/>
            <a:r>
              <a:rPr lang="en-US" altLang="zh-TW" dirty="0" smtClean="0"/>
              <a:t>Java/2D</a:t>
            </a:r>
            <a:r>
              <a:rPr lang="zh-TW" altLang="en-US" dirty="0" smtClean="0"/>
              <a:t>繪圖程式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GUI</a:t>
            </a:r>
          </a:p>
          <a:p>
            <a:pPr lvl="1"/>
            <a:r>
              <a:rPr lang="en-US" altLang="zh-TW" dirty="0" smtClean="0"/>
              <a:t>Java </a:t>
            </a:r>
            <a:r>
              <a:rPr lang="zh-TW" altLang="en-US" dirty="0" smtClean="0"/>
              <a:t>資料庫</a:t>
            </a: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39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成績計算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平時成績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</a:p>
          <a:p>
            <a:pPr lvl="1"/>
            <a:r>
              <a:rPr lang="zh-TW" altLang="en-US" dirty="0" smtClean="0"/>
              <a:t>上課出席及</a:t>
            </a:r>
            <a:r>
              <a:rPr lang="zh-TW" altLang="en-US" dirty="0"/>
              <a:t>次序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0000FF"/>
                </a:solidFill>
              </a:rPr>
              <a:t>25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課堂練習及程式作業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0000FF"/>
                </a:solidFill>
              </a:rPr>
              <a:t>15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期中考 </a:t>
            </a:r>
            <a:r>
              <a:rPr lang="en-US" altLang="zh-TW" dirty="0" smtClean="0">
                <a:solidFill>
                  <a:srgbClr val="FF0000"/>
                </a:solidFill>
              </a:rPr>
              <a:t>30% (</a:t>
            </a:r>
            <a:r>
              <a:rPr lang="zh-TW" altLang="en-US" dirty="0" smtClean="0">
                <a:solidFill>
                  <a:srgbClr val="FF0000"/>
                </a:solidFill>
              </a:rPr>
              <a:t>平時練習＋筆試）</a:t>
            </a:r>
            <a:endParaRPr lang="en-US" altLang="zh-TW" dirty="0" smtClean="0"/>
          </a:p>
          <a:p>
            <a:r>
              <a:rPr lang="zh-TW" altLang="en-US" dirty="0" smtClean="0"/>
              <a:t>期末考 </a:t>
            </a:r>
            <a:r>
              <a:rPr lang="en-US" altLang="zh-TW" dirty="0" smtClean="0">
                <a:solidFill>
                  <a:srgbClr val="FF0000"/>
                </a:solidFill>
              </a:rPr>
              <a:t>30%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平時練習＋筆試</a:t>
            </a:r>
            <a:r>
              <a:rPr lang="zh-TW" altLang="en-US" dirty="0" smtClean="0">
                <a:solidFill>
                  <a:srgbClr val="FF0000"/>
                </a:solidFill>
              </a:rPr>
              <a:t>）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22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上課守則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教室禁止飲食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可帶有杯蓋的飲料罐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上課中嚴禁玩電腦遊戲、手機遊戲、觀看影片</a:t>
            </a:r>
            <a:endParaRPr lang="en-US" altLang="zh-TW" dirty="0" smtClean="0"/>
          </a:p>
          <a:p>
            <a:r>
              <a:rPr lang="zh-TW" altLang="en-US" dirty="0" smtClean="0"/>
              <a:t>教室禁止大聲嘻笑喧嘩、隨意走動、聚集聊天</a:t>
            </a:r>
            <a:endParaRPr lang="en-US" altLang="zh-TW" dirty="0" smtClean="0"/>
          </a:p>
          <a:p>
            <a:r>
              <a:rPr lang="zh-TW" altLang="en-US" dirty="0" smtClean="0"/>
              <a:t>請保持環境整潔，下課值日生須清除教室垃圾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65DC-C021-1946-B535-3D8BBDDB32C5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77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207</Words>
  <Application>Microsoft Office PowerPoint</Application>
  <PresentationFormat>寬螢幕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課程目標</vt:lpstr>
      <vt:lpstr>課程內容</vt:lpstr>
      <vt:lpstr>成績計算</vt:lpstr>
      <vt:lpstr>上課守則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課程目標</dc:title>
  <dc:creator>CSIE-office</dc:creator>
  <cp:lastModifiedBy>CSIE-office</cp:lastModifiedBy>
  <cp:revision>2</cp:revision>
  <dcterms:created xsi:type="dcterms:W3CDTF">2016-02-28T13:18:12Z</dcterms:created>
  <dcterms:modified xsi:type="dcterms:W3CDTF">2016-02-28T13:24:20Z</dcterms:modified>
</cp:coreProperties>
</file>