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57" r:id="rId4"/>
    <p:sldId id="284" r:id="rId5"/>
    <p:sldId id="272" r:id="rId6"/>
    <p:sldId id="273" r:id="rId7"/>
    <p:sldId id="294" r:id="rId8"/>
    <p:sldId id="285" r:id="rId9"/>
    <p:sldId id="274" r:id="rId10"/>
    <p:sldId id="277" r:id="rId11"/>
    <p:sldId id="280" r:id="rId12"/>
    <p:sldId id="282" r:id="rId13"/>
    <p:sldId id="286" r:id="rId14"/>
    <p:sldId id="258" r:id="rId15"/>
    <p:sldId id="283" r:id="rId16"/>
    <p:sldId id="276" r:id="rId17"/>
    <p:sldId id="278" r:id="rId18"/>
    <p:sldId id="260" r:id="rId19"/>
    <p:sldId id="271" r:id="rId20"/>
    <p:sldId id="295" r:id="rId21"/>
    <p:sldId id="287" r:id="rId22"/>
    <p:sldId id="288" r:id="rId23"/>
    <p:sldId id="289" r:id="rId24"/>
    <p:sldId id="296" r:id="rId25"/>
    <p:sldId id="297" r:id="rId26"/>
    <p:sldId id="298" r:id="rId27"/>
    <p:sldId id="290" r:id="rId28"/>
    <p:sldId id="299" r:id="rId29"/>
    <p:sldId id="300" r:id="rId30"/>
    <p:sldId id="302" r:id="rId31"/>
    <p:sldId id="303" r:id="rId32"/>
    <p:sldId id="304" r:id="rId33"/>
    <p:sldId id="305" r:id="rId34"/>
    <p:sldId id="306" r:id="rId35"/>
    <p:sldId id="307" r:id="rId36"/>
    <p:sldId id="291" r:id="rId37"/>
    <p:sldId id="308" r:id="rId38"/>
    <p:sldId id="309" r:id="rId39"/>
    <p:sldId id="301" r:id="rId40"/>
    <p:sldId id="263" r:id="rId41"/>
    <p:sldId id="275" r:id="rId42"/>
    <p:sldId id="29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  <a:srgbClr val="CC99FF"/>
    <a:srgbClr val="FF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8498" autoAdjust="0"/>
  </p:normalViewPr>
  <p:slideViewPr>
    <p:cSldViewPr snapToGrid="0">
      <p:cViewPr varScale="1">
        <p:scale>
          <a:sx n="78" d="100"/>
          <a:sy n="78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FB90-7709-4A20-A25A-F2A865F59840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zh-TW" altLang="en-US"/>
        </a:p>
      </dgm:t>
    </dgm:pt>
    <dgm:pt modelId="{F635B6A2-2711-4A94-A78D-CA5FABEA7CED}">
      <dgm:prSet/>
      <dgm:spPr/>
      <dgm:t>
        <a:bodyPr/>
        <a:lstStyle/>
        <a:p>
          <a:pPr rtl="0"/>
          <a:r>
            <a:rPr lang="zh-TW" smtClean="0"/>
            <a:t>知識管理</a:t>
          </a:r>
          <a:r>
            <a:rPr lang="en-US" smtClean="0"/>
            <a:t>(Knowledge Management, KM)</a:t>
          </a:r>
          <a:r>
            <a:rPr lang="zh-TW" smtClean="0"/>
            <a:t>組織重要建設，是人力資源管理核心</a:t>
          </a:r>
          <a:endParaRPr lang="zh-TW"/>
        </a:p>
      </dgm:t>
    </dgm:pt>
    <dgm:pt modelId="{3DD7123C-57E5-4107-91BA-C5E5594BF29A}" type="parTrans" cxnId="{BF6F9250-0C69-4EF9-8E84-0A66031603DF}">
      <dgm:prSet/>
      <dgm:spPr/>
      <dgm:t>
        <a:bodyPr/>
        <a:lstStyle/>
        <a:p>
          <a:endParaRPr lang="zh-TW" altLang="en-US"/>
        </a:p>
      </dgm:t>
    </dgm:pt>
    <dgm:pt modelId="{84D3F421-43BD-40A6-868D-33F92CF3411C}" type="sibTrans" cxnId="{BF6F9250-0C69-4EF9-8E84-0A66031603DF}">
      <dgm:prSet/>
      <dgm:spPr/>
      <dgm:t>
        <a:bodyPr/>
        <a:lstStyle/>
        <a:p>
          <a:endParaRPr lang="zh-TW" altLang="en-US"/>
        </a:p>
      </dgm:t>
    </dgm:pt>
    <dgm:pt modelId="{DA378F52-90A1-4E06-BA35-C748912C2AED}">
      <dgm:prSet/>
      <dgm:spPr/>
      <dgm:t>
        <a:bodyPr/>
        <a:lstStyle/>
        <a:p>
          <a:pPr rtl="0"/>
          <a:r>
            <a:rPr lang="zh-TW" smtClean="0"/>
            <a:t>彼得杜拉克「知識取代土地、勞動、資本與機器設備，成為最重要的生產因素。」</a:t>
          </a:r>
          <a:endParaRPr lang="zh-TW"/>
        </a:p>
      </dgm:t>
    </dgm:pt>
    <dgm:pt modelId="{68C22E30-DDC2-47D5-9CA7-6E7699B99F3D}" type="parTrans" cxnId="{1FC20FEB-5FE6-4619-A0D6-016C72AAC36B}">
      <dgm:prSet/>
      <dgm:spPr/>
      <dgm:t>
        <a:bodyPr/>
        <a:lstStyle/>
        <a:p>
          <a:endParaRPr lang="zh-TW" altLang="en-US"/>
        </a:p>
      </dgm:t>
    </dgm:pt>
    <dgm:pt modelId="{BA405458-8ABB-4E85-9C9A-F726D20E23EB}" type="sibTrans" cxnId="{1FC20FEB-5FE6-4619-A0D6-016C72AAC36B}">
      <dgm:prSet/>
      <dgm:spPr/>
      <dgm:t>
        <a:bodyPr/>
        <a:lstStyle/>
        <a:p>
          <a:endParaRPr lang="zh-TW" altLang="en-US"/>
        </a:p>
      </dgm:t>
    </dgm:pt>
    <dgm:pt modelId="{7858470B-5489-4A8B-959E-BAAB64B7138E}">
      <dgm:prSet/>
      <dgm:spPr/>
      <dgm:t>
        <a:bodyPr/>
        <a:lstStyle/>
        <a:p>
          <a:pPr rtl="0"/>
          <a:r>
            <a:rPr lang="zh-TW" smtClean="0"/>
            <a:t>資訊化</a:t>
          </a:r>
          <a:r>
            <a:rPr lang="en-US" smtClean="0"/>
            <a:t>(Informatization)</a:t>
          </a:r>
          <a:r>
            <a:rPr lang="zh-TW" smtClean="0"/>
            <a:t>帶動知識管理，協助企業或組織累積知識財富、創造更多競爭力的人文與技術。</a:t>
          </a:r>
          <a:endParaRPr lang="zh-TW"/>
        </a:p>
      </dgm:t>
    </dgm:pt>
    <dgm:pt modelId="{13F2D9A6-E9AD-412B-9816-D41D13E0E135}" type="parTrans" cxnId="{C08F6EAA-E174-42A2-A4FD-01C591AFFA48}">
      <dgm:prSet/>
      <dgm:spPr/>
      <dgm:t>
        <a:bodyPr/>
        <a:lstStyle/>
        <a:p>
          <a:endParaRPr lang="zh-TW" altLang="en-US"/>
        </a:p>
      </dgm:t>
    </dgm:pt>
    <dgm:pt modelId="{D55501C1-0FCA-41C7-B90A-4F51AE09C45D}" type="sibTrans" cxnId="{C08F6EAA-E174-42A2-A4FD-01C591AFFA48}">
      <dgm:prSet/>
      <dgm:spPr/>
      <dgm:t>
        <a:bodyPr/>
        <a:lstStyle/>
        <a:p>
          <a:endParaRPr lang="zh-TW" altLang="en-US"/>
        </a:p>
      </dgm:t>
    </dgm:pt>
    <dgm:pt modelId="{3AF804D8-D2F8-4A67-B205-78A7D4B2BC3A}">
      <dgm:prSet/>
      <dgm:spPr/>
      <dgm:t>
        <a:bodyPr/>
        <a:lstStyle/>
        <a:p>
          <a:pPr rtl="0"/>
          <a:r>
            <a:rPr lang="zh-TW" smtClean="0"/>
            <a:t>知識透過「</a:t>
          </a:r>
          <a:r>
            <a:rPr lang="zh-TW" b="1" smtClean="0"/>
            <a:t>獲得</a:t>
          </a:r>
          <a:r>
            <a:rPr lang="zh-TW" smtClean="0"/>
            <a:t>、</a:t>
          </a:r>
          <a:r>
            <a:rPr lang="zh-TW" b="1" smtClean="0"/>
            <a:t>記錄</a:t>
          </a:r>
          <a:r>
            <a:rPr lang="zh-TW" smtClean="0"/>
            <a:t>、</a:t>
          </a:r>
          <a:r>
            <a:rPr lang="zh-TW" b="1" smtClean="0"/>
            <a:t>組織</a:t>
          </a:r>
          <a:r>
            <a:rPr lang="zh-TW" smtClean="0"/>
            <a:t>、</a:t>
          </a:r>
          <a:r>
            <a:rPr lang="zh-TW" b="1" smtClean="0"/>
            <a:t>存取</a:t>
          </a:r>
          <a:r>
            <a:rPr lang="zh-TW" smtClean="0"/>
            <a:t>、</a:t>
          </a:r>
          <a:r>
            <a:rPr lang="zh-TW" b="1" smtClean="0"/>
            <a:t>更新</a:t>
          </a:r>
          <a:r>
            <a:rPr lang="zh-TW" smtClean="0"/>
            <a:t>」，不斷「由外而內的累積」以及「由內而外的優化」</a:t>
          </a:r>
          <a:endParaRPr lang="zh-TW"/>
        </a:p>
      </dgm:t>
    </dgm:pt>
    <dgm:pt modelId="{F594DEA0-6594-47C1-B113-500A583646FC}" type="parTrans" cxnId="{9E1CA895-D99F-4642-9224-CCF74119624D}">
      <dgm:prSet/>
      <dgm:spPr/>
      <dgm:t>
        <a:bodyPr/>
        <a:lstStyle/>
        <a:p>
          <a:endParaRPr lang="zh-TW" altLang="en-US"/>
        </a:p>
      </dgm:t>
    </dgm:pt>
    <dgm:pt modelId="{EA496F3A-522F-428C-A5FA-9DD4372078A9}" type="sibTrans" cxnId="{9E1CA895-D99F-4642-9224-CCF74119624D}">
      <dgm:prSet/>
      <dgm:spPr/>
      <dgm:t>
        <a:bodyPr/>
        <a:lstStyle/>
        <a:p>
          <a:endParaRPr lang="zh-TW" altLang="en-US"/>
        </a:p>
      </dgm:t>
    </dgm:pt>
    <dgm:pt modelId="{40133FA9-97CC-43A4-A1B0-B81EC8D2AD01}">
      <dgm:prSet/>
      <dgm:spPr/>
      <dgm:t>
        <a:bodyPr/>
        <a:lstStyle/>
        <a:p>
          <a:pPr rtl="0"/>
          <a:r>
            <a:rPr lang="zh-TW" smtClean="0"/>
            <a:t>知識協助企業及個人因應環境的變遷做出決策</a:t>
          </a:r>
          <a:endParaRPr lang="zh-TW"/>
        </a:p>
      </dgm:t>
    </dgm:pt>
    <dgm:pt modelId="{757E8B7F-99C7-4EA4-AD47-2B9FBFF01FD7}" type="parTrans" cxnId="{E2F0085F-7EF6-4A12-A0B4-7FB6C4527AED}">
      <dgm:prSet/>
      <dgm:spPr/>
      <dgm:t>
        <a:bodyPr/>
        <a:lstStyle/>
        <a:p>
          <a:endParaRPr lang="zh-TW" altLang="en-US"/>
        </a:p>
      </dgm:t>
    </dgm:pt>
    <dgm:pt modelId="{28AFE497-A68A-4CF6-96D2-0276818C41D4}" type="sibTrans" cxnId="{E2F0085F-7EF6-4A12-A0B4-7FB6C4527AED}">
      <dgm:prSet/>
      <dgm:spPr/>
      <dgm:t>
        <a:bodyPr/>
        <a:lstStyle/>
        <a:p>
          <a:endParaRPr lang="zh-TW" altLang="en-US"/>
        </a:p>
      </dgm:t>
    </dgm:pt>
    <dgm:pt modelId="{56E2BE1A-1131-4CDE-BDA9-BB3A2ADDB25F}" type="pres">
      <dgm:prSet presAssocID="{F3A2FB90-7709-4A20-A25A-F2A865F59840}" presName="linear" presStyleCnt="0">
        <dgm:presLayoutVars>
          <dgm:animLvl val="lvl"/>
          <dgm:resizeHandles val="exact"/>
        </dgm:presLayoutVars>
      </dgm:prSet>
      <dgm:spPr/>
    </dgm:pt>
    <dgm:pt modelId="{413C4ECF-242D-4D52-A7E8-F493DDDBEE72}" type="pres">
      <dgm:prSet presAssocID="{F635B6A2-2711-4A94-A78D-CA5FABEA7C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617BC2-5B90-4AEC-87D4-EB60AB738456}" type="pres">
      <dgm:prSet presAssocID="{84D3F421-43BD-40A6-868D-33F92CF3411C}" presName="spacer" presStyleCnt="0"/>
      <dgm:spPr/>
    </dgm:pt>
    <dgm:pt modelId="{CCD27505-A7CF-449D-A1D4-974ED294B30F}" type="pres">
      <dgm:prSet presAssocID="{DA378F52-90A1-4E06-BA35-C748912C2A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A97086-9818-4F97-B1D2-EED21C07F5D8}" type="pres">
      <dgm:prSet presAssocID="{BA405458-8ABB-4E85-9C9A-F726D20E23EB}" presName="spacer" presStyleCnt="0"/>
      <dgm:spPr/>
    </dgm:pt>
    <dgm:pt modelId="{24A22263-859E-40C9-B74F-BEF9B242D591}" type="pres">
      <dgm:prSet presAssocID="{7858470B-5489-4A8B-959E-BAAB64B713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48E68A-B9EF-4BF9-9F25-6F7CEE115186}" type="pres">
      <dgm:prSet presAssocID="{D55501C1-0FCA-41C7-B90A-4F51AE09C45D}" presName="spacer" presStyleCnt="0"/>
      <dgm:spPr/>
    </dgm:pt>
    <dgm:pt modelId="{40170DC2-236F-4949-8954-9821A7D63010}" type="pres">
      <dgm:prSet presAssocID="{3AF804D8-D2F8-4A67-B205-78A7D4B2BC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3F186EE-DBBB-4441-9ABE-0C948DD733F2}" type="pres">
      <dgm:prSet presAssocID="{EA496F3A-522F-428C-A5FA-9DD4372078A9}" presName="spacer" presStyleCnt="0"/>
      <dgm:spPr/>
    </dgm:pt>
    <dgm:pt modelId="{93C7238D-0C3D-4946-9A5A-BD15F4CEA0B5}" type="pres">
      <dgm:prSet presAssocID="{40133FA9-97CC-43A4-A1B0-B81EC8D2AD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D433F4-DF61-414E-A108-147CDB39C9AC}" type="presOf" srcId="{F635B6A2-2711-4A94-A78D-CA5FABEA7CED}" destId="{413C4ECF-242D-4D52-A7E8-F493DDDBEE72}" srcOrd="0" destOrd="0" presId="urn:microsoft.com/office/officeart/2005/8/layout/vList2"/>
    <dgm:cxn modelId="{B684F933-C2CE-47E3-990D-B7D42B46F247}" type="presOf" srcId="{F3A2FB90-7709-4A20-A25A-F2A865F59840}" destId="{56E2BE1A-1131-4CDE-BDA9-BB3A2ADDB25F}" srcOrd="0" destOrd="0" presId="urn:microsoft.com/office/officeart/2005/8/layout/vList2"/>
    <dgm:cxn modelId="{1FC20FEB-5FE6-4619-A0D6-016C72AAC36B}" srcId="{F3A2FB90-7709-4A20-A25A-F2A865F59840}" destId="{DA378F52-90A1-4E06-BA35-C748912C2AED}" srcOrd="1" destOrd="0" parTransId="{68C22E30-DDC2-47D5-9CA7-6E7699B99F3D}" sibTransId="{BA405458-8ABB-4E85-9C9A-F726D20E23EB}"/>
    <dgm:cxn modelId="{CE2CCCFB-7232-48A6-83C4-7F381BF52367}" type="presOf" srcId="{DA378F52-90A1-4E06-BA35-C748912C2AED}" destId="{CCD27505-A7CF-449D-A1D4-974ED294B30F}" srcOrd="0" destOrd="0" presId="urn:microsoft.com/office/officeart/2005/8/layout/vList2"/>
    <dgm:cxn modelId="{E2F0085F-7EF6-4A12-A0B4-7FB6C4527AED}" srcId="{F3A2FB90-7709-4A20-A25A-F2A865F59840}" destId="{40133FA9-97CC-43A4-A1B0-B81EC8D2AD01}" srcOrd="4" destOrd="0" parTransId="{757E8B7F-99C7-4EA4-AD47-2B9FBFF01FD7}" sibTransId="{28AFE497-A68A-4CF6-96D2-0276818C41D4}"/>
    <dgm:cxn modelId="{8DE83F21-9F47-48D9-9345-CA273B45F071}" type="presOf" srcId="{3AF804D8-D2F8-4A67-B205-78A7D4B2BC3A}" destId="{40170DC2-236F-4949-8954-9821A7D63010}" srcOrd="0" destOrd="0" presId="urn:microsoft.com/office/officeart/2005/8/layout/vList2"/>
    <dgm:cxn modelId="{CAF02DF0-5275-40CB-A350-F8FAECF8F1E0}" type="presOf" srcId="{7858470B-5489-4A8B-959E-BAAB64B7138E}" destId="{24A22263-859E-40C9-B74F-BEF9B242D591}" srcOrd="0" destOrd="0" presId="urn:microsoft.com/office/officeart/2005/8/layout/vList2"/>
    <dgm:cxn modelId="{C08F6EAA-E174-42A2-A4FD-01C591AFFA48}" srcId="{F3A2FB90-7709-4A20-A25A-F2A865F59840}" destId="{7858470B-5489-4A8B-959E-BAAB64B7138E}" srcOrd="2" destOrd="0" parTransId="{13F2D9A6-E9AD-412B-9816-D41D13E0E135}" sibTransId="{D55501C1-0FCA-41C7-B90A-4F51AE09C45D}"/>
    <dgm:cxn modelId="{BF6F9250-0C69-4EF9-8E84-0A66031603DF}" srcId="{F3A2FB90-7709-4A20-A25A-F2A865F59840}" destId="{F635B6A2-2711-4A94-A78D-CA5FABEA7CED}" srcOrd="0" destOrd="0" parTransId="{3DD7123C-57E5-4107-91BA-C5E5594BF29A}" sibTransId="{84D3F421-43BD-40A6-868D-33F92CF3411C}"/>
    <dgm:cxn modelId="{9E1CA895-D99F-4642-9224-CCF74119624D}" srcId="{F3A2FB90-7709-4A20-A25A-F2A865F59840}" destId="{3AF804D8-D2F8-4A67-B205-78A7D4B2BC3A}" srcOrd="3" destOrd="0" parTransId="{F594DEA0-6594-47C1-B113-500A583646FC}" sibTransId="{EA496F3A-522F-428C-A5FA-9DD4372078A9}"/>
    <dgm:cxn modelId="{3631C543-460B-44AC-8AF3-E6008E74A3AA}" type="presOf" srcId="{40133FA9-97CC-43A4-A1B0-B81EC8D2AD01}" destId="{93C7238D-0C3D-4946-9A5A-BD15F4CEA0B5}" srcOrd="0" destOrd="0" presId="urn:microsoft.com/office/officeart/2005/8/layout/vList2"/>
    <dgm:cxn modelId="{B4BA32DD-FC95-48F2-9E56-A99E2FC8A108}" type="presParOf" srcId="{56E2BE1A-1131-4CDE-BDA9-BB3A2ADDB25F}" destId="{413C4ECF-242D-4D52-A7E8-F493DDDBEE72}" srcOrd="0" destOrd="0" presId="urn:microsoft.com/office/officeart/2005/8/layout/vList2"/>
    <dgm:cxn modelId="{CECB21CD-97F6-4191-9903-D2E26861BDF9}" type="presParOf" srcId="{56E2BE1A-1131-4CDE-BDA9-BB3A2ADDB25F}" destId="{11617BC2-5B90-4AEC-87D4-EB60AB738456}" srcOrd="1" destOrd="0" presId="urn:microsoft.com/office/officeart/2005/8/layout/vList2"/>
    <dgm:cxn modelId="{C1F9B5C7-63FC-4030-899D-873576D2D96E}" type="presParOf" srcId="{56E2BE1A-1131-4CDE-BDA9-BB3A2ADDB25F}" destId="{CCD27505-A7CF-449D-A1D4-974ED294B30F}" srcOrd="2" destOrd="0" presId="urn:microsoft.com/office/officeart/2005/8/layout/vList2"/>
    <dgm:cxn modelId="{CD9D7819-35BE-4B9A-856C-D902C76A46AC}" type="presParOf" srcId="{56E2BE1A-1131-4CDE-BDA9-BB3A2ADDB25F}" destId="{AEA97086-9818-4F97-B1D2-EED21C07F5D8}" srcOrd="3" destOrd="0" presId="urn:microsoft.com/office/officeart/2005/8/layout/vList2"/>
    <dgm:cxn modelId="{B240F316-97AD-4213-AEBF-F5AB79F2EBB0}" type="presParOf" srcId="{56E2BE1A-1131-4CDE-BDA9-BB3A2ADDB25F}" destId="{24A22263-859E-40C9-B74F-BEF9B242D591}" srcOrd="4" destOrd="0" presId="urn:microsoft.com/office/officeart/2005/8/layout/vList2"/>
    <dgm:cxn modelId="{5B8C47F0-B7C2-41F7-B6BB-E1B6F2CB0A23}" type="presParOf" srcId="{56E2BE1A-1131-4CDE-BDA9-BB3A2ADDB25F}" destId="{D848E68A-B9EF-4BF9-9F25-6F7CEE115186}" srcOrd="5" destOrd="0" presId="urn:microsoft.com/office/officeart/2005/8/layout/vList2"/>
    <dgm:cxn modelId="{709102A2-E412-481C-8AC0-718222EC0F64}" type="presParOf" srcId="{56E2BE1A-1131-4CDE-BDA9-BB3A2ADDB25F}" destId="{40170DC2-236F-4949-8954-9821A7D63010}" srcOrd="6" destOrd="0" presId="urn:microsoft.com/office/officeart/2005/8/layout/vList2"/>
    <dgm:cxn modelId="{09B7BAEF-5589-40EE-AB2B-3C4FF4C75C94}" type="presParOf" srcId="{56E2BE1A-1131-4CDE-BDA9-BB3A2ADDB25F}" destId="{A3F186EE-DBBB-4441-9ABE-0C948DD733F2}" srcOrd="7" destOrd="0" presId="urn:microsoft.com/office/officeart/2005/8/layout/vList2"/>
    <dgm:cxn modelId="{5C9D802C-8C6A-4F8F-8696-03E32A5384C1}" type="presParOf" srcId="{56E2BE1A-1131-4CDE-BDA9-BB3A2ADDB25F}" destId="{93C7238D-0C3D-4946-9A5A-BD15F4CEA0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19534F-BB26-4E27-962E-EBFD916778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B8868DE-1936-4906-917A-60F4837E37BD}">
      <dgm:prSet/>
      <dgm:spPr/>
      <dgm:t>
        <a:bodyPr/>
        <a:lstStyle/>
        <a:p>
          <a:pPr rtl="0"/>
          <a:r>
            <a:rPr lang="zh-TW" b="1" smtClean="0"/>
            <a:t>靈感筆記</a:t>
          </a:r>
          <a:endParaRPr lang="zh-TW"/>
        </a:p>
      </dgm:t>
    </dgm:pt>
    <dgm:pt modelId="{A57F0A02-106A-423C-87BE-372652476865}" type="parTrans" cxnId="{89035E5E-300A-4A66-BDDE-852985876101}">
      <dgm:prSet/>
      <dgm:spPr/>
      <dgm:t>
        <a:bodyPr/>
        <a:lstStyle/>
        <a:p>
          <a:endParaRPr lang="zh-TW" altLang="en-US"/>
        </a:p>
      </dgm:t>
    </dgm:pt>
    <dgm:pt modelId="{C9B53053-CC52-4926-A630-CCF704EBAC07}" type="sibTrans" cxnId="{89035E5E-300A-4A66-BDDE-852985876101}">
      <dgm:prSet/>
      <dgm:spPr/>
      <dgm:t>
        <a:bodyPr/>
        <a:lstStyle/>
        <a:p>
          <a:endParaRPr lang="zh-TW" altLang="en-US"/>
        </a:p>
      </dgm:t>
    </dgm:pt>
    <dgm:pt modelId="{2333B155-459A-4C49-B722-E28EFEC4F3AF}">
      <dgm:prSet/>
      <dgm:spPr/>
      <dgm:t>
        <a:bodyPr/>
        <a:lstStyle/>
        <a:p>
          <a:pPr rtl="0"/>
          <a:r>
            <a:rPr lang="zh-TW" smtClean="0"/>
            <a:t>讀到、聽到、想到的任何資訊、產生的想法</a:t>
          </a:r>
          <a:endParaRPr lang="zh-TW"/>
        </a:p>
      </dgm:t>
    </dgm:pt>
    <dgm:pt modelId="{28E81D18-BD82-4B38-BE9A-FF480CF2F3F2}" type="parTrans" cxnId="{E07E18F7-97CF-459D-8881-FD932DF35B1E}">
      <dgm:prSet/>
      <dgm:spPr/>
      <dgm:t>
        <a:bodyPr/>
        <a:lstStyle/>
        <a:p>
          <a:endParaRPr lang="zh-TW" altLang="en-US"/>
        </a:p>
      </dgm:t>
    </dgm:pt>
    <dgm:pt modelId="{F439C686-8230-4121-B9CA-D134077F535C}" type="sibTrans" cxnId="{E07E18F7-97CF-459D-8881-FD932DF35B1E}">
      <dgm:prSet/>
      <dgm:spPr/>
      <dgm:t>
        <a:bodyPr/>
        <a:lstStyle/>
        <a:p>
          <a:endParaRPr lang="zh-TW" altLang="en-US"/>
        </a:p>
      </dgm:t>
    </dgm:pt>
    <dgm:pt modelId="{ABE3D44B-D67D-437F-A019-3B7126942909}">
      <dgm:prSet/>
      <dgm:spPr/>
      <dgm:t>
        <a:bodyPr/>
        <a:lstStyle/>
        <a:p>
          <a:pPr rtl="0"/>
          <a:r>
            <a:rPr lang="zh-TW" smtClean="0"/>
            <a:t>手寫在卡片或筆記本，用錄音或錄影方式記錄在手機裡</a:t>
          </a:r>
          <a:endParaRPr lang="zh-TW"/>
        </a:p>
      </dgm:t>
    </dgm:pt>
    <dgm:pt modelId="{8C68364F-48CC-411C-B410-8F419BA67B7C}" type="parTrans" cxnId="{1255B90E-8DB1-4E06-9655-EF55FB77E755}">
      <dgm:prSet/>
      <dgm:spPr/>
      <dgm:t>
        <a:bodyPr/>
        <a:lstStyle/>
        <a:p>
          <a:endParaRPr lang="zh-TW" altLang="en-US"/>
        </a:p>
      </dgm:t>
    </dgm:pt>
    <dgm:pt modelId="{4096FF14-4484-4D0E-B79C-384C00F69EA0}" type="sibTrans" cxnId="{1255B90E-8DB1-4E06-9655-EF55FB77E755}">
      <dgm:prSet/>
      <dgm:spPr/>
      <dgm:t>
        <a:bodyPr/>
        <a:lstStyle/>
        <a:p>
          <a:endParaRPr lang="zh-TW" altLang="en-US"/>
        </a:p>
      </dgm:t>
    </dgm:pt>
    <dgm:pt modelId="{C4B3244C-9806-410A-A57E-84C265606D86}">
      <dgm:prSet/>
      <dgm:spPr/>
      <dgm:t>
        <a:bodyPr/>
        <a:lstStyle/>
        <a:p>
          <a:pPr rtl="0"/>
          <a:r>
            <a:rPr lang="zh-TW" smtClean="0"/>
            <a:t>零碎片段重點、值得記錄的事情、倏忽即逝靈感、尚未成熟的想法。</a:t>
          </a:r>
          <a:endParaRPr lang="zh-TW"/>
        </a:p>
      </dgm:t>
    </dgm:pt>
    <dgm:pt modelId="{31D466BA-B410-49FD-B281-6E5723325E26}" type="parTrans" cxnId="{365E9C51-E0F1-40A8-AAC7-4AF3259676AB}">
      <dgm:prSet/>
      <dgm:spPr/>
      <dgm:t>
        <a:bodyPr/>
        <a:lstStyle/>
        <a:p>
          <a:endParaRPr lang="zh-TW" altLang="en-US"/>
        </a:p>
      </dgm:t>
    </dgm:pt>
    <dgm:pt modelId="{3EBDCF17-4EF0-4A36-8E11-1D8BB1AE417E}" type="sibTrans" cxnId="{365E9C51-E0F1-40A8-AAC7-4AF3259676AB}">
      <dgm:prSet/>
      <dgm:spPr/>
      <dgm:t>
        <a:bodyPr/>
        <a:lstStyle/>
        <a:p>
          <a:endParaRPr lang="zh-TW" altLang="en-US"/>
        </a:p>
      </dgm:t>
    </dgm:pt>
    <dgm:pt modelId="{DC69233E-574A-471E-9D62-AC93BC7CE5C7}">
      <dgm:prSet/>
      <dgm:spPr/>
      <dgm:t>
        <a:bodyPr/>
        <a:lstStyle/>
        <a:p>
          <a:pPr rtl="0"/>
          <a:r>
            <a:rPr lang="zh-TW" smtClean="0"/>
            <a:t>不是記錄細節，而是提醒曾在腦中想過的事情</a:t>
          </a:r>
          <a:endParaRPr lang="zh-TW"/>
        </a:p>
      </dgm:t>
    </dgm:pt>
    <dgm:pt modelId="{68DC0C2F-8033-4ABC-97B9-940813D95572}" type="parTrans" cxnId="{65B285CA-198D-447D-8C4A-794F83F3B568}">
      <dgm:prSet/>
      <dgm:spPr/>
      <dgm:t>
        <a:bodyPr/>
        <a:lstStyle/>
        <a:p>
          <a:endParaRPr lang="zh-TW" altLang="en-US"/>
        </a:p>
      </dgm:t>
    </dgm:pt>
    <dgm:pt modelId="{808C3D6D-4841-4E9E-B5D3-7EC06608CE81}" type="sibTrans" cxnId="{65B285CA-198D-447D-8C4A-794F83F3B568}">
      <dgm:prSet/>
      <dgm:spPr/>
      <dgm:t>
        <a:bodyPr/>
        <a:lstStyle/>
        <a:p>
          <a:endParaRPr lang="zh-TW" altLang="en-US"/>
        </a:p>
      </dgm:t>
    </dgm:pt>
    <dgm:pt modelId="{5A1C4D4D-84DD-4F33-BE43-149B6B04A732}">
      <dgm:prSet/>
      <dgm:spPr/>
      <dgm:t>
        <a:bodyPr/>
        <a:lstStyle/>
        <a:p>
          <a:pPr rtl="0"/>
          <a:r>
            <a:rPr lang="zh-TW" smtClean="0"/>
            <a:t>文獻筆記</a:t>
          </a:r>
          <a:endParaRPr lang="zh-TW"/>
        </a:p>
      </dgm:t>
    </dgm:pt>
    <dgm:pt modelId="{D365D153-8D58-4BAE-83B0-9941C6C5A1C1}" type="parTrans" cxnId="{2FF803BD-64F8-4999-AAC6-F94C37F622BC}">
      <dgm:prSet/>
      <dgm:spPr/>
      <dgm:t>
        <a:bodyPr/>
        <a:lstStyle/>
        <a:p>
          <a:endParaRPr lang="zh-TW" altLang="en-US"/>
        </a:p>
      </dgm:t>
    </dgm:pt>
    <dgm:pt modelId="{AA8CDA17-DF45-416C-8926-ACF2327CF4EE}" type="sibTrans" cxnId="{2FF803BD-64F8-4999-AAC6-F94C37F622BC}">
      <dgm:prSet/>
      <dgm:spPr/>
      <dgm:t>
        <a:bodyPr/>
        <a:lstStyle/>
        <a:p>
          <a:endParaRPr lang="zh-TW" altLang="en-US"/>
        </a:p>
      </dgm:t>
    </dgm:pt>
    <dgm:pt modelId="{CC7369C9-2E9C-4E6A-B07D-58F08535FD8B}">
      <dgm:prSet/>
      <dgm:spPr/>
      <dgm:t>
        <a:bodyPr/>
        <a:lstStyle/>
        <a:p>
          <a:pPr rtl="0"/>
          <a:r>
            <a:rPr lang="zh-TW" dirty="0" smtClean="0"/>
            <a:t>閱讀文章和書籍、看影片、聆聽 </a:t>
          </a:r>
          <a:r>
            <a:rPr lang="en-US" dirty="0" smtClean="0"/>
            <a:t>Podcast </a:t>
          </a:r>
          <a:r>
            <a:rPr lang="zh-TW" dirty="0" smtClean="0"/>
            <a:t>和演講，用條列式的方式記錄內容重點，可能</a:t>
          </a:r>
          <a:r>
            <a:rPr lang="zh-TW" altLang="en-US" dirty="0" smtClean="0"/>
            <a:t>應</a:t>
          </a:r>
          <a:r>
            <a:rPr lang="zh-TW" dirty="0" smtClean="0"/>
            <a:t>用的地方。</a:t>
          </a:r>
          <a:endParaRPr lang="zh-TW" dirty="0"/>
        </a:p>
      </dgm:t>
    </dgm:pt>
    <dgm:pt modelId="{E918234A-02A5-4724-BB27-66B6F1A077EE}" type="parTrans" cxnId="{EC25C705-9D54-475A-A33F-2C013350C5A7}">
      <dgm:prSet/>
      <dgm:spPr/>
      <dgm:t>
        <a:bodyPr/>
        <a:lstStyle/>
        <a:p>
          <a:endParaRPr lang="zh-TW" altLang="en-US"/>
        </a:p>
      </dgm:t>
    </dgm:pt>
    <dgm:pt modelId="{4BB18481-C34A-49AF-AD99-905FC92B5406}" type="sibTrans" cxnId="{EC25C705-9D54-475A-A33F-2C013350C5A7}">
      <dgm:prSet/>
      <dgm:spPr/>
      <dgm:t>
        <a:bodyPr/>
        <a:lstStyle/>
        <a:p>
          <a:endParaRPr lang="zh-TW" altLang="en-US"/>
        </a:p>
      </dgm:t>
    </dgm:pt>
    <dgm:pt modelId="{6A6BE926-4E45-476D-A30A-C9BD70FF31E5}">
      <dgm:prSet/>
      <dgm:spPr/>
      <dgm:t>
        <a:bodyPr/>
        <a:lstStyle/>
        <a:p>
          <a:pPr rtl="0"/>
          <a:r>
            <a:rPr lang="zh-TW" dirty="0" smtClean="0"/>
            <a:t>註明文獻來源</a:t>
          </a:r>
          <a:endParaRPr lang="zh-TW" dirty="0"/>
        </a:p>
      </dgm:t>
    </dgm:pt>
    <dgm:pt modelId="{016E0C0D-4A4E-4A6C-847C-3871CDD9F48B}" type="parTrans" cxnId="{37BBFF8D-6A37-45FB-A68E-9B74C23EE5BD}">
      <dgm:prSet/>
      <dgm:spPr/>
      <dgm:t>
        <a:bodyPr/>
        <a:lstStyle/>
        <a:p>
          <a:endParaRPr lang="zh-TW" altLang="en-US"/>
        </a:p>
      </dgm:t>
    </dgm:pt>
    <dgm:pt modelId="{F8FE8B2C-533A-48CF-9E84-C9794719CF09}" type="sibTrans" cxnId="{37BBFF8D-6A37-45FB-A68E-9B74C23EE5BD}">
      <dgm:prSet/>
      <dgm:spPr/>
      <dgm:t>
        <a:bodyPr/>
        <a:lstStyle/>
        <a:p>
          <a:endParaRPr lang="zh-TW" altLang="en-US"/>
        </a:p>
      </dgm:t>
    </dgm:pt>
    <dgm:pt modelId="{FF450180-453F-42AC-9F74-DB8EF0788E19}">
      <dgm:prSet/>
      <dgm:spPr/>
      <dgm:t>
        <a:bodyPr/>
        <a:lstStyle/>
        <a:p>
          <a:pPr rtl="0"/>
          <a:r>
            <a:rPr lang="zh-TW" smtClean="0"/>
            <a:t>永久筆記</a:t>
          </a:r>
          <a:endParaRPr lang="zh-TW"/>
        </a:p>
      </dgm:t>
    </dgm:pt>
    <dgm:pt modelId="{F5F18A9C-5987-46CF-8564-773BA5CE92E0}" type="parTrans" cxnId="{03982128-5BDC-4D4C-B1B2-BC478731497E}">
      <dgm:prSet/>
      <dgm:spPr/>
      <dgm:t>
        <a:bodyPr/>
        <a:lstStyle/>
        <a:p>
          <a:endParaRPr lang="zh-TW" altLang="en-US"/>
        </a:p>
      </dgm:t>
    </dgm:pt>
    <dgm:pt modelId="{B13E58DF-F4DD-4B4B-B75B-7E7EA17F602B}" type="sibTrans" cxnId="{03982128-5BDC-4D4C-B1B2-BC478731497E}">
      <dgm:prSet/>
      <dgm:spPr/>
      <dgm:t>
        <a:bodyPr/>
        <a:lstStyle/>
        <a:p>
          <a:endParaRPr lang="zh-TW" altLang="en-US"/>
        </a:p>
      </dgm:t>
    </dgm:pt>
    <dgm:pt modelId="{CE17CC1E-3D82-4545-BF81-51970143D239}">
      <dgm:prSet/>
      <dgm:spPr/>
      <dgm:t>
        <a:bodyPr/>
        <a:lstStyle/>
        <a:p>
          <a:pPr rtl="0"/>
          <a:r>
            <a:rPr lang="zh-TW" smtClean="0"/>
            <a:t>根據靈感筆記和 文獻筆記，發展一個完整的想法</a:t>
          </a:r>
          <a:endParaRPr lang="zh-TW"/>
        </a:p>
      </dgm:t>
    </dgm:pt>
    <dgm:pt modelId="{51FE4103-F085-4B0E-A1E2-C38B3D946F6D}" type="parTrans" cxnId="{68C315B5-9797-4449-90A4-806379ABD6C2}">
      <dgm:prSet/>
      <dgm:spPr/>
      <dgm:t>
        <a:bodyPr/>
        <a:lstStyle/>
        <a:p>
          <a:endParaRPr lang="zh-TW" altLang="en-US"/>
        </a:p>
      </dgm:t>
    </dgm:pt>
    <dgm:pt modelId="{D5122A3F-84E1-4B3F-AE15-DA13C667F73D}" type="sibTrans" cxnId="{68C315B5-9797-4449-90A4-806379ABD6C2}">
      <dgm:prSet/>
      <dgm:spPr/>
      <dgm:t>
        <a:bodyPr/>
        <a:lstStyle/>
        <a:p>
          <a:endParaRPr lang="zh-TW" altLang="en-US"/>
        </a:p>
      </dgm:t>
    </dgm:pt>
    <dgm:pt modelId="{1BEDEC94-0F69-4014-B3F3-DFA2171D25B3}">
      <dgm:prSet/>
      <dgm:spPr/>
      <dgm:t>
        <a:bodyPr/>
        <a:lstStyle/>
        <a:p>
          <a:pPr rtl="0"/>
          <a:r>
            <a:rPr lang="zh-TW" smtClean="0"/>
            <a:t>使用完整的句子、揭露想法的來源、寫下明確的文獻、寫得精確且簡短</a:t>
          </a:r>
          <a:endParaRPr lang="zh-TW"/>
        </a:p>
      </dgm:t>
    </dgm:pt>
    <dgm:pt modelId="{8B15B745-FF20-453A-A828-7A52FA1C82B0}" type="parTrans" cxnId="{86B63CEB-68F5-4591-83E4-B6208D883BAE}">
      <dgm:prSet/>
      <dgm:spPr/>
      <dgm:t>
        <a:bodyPr/>
        <a:lstStyle/>
        <a:p>
          <a:endParaRPr lang="zh-TW" altLang="en-US"/>
        </a:p>
      </dgm:t>
    </dgm:pt>
    <dgm:pt modelId="{652ECF64-3C49-475F-915F-36D313A262C4}" type="sibTrans" cxnId="{86B63CEB-68F5-4591-83E4-B6208D883BAE}">
      <dgm:prSet/>
      <dgm:spPr/>
      <dgm:t>
        <a:bodyPr/>
        <a:lstStyle/>
        <a:p>
          <a:endParaRPr lang="zh-TW" altLang="en-US"/>
        </a:p>
      </dgm:t>
    </dgm:pt>
    <dgm:pt modelId="{DC40DCB9-D9FD-4EA7-9552-E087DEB5EA11}">
      <dgm:prSet/>
      <dgm:spPr/>
      <dgm:t>
        <a:bodyPr/>
        <a:lstStyle/>
        <a:p>
          <a:pPr rtl="0"/>
          <a:r>
            <a:rPr lang="zh-TW" smtClean="0"/>
            <a:t>任何文章都由數篇 永久筆記構成</a:t>
          </a:r>
          <a:endParaRPr lang="zh-TW"/>
        </a:p>
      </dgm:t>
    </dgm:pt>
    <dgm:pt modelId="{2150228B-084B-46E7-8BC0-3D7B8468980F}" type="parTrans" cxnId="{FB8C3273-0FF7-4785-B429-BC1FAE3709B7}">
      <dgm:prSet/>
      <dgm:spPr/>
      <dgm:t>
        <a:bodyPr/>
        <a:lstStyle/>
        <a:p>
          <a:endParaRPr lang="zh-TW" altLang="en-US"/>
        </a:p>
      </dgm:t>
    </dgm:pt>
    <dgm:pt modelId="{807A2D7C-D14F-4127-8810-B69121B209CD}" type="sibTrans" cxnId="{FB8C3273-0FF7-4785-B429-BC1FAE3709B7}">
      <dgm:prSet/>
      <dgm:spPr/>
      <dgm:t>
        <a:bodyPr/>
        <a:lstStyle/>
        <a:p>
          <a:endParaRPr lang="zh-TW" altLang="en-US"/>
        </a:p>
      </dgm:t>
    </dgm:pt>
    <dgm:pt modelId="{0F19A6C2-356F-4659-AB36-31B3A994856C}" type="pres">
      <dgm:prSet presAssocID="{8D19534F-BB26-4E27-962E-EBFD91677881}" presName="Name0" presStyleCnt="0">
        <dgm:presLayoutVars>
          <dgm:dir/>
          <dgm:animLvl val="lvl"/>
          <dgm:resizeHandles val="exact"/>
        </dgm:presLayoutVars>
      </dgm:prSet>
      <dgm:spPr/>
    </dgm:pt>
    <dgm:pt modelId="{C42614E4-B131-49E6-8158-7722F3F48CBE}" type="pres">
      <dgm:prSet presAssocID="{AB8868DE-1936-4906-917A-60F4837E37BD}" presName="composite" presStyleCnt="0"/>
      <dgm:spPr/>
    </dgm:pt>
    <dgm:pt modelId="{6C307870-7355-4ACA-91FE-67EDB67CC10B}" type="pres">
      <dgm:prSet presAssocID="{AB8868DE-1936-4906-917A-60F4837E37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8DD8C45-7DCA-4635-B65A-E54393C7A401}" type="pres">
      <dgm:prSet presAssocID="{AB8868DE-1936-4906-917A-60F4837E37BD}" presName="desTx" presStyleLbl="alignAccFollowNode1" presStyleIdx="0" presStyleCnt="3">
        <dgm:presLayoutVars>
          <dgm:bulletEnabled val="1"/>
        </dgm:presLayoutVars>
      </dgm:prSet>
      <dgm:spPr/>
    </dgm:pt>
    <dgm:pt modelId="{DB08E8C3-D7DB-4993-94FA-39F9D6D5416B}" type="pres">
      <dgm:prSet presAssocID="{C9B53053-CC52-4926-A630-CCF704EBAC07}" presName="space" presStyleCnt="0"/>
      <dgm:spPr/>
    </dgm:pt>
    <dgm:pt modelId="{246C9D93-C44B-46B6-ACAB-F42CDFCACC4E}" type="pres">
      <dgm:prSet presAssocID="{5A1C4D4D-84DD-4F33-BE43-149B6B04A732}" presName="composite" presStyleCnt="0"/>
      <dgm:spPr/>
    </dgm:pt>
    <dgm:pt modelId="{63413790-39E0-45C2-9BB2-1861BB37EFF5}" type="pres">
      <dgm:prSet presAssocID="{5A1C4D4D-84DD-4F33-BE43-149B6B04A7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C85F987-76F1-4335-98EE-18565EA84FA0}" type="pres">
      <dgm:prSet presAssocID="{5A1C4D4D-84DD-4F33-BE43-149B6B04A73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6DEF90-89ED-4972-A570-250C3C414F76}" type="pres">
      <dgm:prSet presAssocID="{AA8CDA17-DF45-416C-8926-ACF2327CF4EE}" presName="space" presStyleCnt="0"/>
      <dgm:spPr/>
    </dgm:pt>
    <dgm:pt modelId="{1F80D2E2-8699-4EDE-9F0C-FC4FF27CDA57}" type="pres">
      <dgm:prSet presAssocID="{FF450180-453F-42AC-9F74-DB8EF0788E19}" presName="composite" presStyleCnt="0"/>
      <dgm:spPr/>
    </dgm:pt>
    <dgm:pt modelId="{28A7DB48-F8B1-4E19-B07F-0370CA508E00}" type="pres">
      <dgm:prSet presAssocID="{FF450180-453F-42AC-9F74-DB8EF0788E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1CA29D-A779-411C-A59B-FF91203A8B8A}" type="pres">
      <dgm:prSet presAssocID="{FF450180-453F-42AC-9F74-DB8EF0788E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8C315B5-9797-4449-90A4-806379ABD6C2}" srcId="{FF450180-453F-42AC-9F74-DB8EF0788E19}" destId="{CE17CC1E-3D82-4545-BF81-51970143D239}" srcOrd="0" destOrd="0" parTransId="{51FE4103-F085-4B0E-A1E2-C38B3D946F6D}" sibTransId="{D5122A3F-84E1-4B3F-AE15-DA13C667F73D}"/>
    <dgm:cxn modelId="{96F1E537-6350-4484-8055-10C6ED77006A}" type="presOf" srcId="{8D19534F-BB26-4E27-962E-EBFD91677881}" destId="{0F19A6C2-356F-4659-AB36-31B3A994856C}" srcOrd="0" destOrd="0" presId="urn:microsoft.com/office/officeart/2005/8/layout/hList1"/>
    <dgm:cxn modelId="{F116DB87-FDA6-4372-873F-A1CE370DF57E}" type="presOf" srcId="{2333B155-459A-4C49-B722-E28EFEC4F3AF}" destId="{48DD8C45-7DCA-4635-B65A-E54393C7A401}" srcOrd="0" destOrd="0" presId="urn:microsoft.com/office/officeart/2005/8/layout/hList1"/>
    <dgm:cxn modelId="{07D34126-6910-4D0F-9C9C-9B65713EFD3D}" type="presOf" srcId="{ABE3D44B-D67D-437F-A019-3B7126942909}" destId="{48DD8C45-7DCA-4635-B65A-E54393C7A401}" srcOrd="0" destOrd="1" presId="urn:microsoft.com/office/officeart/2005/8/layout/hList1"/>
    <dgm:cxn modelId="{DBD0202F-F6D9-4DA8-9F01-5B38B3355B98}" type="presOf" srcId="{DC40DCB9-D9FD-4EA7-9552-E087DEB5EA11}" destId="{EF1CA29D-A779-411C-A59B-FF91203A8B8A}" srcOrd="0" destOrd="2" presId="urn:microsoft.com/office/officeart/2005/8/layout/hList1"/>
    <dgm:cxn modelId="{BAA9D37F-6D69-4311-A90C-3E7954F7DE4B}" type="presOf" srcId="{6A6BE926-4E45-476D-A30A-C9BD70FF31E5}" destId="{BC85F987-76F1-4335-98EE-18565EA84FA0}" srcOrd="0" destOrd="1" presId="urn:microsoft.com/office/officeart/2005/8/layout/hList1"/>
    <dgm:cxn modelId="{65B285CA-198D-447D-8C4A-794F83F3B568}" srcId="{AB8868DE-1936-4906-917A-60F4837E37BD}" destId="{DC69233E-574A-471E-9D62-AC93BC7CE5C7}" srcOrd="3" destOrd="0" parTransId="{68DC0C2F-8033-4ABC-97B9-940813D95572}" sibTransId="{808C3D6D-4841-4E9E-B5D3-7EC06608CE81}"/>
    <dgm:cxn modelId="{1255B90E-8DB1-4E06-9655-EF55FB77E755}" srcId="{AB8868DE-1936-4906-917A-60F4837E37BD}" destId="{ABE3D44B-D67D-437F-A019-3B7126942909}" srcOrd="1" destOrd="0" parTransId="{8C68364F-48CC-411C-B410-8F419BA67B7C}" sibTransId="{4096FF14-4484-4D0E-B79C-384C00F69EA0}"/>
    <dgm:cxn modelId="{365E9C51-E0F1-40A8-AAC7-4AF3259676AB}" srcId="{AB8868DE-1936-4906-917A-60F4837E37BD}" destId="{C4B3244C-9806-410A-A57E-84C265606D86}" srcOrd="2" destOrd="0" parTransId="{31D466BA-B410-49FD-B281-6E5723325E26}" sibTransId="{3EBDCF17-4EF0-4A36-8E11-1D8BB1AE417E}"/>
    <dgm:cxn modelId="{45DA3713-090A-4253-8679-3439921231A7}" type="presOf" srcId="{DC69233E-574A-471E-9D62-AC93BC7CE5C7}" destId="{48DD8C45-7DCA-4635-B65A-E54393C7A401}" srcOrd="0" destOrd="3" presId="urn:microsoft.com/office/officeart/2005/8/layout/hList1"/>
    <dgm:cxn modelId="{B43DB8CB-92C7-4DBE-A65D-276D81532C13}" type="presOf" srcId="{C4B3244C-9806-410A-A57E-84C265606D86}" destId="{48DD8C45-7DCA-4635-B65A-E54393C7A401}" srcOrd="0" destOrd="2" presId="urn:microsoft.com/office/officeart/2005/8/layout/hList1"/>
    <dgm:cxn modelId="{EC25C705-9D54-475A-A33F-2C013350C5A7}" srcId="{5A1C4D4D-84DD-4F33-BE43-149B6B04A732}" destId="{CC7369C9-2E9C-4E6A-B07D-58F08535FD8B}" srcOrd="0" destOrd="0" parTransId="{E918234A-02A5-4724-BB27-66B6F1A077EE}" sibTransId="{4BB18481-C34A-49AF-AD99-905FC92B5406}"/>
    <dgm:cxn modelId="{3474DB19-2814-4B60-A58D-B89C24A1F2EC}" type="presOf" srcId="{AB8868DE-1936-4906-917A-60F4837E37BD}" destId="{6C307870-7355-4ACA-91FE-67EDB67CC10B}" srcOrd="0" destOrd="0" presId="urn:microsoft.com/office/officeart/2005/8/layout/hList1"/>
    <dgm:cxn modelId="{66CC019B-98B8-4C68-A963-1929249A672B}" type="presOf" srcId="{FF450180-453F-42AC-9F74-DB8EF0788E19}" destId="{28A7DB48-F8B1-4E19-B07F-0370CA508E00}" srcOrd="0" destOrd="0" presId="urn:microsoft.com/office/officeart/2005/8/layout/hList1"/>
    <dgm:cxn modelId="{37BBFF8D-6A37-45FB-A68E-9B74C23EE5BD}" srcId="{5A1C4D4D-84DD-4F33-BE43-149B6B04A732}" destId="{6A6BE926-4E45-476D-A30A-C9BD70FF31E5}" srcOrd="1" destOrd="0" parTransId="{016E0C0D-4A4E-4A6C-847C-3871CDD9F48B}" sibTransId="{F8FE8B2C-533A-48CF-9E84-C9794719CF09}"/>
    <dgm:cxn modelId="{2FF803BD-64F8-4999-AAC6-F94C37F622BC}" srcId="{8D19534F-BB26-4E27-962E-EBFD91677881}" destId="{5A1C4D4D-84DD-4F33-BE43-149B6B04A732}" srcOrd="1" destOrd="0" parTransId="{D365D153-8D58-4BAE-83B0-9941C6C5A1C1}" sibTransId="{AA8CDA17-DF45-416C-8926-ACF2327CF4EE}"/>
    <dgm:cxn modelId="{89035E5E-300A-4A66-BDDE-852985876101}" srcId="{8D19534F-BB26-4E27-962E-EBFD91677881}" destId="{AB8868DE-1936-4906-917A-60F4837E37BD}" srcOrd="0" destOrd="0" parTransId="{A57F0A02-106A-423C-87BE-372652476865}" sibTransId="{C9B53053-CC52-4926-A630-CCF704EBAC07}"/>
    <dgm:cxn modelId="{86B63CEB-68F5-4591-83E4-B6208D883BAE}" srcId="{FF450180-453F-42AC-9F74-DB8EF0788E19}" destId="{1BEDEC94-0F69-4014-B3F3-DFA2171D25B3}" srcOrd="1" destOrd="0" parTransId="{8B15B745-FF20-453A-A828-7A52FA1C82B0}" sibTransId="{652ECF64-3C49-475F-915F-36D313A262C4}"/>
    <dgm:cxn modelId="{E07E18F7-97CF-459D-8881-FD932DF35B1E}" srcId="{AB8868DE-1936-4906-917A-60F4837E37BD}" destId="{2333B155-459A-4C49-B722-E28EFEC4F3AF}" srcOrd="0" destOrd="0" parTransId="{28E81D18-BD82-4B38-BE9A-FF480CF2F3F2}" sibTransId="{F439C686-8230-4121-B9CA-D134077F535C}"/>
    <dgm:cxn modelId="{FB8C3273-0FF7-4785-B429-BC1FAE3709B7}" srcId="{FF450180-453F-42AC-9F74-DB8EF0788E19}" destId="{DC40DCB9-D9FD-4EA7-9552-E087DEB5EA11}" srcOrd="2" destOrd="0" parTransId="{2150228B-084B-46E7-8BC0-3D7B8468980F}" sibTransId="{807A2D7C-D14F-4127-8810-B69121B209CD}"/>
    <dgm:cxn modelId="{9DC59FAB-8C0C-4A69-A489-CECB926B854F}" type="presOf" srcId="{CC7369C9-2E9C-4E6A-B07D-58F08535FD8B}" destId="{BC85F987-76F1-4335-98EE-18565EA84FA0}" srcOrd="0" destOrd="0" presId="urn:microsoft.com/office/officeart/2005/8/layout/hList1"/>
    <dgm:cxn modelId="{CCDB1461-10F8-4FE6-A65C-9DC3DA45ABDF}" type="presOf" srcId="{CE17CC1E-3D82-4545-BF81-51970143D239}" destId="{EF1CA29D-A779-411C-A59B-FF91203A8B8A}" srcOrd="0" destOrd="0" presId="urn:microsoft.com/office/officeart/2005/8/layout/hList1"/>
    <dgm:cxn modelId="{45A7BCD2-6A72-4B7A-A5BF-14AFC6DB2149}" type="presOf" srcId="{5A1C4D4D-84DD-4F33-BE43-149B6B04A732}" destId="{63413790-39E0-45C2-9BB2-1861BB37EFF5}" srcOrd="0" destOrd="0" presId="urn:microsoft.com/office/officeart/2005/8/layout/hList1"/>
    <dgm:cxn modelId="{03982128-5BDC-4D4C-B1B2-BC478731497E}" srcId="{8D19534F-BB26-4E27-962E-EBFD91677881}" destId="{FF450180-453F-42AC-9F74-DB8EF0788E19}" srcOrd="2" destOrd="0" parTransId="{F5F18A9C-5987-46CF-8564-773BA5CE92E0}" sibTransId="{B13E58DF-F4DD-4B4B-B75B-7E7EA17F602B}"/>
    <dgm:cxn modelId="{76AA9808-F2DB-4147-BEFC-2BF21A8BC689}" type="presOf" srcId="{1BEDEC94-0F69-4014-B3F3-DFA2171D25B3}" destId="{EF1CA29D-A779-411C-A59B-FF91203A8B8A}" srcOrd="0" destOrd="1" presId="urn:microsoft.com/office/officeart/2005/8/layout/hList1"/>
    <dgm:cxn modelId="{385F914D-D416-4DB6-867A-E2BA67E69F2F}" type="presParOf" srcId="{0F19A6C2-356F-4659-AB36-31B3A994856C}" destId="{C42614E4-B131-49E6-8158-7722F3F48CBE}" srcOrd="0" destOrd="0" presId="urn:microsoft.com/office/officeart/2005/8/layout/hList1"/>
    <dgm:cxn modelId="{40AE815B-7084-4F28-A2E2-3125798CEFE4}" type="presParOf" srcId="{C42614E4-B131-49E6-8158-7722F3F48CBE}" destId="{6C307870-7355-4ACA-91FE-67EDB67CC10B}" srcOrd="0" destOrd="0" presId="urn:microsoft.com/office/officeart/2005/8/layout/hList1"/>
    <dgm:cxn modelId="{02E63BD3-D24B-4479-B8A9-58BCF8CB6D86}" type="presParOf" srcId="{C42614E4-B131-49E6-8158-7722F3F48CBE}" destId="{48DD8C45-7DCA-4635-B65A-E54393C7A401}" srcOrd="1" destOrd="0" presId="urn:microsoft.com/office/officeart/2005/8/layout/hList1"/>
    <dgm:cxn modelId="{AA6AAD4B-3889-4890-82EE-9A061A462985}" type="presParOf" srcId="{0F19A6C2-356F-4659-AB36-31B3A994856C}" destId="{DB08E8C3-D7DB-4993-94FA-39F9D6D5416B}" srcOrd="1" destOrd="0" presId="urn:microsoft.com/office/officeart/2005/8/layout/hList1"/>
    <dgm:cxn modelId="{A7B49822-5C9D-4150-81FD-20BEC408A04A}" type="presParOf" srcId="{0F19A6C2-356F-4659-AB36-31B3A994856C}" destId="{246C9D93-C44B-46B6-ACAB-F42CDFCACC4E}" srcOrd="2" destOrd="0" presId="urn:microsoft.com/office/officeart/2005/8/layout/hList1"/>
    <dgm:cxn modelId="{4E9C91E6-ABAA-49A1-915C-40745834EC42}" type="presParOf" srcId="{246C9D93-C44B-46B6-ACAB-F42CDFCACC4E}" destId="{63413790-39E0-45C2-9BB2-1861BB37EFF5}" srcOrd="0" destOrd="0" presId="urn:microsoft.com/office/officeart/2005/8/layout/hList1"/>
    <dgm:cxn modelId="{4F3271AA-826B-4DCD-8CEE-2E8EF59E4F03}" type="presParOf" srcId="{246C9D93-C44B-46B6-ACAB-F42CDFCACC4E}" destId="{BC85F987-76F1-4335-98EE-18565EA84FA0}" srcOrd="1" destOrd="0" presId="urn:microsoft.com/office/officeart/2005/8/layout/hList1"/>
    <dgm:cxn modelId="{92C43347-B81F-43A8-AF44-2010084F77E9}" type="presParOf" srcId="{0F19A6C2-356F-4659-AB36-31B3A994856C}" destId="{D46DEF90-89ED-4972-A570-250C3C414F76}" srcOrd="3" destOrd="0" presId="urn:microsoft.com/office/officeart/2005/8/layout/hList1"/>
    <dgm:cxn modelId="{3E002889-20DD-4E76-9D62-2E78A9D94702}" type="presParOf" srcId="{0F19A6C2-356F-4659-AB36-31B3A994856C}" destId="{1F80D2E2-8699-4EDE-9F0C-FC4FF27CDA57}" srcOrd="4" destOrd="0" presId="urn:microsoft.com/office/officeart/2005/8/layout/hList1"/>
    <dgm:cxn modelId="{1D1BA514-90FC-4F38-AD4D-296162F0B96B}" type="presParOf" srcId="{1F80D2E2-8699-4EDE-9F0C-FC4FF27CDA57}" destId="{28A7DB48-F8B1-4E19-B07F-0370CA508E00}" srcOrd="0" destOrd="0" presId="urn:microsoft.com/office/officeart/2005/8/layout/hList1"/>
    <dgm:cxn modelId="{1C493039-C8F7-49FC-819D-B5B3E0EE359F}" type="presParOf" srcId="{1F80D2E2-8699-4EDE-9F0C-FC4FF27CDA57}" destId="{EF1CA29D-A779-411C-A59B-FF91203A8B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FFB138-ED53-425D-A2A4-5E770EB268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D8F177-74FD-48CF-9354-B947405C50F4}">
      <dgm:prSet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rtl="0"/>
          <a:r>
            <a:rPr lang="zh-TW" altLang="en-US" sz="3200" smtClean="0">
              <a:solidFill>
                <a:srgbClr val="C00000"/>
              </a:solidFill>
            </a:rPr>
            <a:t>知識組織和梳理</a:t>
          </a:r>
          <a:endParaRPr lang="zh-TW" altLang="en-US" sz="3200">
            <a:solidFill>
              <a:srgbClr val="C00000"/>
            </a:solidFill>
          </a:endParaRPr>
        </a:p>
      </dgm:t>
    </dgm:pt>
    <dgm:pt modelId="{D2372DCC-E886-42B7-BB8C-E3FD76C1DC7B}" type="parTrans" cxnId="{86E60C8A-626C-4DB9-AEA3-1A066ADC7F39}">
      <dgm:prSet/>
      <dgm:spPr/>
      <dgm:t>
        <a:bodyPr/>
        <a:lstStyle/>
        <a:p>
          <a:endParaRPr lang="zh-TW" altLang="en-US"/>
        </a:p>
      </dgm:t>
    </dgm:pt>
    <dgm:pt modelId="{723D1ACB-DC24-40D4-B894-351DDFAF9710}" type="sibTrans" cxnId="{86E60C8A-626C-4DB9-AEA3-1A066ADC7F39}">
      <dgm:prSet/>
      <dgm:spPr/>
      <dgm:t>
        <a:bodyPr/>
        <a:lstStyle/>
        <a:p>
          <a:endParaRPr lang="zh-TW" altLang="en-US"/>
        </a:p>
      </dgm:t>
    </dgm:pt>
    <dgm:pt modelId="{FB151AE5-8DF1-46EF-8127-B673DAFA0294}">
      <dgm:prSet/>
      <dgm:spPr>
        <a:noFill/>
      </dgm:spPr>
      <dgm:t>
        <a:bodyPr/>
        <a:lstStyle/>
        <a:p>
          <a:pPr rtl="0"/>
          <a:r>
            <a:rPr lang="zh-TW" dirty="0" smtClean="0"/>
            <a:t>藉由主題和子主題的層次結構，及添加關鍵詞、關系和詳細資訊，可將知識按照邏輯和結構進行整理和分類</a:t>
          </a:r>
          <a:endParaRPr lang="zh-TW" dirty="0"/>
        </a:p>
      </dgm:t>
    </dgm:pt>
    <dgm:pt modelId="{7F1FBB68-4E7F-4A22-BDB1-307C05B78CA8}" type="parTrans" cxnId="{AD257A42-ED94-4F98-B1C6-B6385918B844}">
      <dgm:prSet/>
      <dgm:spPr/>
      <dgm:t>
        <a:bodyPr/>
        <a:lstStyle/>
        <a:p>
          <a:endParaRPr lang="zh-TW" altLang="en-US"/>
        </a:p>
      </dgm:t>
    </dgm:pt>
    <dgm:pt modelId="{0A5C99DC-24E7-41A6-87B1-6C330954F857}" type="sibTrans" cxnId="{AD257A42-ED94-4F98-B1C6-B6385918B844}">
      <dgm:prSet/>
      <dgm:spPr/>
      <dgm:t>
        <a:bodyPr/>
        <a:lstStyle/>
        <a:p>
          <a:endParaRPr lang="zh-TW" altLang="en-US"/>
        </a:p>
      </dgm:t>
    </dgm:pt>
    <dgm:pt modelId="{552DB036-4C67-4995-B47D-8ABD2BCDFB75}">
      <dgm:prSet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rtl="0"/>
          <a:r>
            <a:rPr lang="zh-TW" altLang="en-US" sz="3200" smtClean="0">
              <a:solidFill>
                <a:srgbClr val="C00000"/>
              </a:solidFill>
            </a:rPr>
            <a:t>知識連接和關聯</a:t>
          </a:r>
          <a:endParaRPr lang="zh-TW" altLang="en-US" sz="3200">
            <a:solidFill>
              <a:srgbClr val="C00000"/>
            </a:solidFill>
          </a:endParaRPr>
        </a:p>
      </dgm:t>
    </dgm:pt>
    <dgm:pt modelId="{D374F732-394E-471A-84D5-45B2DF84E695}" type="parTrans" cxnId="{5F33589C-2339-4A00-B23F-7A6B527131F3}">
      <dgm:prSet/>
      <dgm:spPr/>
      <dgm:t>
        <a:bodyPr/>
        <a:lstStyle/>
        <a:p>
          <a:endParaRPr lang="zh-TW" altLang="en-US"/>
        </a:p>
      </dgm:t>
    </dgm:pt>
    <dgm:pt modelId="{6A165AC6-176E-4B79-85BE-5020C3BC4C49}" type="sibTrans" cxnId="{5F33589C-2339-4A00-B23F-7A6B527131F3}">
      <dgm:prSet/>
      <dgm:spPr/>
      <dgm:t>
        <a:bodyPr/>
        <a:lstStyle/>
        <a:p>
          <a:endParaRPr lang="zh-TW" altLang="en-US"/>
        </a:p>
      </dgm:t>
    </dgm:pt>
    <dgm:pt modelId="{0BD1ED0B-FFE8-42E2-BBB1-942BBE410BDB}">
      <dgm:prSet/>
      <dgm:spPr>
        <a:noFill/>
      </dgm:spPr>
      <dgm:t>
        <a:bodyPr/>
        <a:lstStyle/>
        <a:p>
          <a:pPr rtl="0"/>
          <a:r>
            <a:rPr lang="zh-TW" smtClean="0"/>
            <a:t>藉由分支和連接線，可展示不同主題之間的關聯性，更好地理解和記憶知識</a:t>
          </a:r>
          <a:endParaRPr lang="zh-TW"/>
        </a:p>
      </dgm:t>
    </dgm:pt>
    <dgm:pt modelId="{5A93233B-4790-4D22-86CC-F10CEB440AF0}" type="parTrans" cxnId="{468BC8B0-F4D1-4F7B-954A-088AA7C4E439}">
      <dgm:prSet/>
      <dgm:spPr/>
      <dgm:t>
        <a:bodyPr/>
        <a:lstStyle/>
        <a:p>
          <a:endParaRPr lang="zh-TW" altLang="en-US"/>
        </a:p>
      </dgm:t>
    </dgm:pt>
    <dgm:pt modelId="{8C54C0ED-D0B8-4320-9B4D-3248F488BD92}" type="sibTrans" cxnId="{468BC8B0-F4D1-4F7B-954A-088AA7C4E439}">
      <dgm:prSet/>
      <dgm:spPr/>
      <dgm:t>
        <a:bodyPr/>
        <a:lstStyle/>
        <a:p>
          <a:endParaRPr lang="zh-TW" altLang="en-US"/>
        </a:p>
      </dgm:t>
    </dgm:pt>
    <dgm:pt modelId="{E3B542C0-2CAB-4910-A087-3336E706C58C}">
      <dgm:prSet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rtl="0"/>
          <a:r>
            <a:rPr lang="zh-TW" altLang="en-US" sz="3200" smtClean="0">
              <a:solidFill>
                <a:srgbClr val="C00000"/>
              </a:solidFill>
            </a:rPr>
            <a:t>知識可視化總覽</a:t>
          </a:r>
          <a:endParaRPr lang="zh-TW" altLang="en-US" sz="3200">
            <a:solidFill>
              <a:srgbClr val="C00000"/>
            </a:solidFill>
          </a:endParaRPr>
        </a:p>
      </dgm:t>
    </dgm:pt>
    <dgm:pt modelId="{8193BED9-8588-4EDE-86F9-5F05BE64EE08}" type="parTrans" cxnId="{7A1600DD-B318-48E8-84B9-CB2C94B5FC0D}">
      <dgm:prSet/>
      <dgm:spPr/>
      <dgm:t>
        <a:bodyPr/>
        <a:lstStyle/>
        <a:p>
          <a:endParaRPr lang="zh-TW" altLang="en-US"/>
        </a:p>
      </dgm:t>
    </dgm:pt>
    <dgm:pt modelId="{C46DA15E-BFF8-41A6-8707-F3A8CBE1A097}" type="sibTrans" cxnId="{7A1600DD-B318-48E8-84B9-CB2C94B5FC0D}">
      <dgm:prSet/>
      <dgm:spPr/>
      <dgm:t>
        <a:bodyPr/>
        <a:lstStyle/>
        <a:p>
          <a:endParaRPr lang="zh-TW" altLang="en-US"/>
        </a:p>
      </dgm:t>
    </dgm:pt>
    <dgm:pt modelId="{620BC340-29F2-4C59-83FB-202D0BAB551F}">
      <dgm:prSet/>
      <dgm:spPr>
        <a:noFill/>
      </dgm:spPr>
      <dgm:t>
        <a:bodyPr/>
        <a:lstStyle/>
        <a:p>
          <a:pPr rtl="0"/>
          <a:r>
            <a:rPr lang="zh-TW" smtClean="0"/>
            <a:t>可以藉由觀察心智圖的結構和分支，快速了解知識的全貌和架構，更好地把握知識的關鍵點和主題</a:t>
          </a:r>
          <a:endParaRPr lang="zh-TW"/>
        </a:p>
      </dgm:t>
    </dgm:pt>
    <dgm:pt modelId="{FE86C2F6-042B-4B28-818C-E225C82EE1AE}" type="parTrans" cxnId="{2A40D741-9BB3-4FA6-B84D-022818335F6C}">
      <dgm:prSet/>
      <dgm:spPr/>
      <dgm:t>
        <a:bodyPr/>
        <a:lstStyle/>
        <a:p>
          <a:endParaRPr lang="zh-TW" altLang="en-US"/>
        </a:p>
      </dgm:t>
    </dgm:pt>
    <dgm:pt modelId="{0867A5CF-4038-4E9C-B538-823B58675974}" type="sibTrans" cxnId="{2A40D741-9BB3-4FA6-B84D-022818335F6C}">
      <dgm:prSet/>
      <dgm:spPr/>
      <dgm:t>
        <a:bodyPr/>
        <a:lstStyle/>
        <a:p>
          <a:endParaRPr lang="zh-TW" altLang="en-US"/>
        </a:p>
      </dgm:t>
    </dgm:pt>
    <dgm:pt modelId="{EE744CFA-D78F-433E-9F13-F39F1954B2C5}">
      <dgm:prSet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rtl="0"/>
          <a:r>
            <a:rPr lang="zh-TW" altLang="en-US" sz="3200" smtClean="0">
              <a:solidFill>
                <a:srgbClr val="C00000"/>
              </a:solidFill>
            </a:rPr>
            <a:t>創造性思維創新</a:t>
          </a:r>
          <a:endParaRPr lang="zh-TW" altLang="en-US" sz="3200">
            <a:solidFill>
              <a:srgbClr val="C00000"/>
            </a:solidFill>
          </a:endParaRPr>
        </a:p>
      </dgm:t>
    </dgm:pt>
    <dgm:pt modelId="{B6C91134-1549-4326-8C27-EA5BD203DD06}" type="parTrans" cxnId="{4D25E422-F0F4-42BE-8F09-A63F5CD136FA}">
      <dgm:prSet/>
      <dgm:spPr/>
      <dgm:t>
        <a:bodyPr/>
        <a:lstStyle/>
        <a:p>
          <a:endParaRPr lang="zh-TW" altLang="en-US"/>
        </a:p>
      </dgm:t>
    </dgm:pt>
    <dgm:pt modelId="{5536B352-9615-47F2-B4FB-7865F14A3958}" type="sibTrans" cxnId="{4D25E422-F0F4-42BE-8F09-A63F5CD136FA}">
      <dgm:prSet/>
      <dgm:spPr/>
      <dgm:t>
        <a:bodyPr/>
        <a:lstStyle/>
        <a:p>
          <a:endParaRPr lang="zh-TW" altLang="en-US"/>
        </a:p>
      </dgm:t>
    </dgm:pt>
    <dgm:pt modelId="{130B29E5-4B84-4D9B-8116-04CE9BA957C5}">
      <dgm:prSet/>
      <dgm:spPr>
        <a:noFill/>
      </dgm:spPr>
      <dgm:t>
        <a:bodyPr/>
        <a:lstStyle/>
        <a:p>
          <a:pPr rtl="0"/>
          <a:r>
            <a:rPr lang="zh-TW" smtClean="0"/>
            <a:t>可作為一種創意工具，激發創造性思維和創新。藉由不同的想法和概念進行關聯和組合，產生新的洞察、觀點和解決方案</a:t>
          </a:r>
          <a:endParaRPr lang="zh-TW"/>
        </a:p>
      </dgm:t>
    </dgm:pt>
    <dgm:pt modelId="{1D82D54F-8EEF-41D9-B843-E8CA712B52A7}" type="parTrans" cxnId="{097839E8-5B98-4542-BDEC-D53EF7E48B72}">
      <dgm:prSet/>
      <dgm:spPr/>
      <dgm:t>
        <a:bodyPr/>
        <a:lstStyle/>
        <a:p>
          <a:endParaRPr lang="zh-TW" altLang="en-US"/>
        </a:p>
      </dgm:t>
    </dgm:pt>
    <dgm:pt modelId="{F90BB2C4-BD28-400F-A8DE-0E44DEDF6296}" type="sibTrans" cxnId="{097839E8-5B98-4542-BDEC-D53EF7E48B72}">
      <dgm:prSet/>
      <dgm:spPr/>
      <dgm:t>
        <a:bodyPr/>
        <a:lstStyle/>
        <a:p>
          <a:endParaRPr lang="zh-TW" altLang="en-US"/>
        </a:p>
      </dgm:t>
    </dgm:pt>
    <dgm:pt modelId="{B1B13BCE-0249-4CFB-A4EA-7C7A30768C59}" type="pres">
      <dgm:prSet presAssocID="{16FFB138-ED53-425D-A2A4-5E770EB26896}" presName="Name0" presStyleCnt="0">
        <dgm:presLayoutVars>
          <dgm:dir/>
          <dgm:animLvl val="lvl"/>
          <dgm:resizeHandles val="exact"/>
        </dgm:presLayoutVars>
      </dgm:prSet>
      <dgm:spPr/>
    </dgm:pt>
    <dgm:pt modelId="{E4678C90-5C26-4281-91BC-0C3845267F5B}" type="pres">
      <dgm:prSet presAssocID="{A9D8F177-74FD-48CF-9354-B947405C50F4}" presName="linNode" presStyleCnt="0"/>
      <dgm:spPr/>
    </dgm:pt>
    <dgm:pt modelId="{4CA4790C-0E67-46F6-8269-D427A471765F}" type="pres">
      <dgm:prSet presAssocID="{A9D8F177-74FD-48CF-9354-B947405C50F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5D10B59-E3B0-421D-980F-DD116353F746}" type="pres">
      <dgm:prSet presAssocID="{A9D8F177-74FD-48CF-9354-B947405C50F4}" presName="descendantText" presStyleLbl="alignAccFollowNode1" presStyleIdx="0" presStyleCnt="4">
        <dgm:presLayoutVars>
          <dgm:bulletEnabled val="1"/>
        </dgm:presLayoutVars>
      </dgm:prSet>
      <dgm:spPr/>
    </dgm:pt>
    <dgm:pt modelId="{51E655B3-7D10-436D-9283-27F2662932D4}" type="pres">
      <dgm:prSet presAssocID="{723D1ACB-DC24-40D4-B894-351DDFAF9710}" presName="sp" presStyleCnt="0"/>
      <dgm:spPr/>
    </dgm:pt>
    <dgm:pt modelId="{2DAFA1B7-3EFC-43E9-B2A8-A3BE177D0D18}" type="pres">
      <dgm:prSet presAssocID="{552DB036-4C67-4995-B47D-8ABD2BCDFB75}" presName="linNode" presStyleCnt="0"/>
      <dgm:spPr/>
    </dgm:pt>
    <dgm:pt modelId="{FEAD7DD7-1552-4A5C-ADF2-E681124E8BC3}" type="pres">
      <dgm:prSet presAssocID="{552DB036-4C67-4995-B47D-8ABD2BCDFB7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86A5DC4-17F0-48E0-879C-D133A4DB907C}" type="pres">
      <dgm:prSet presAssocID="{552DB036-4C67-4995-B47D-8ABD2BCDFB75}" presName="descendantText" presStyleLbl="alignAccFollowNode1" presStyleIdx="1" presStyleCnt="4">
        <dgm:presLayoutVars>
          <dgm:bulletEnabled val="1"/>
        </dgm:presLayoutVars>
      </dgm:prSet>
      <dgm:spPr/>
    </dgm:pt>
    <dgm:pt modelId="{7213C73F-9380-43C5-A9F0-551B35E45664}" type="pres">
      <dgm:prSet presAssocID="{6A165AC6-176E-4B79-85BE-5020C3BC4C49}" presName="sp" presStyleCnt="0"/>
      <dgm:spPr/>
    </dgm:pt>
    <dgm:pt modelId="{1C9913F5-DAA9-4D48-AA18-32D37E9F2B59}" type="pres">
      <dgm:prSet presAssocID="{E3B542C0-2CAB-4910-A087-3336E706C58C}" presName="linNode" presStyleCnt="0"/>
      <dgm:spPr/>
    </dgm:pt>
    <dgm:pt modelId="{85AB3394-10A7-4DB3-A4B6-874806F82E2A}" type="pres">
      <dgm:prSet presAssocID="{E3B542C0-2CAB-4910-A087-3336E706C58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B1D2D8D-EB90-463A-83BE-D78A1F4BB91A}" type="pres">
      <dgm:prSet presAssocID="{E3B542C0-2CAB-4910-A087-3336E706C58C}" presName="descendantText" presStyleLbl="alignAccFollowNode1" presStyleIdx="2" presStyleCnt="4">
        <dgm:presLayoutVars>
          <dgm:bulletEnabled val="1"/>
        </dgm:presLayoutVars>
      </dgm:prSet>
      <dgm:spPr/>
    </dgm:pt>
    <dgm:pt modelId="{75138EB8-95B7-4966-9174-9912786C92C2}" type="pres">
      <dgm:prSet presAssocID="{C46DA15E-BFF8-41A6-8707-F3A8CBE1A097}" presName="sp" presStyleCnt="0"/>
      <dgm:spPr/>
    </dgm:pt>
    <dgm:pt modelId="{22B7EE47-DAE4-45A5-88A7-AA31BDE008EF}" type="pres">
      <dgm:prSet presAssocID="{EE744CFA-D78F-433E-9F13-F39F1954B2C5}" presName="linNode" presStyleCnt="0"/>
      <dgm:spPr/>
    </dgm:pt>
    <dgm:pt modelId="{FE563C51-47CF-42C6-A83E-501ABC3A4795}" type="pres">
      <dgm:prSet presAssocID="{EE744CFA-D78F-433E-9F13-F39F1954B2C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5D2E923-2065-46F6-A140-535FF6BBCDE8}" type="pres">
      <dgm:prSet presAssocID="{EE744CFA-D78F-433E-9F13-F39F1954B2C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5E8843C-2DE6-4225-A53E-AB3EFB20A3BF}" type="presOf" srcId="{EE744CFA-D78F-433E-9F13-F39F1954B2C5}" destId="{FE563C51-47CF-42C6-A83E-501ABC3A4795}" srcOrd="0" destOrd="0" presId="urn:microsoft.com/office/officeart/2005/8/layout/vList5"/>
    <dgm:cxn modelId="{30A80BA4-82EE-444F-8D7D-1C652BADADAE}" type="presOf" srcId="{16FFB138-ED53-425D-A2A4-5E770EB26896}" destId="{B1B13BCE-0249-4CFB-A4EA-7C7A30768C59}" srcOrd="0" destOrd="0" presId="urn:microsoft.com/office/officeart/2005/8/layout/vList5"/>
    <dgm:cxn modelId="{EF497CC1-219D-4359-A657-8CE7B17BB38D}" type="presOf" srcId="{FB151AE5-8DF1-46EF-8127-B673DAFA0294}" destId="{05D10B59-E3B0-421D-980F-DD116353F746}" srcOrd="0" destOrd="0" presId="urn:microsoft.com/office/officeart/2005/8/layout/vList5"/>
    <dgm:cxn modelId="{86E60C8A-626C-4DB9-AEA3-1A066ADC7F39}" srcId="{16FFB138-ED53-425D-A2A4-5E770EB26896}" destId="{A9D8F177-74FD-48CF-9354-B947405C50F4}" srcOrd="0" destOrd="0" parTransId="{D2372DCC-E886-42B7-BB8C-E3FD76C1DC7B}" sibTransId="{723D1ACB-DC24-40D4-B894-351DDFAF9710}"/>
    <dgm:cxn modelId="{AD257A42-ED94-4F98-B1C6-B6385918B844}" srcId="{A9D8F177-74FD-48CF-9354-B947405C50F4}" destId="{FB151AE5-8DF1-46EF-8127-B673DAFA0294}" srcOrd="0" destOrd="0" parTransId="{7F1FBB68-4E7F-4A22-BDB1-307C05B78CA8}" sibTransId="{0A5C99DC-24E7-41A6-87B1-6C330954F857}"/>
    <dgm:cxn modelId="{779A195E-B6C2-4D3F-B0D3-E5F7E4D6EB00}" type="presOf" srcId="{552DB036-4C67-4995-B47D-8ABD2BCDFB75}" destId="{FEAD7DD7-1552-4A5C-ADF2-E681124E8BC3}" srcOrd="0" destOrd="0" presId="urn:microsoft.com/office/officeart/2005/8/layout/vList5"/>
    <dgm:cxn modelId="{18AD821B-4E5B-46AA-9AA8-B7BB685F42F5}" type="presOf" srcId="{130B29E5-4B84-4D9B-8116-04CE9BA957C5}" destId="{E5D2E923-2065-46F6-A140-535FF6BBCDE8}" srcOrd="0" destOrd="0" presId="urn:microsoft.com/office/officeart/2005/8/layout/vList5"/>
    <dgm:cxn modelId="{FAD1E0F5-0755-4ECE-9B28-585C03CA2613}" type="presOf" srcId="{0BD1ED0B-FFE8-42E2-BBB1-942BBE410BDB}" destId="{D86A5DC4-17F0-48E0-879C-D133A4DB907C}" srcOrd="0" destOrd="0" presId="urn:microsoft.com/office/officeart/2005/8/layout/vList5"/>
    <dgm:cxn modelId="{097839E8-5B98-4542-BDEC-D53EF7E48B72}" srcId="{EE744CFA-D78F-433E-9F13-F39F1954B2C5}" destId="{130B29E5-4B84-4D9B-8116-04CE9BA957C5}" srcOrd="0" destOrd="0" parTransId="{1D82D54F-8EEF-41D9-B843-E8CA712B52A7}" sibTransId="{F90BB2C4-BD28-400F-A8DE-0E44DEDF6296}"/>
    <dgm:cxn modelId="{4D25E422-F0F4-42BE-8F09-A63F5CD136FA}" srcId="{16FFB138-ED53-425D-A2A4-5E770EB26896}" destId="{EE744CFA-D78F-433E-9F13-F39F1954B2C5}" srcOrd="3" destOrd="0" parTransId="{B6C91134-1549-4326-8C27-EA5BD203DD06}" sibTransId="{5536B352-9615-47F2-B4FB-7865F14A3958}"/>
    <dgm:cxn modelId="{83AC18D0-FE83-4BEA-BC94-9A64B570D7E2}" type="presOf" srcId="{A9D8F177-74FD-48CF-9354-B947405C50F4}" destId="{4CA4790C-0E67-46F6-8269-D427A471765F}" srcOrd="0" destOrd="0" presId="urn:microsoft.com/office/officeart/2005/8/layout/vList5"/>
    <dgm:cxn modelId="{7A1600DD-B318-48E8-84B9-CB2C94B5FC0D}" srcId="{16FFB138-ED53-425D-A2A4-5E770EB26896}" destId="{E3B542C0-2CAB-4910-A087-3336E706C58C}" srcOrd="2" destOrd="0" parTransId="{8193BED9-8588-4EDE-86F9-5F05BE64EE08}" sibTransId="{C46DA15E-BFF8-41A6-8707-F3A8CBE1A097}"/>
    <dgm:cxn modelId="{3A26E695-CB6C-4A36-A31A-6CAC427310B8}" type="presOf" srcId="{620BC340-29F2-4C59-83FB-202D0BAB551F}" destId="{5B1D2D8D-EB90-463A-83BE-D78A1F4BB91A}" srcOrd="0" destOrd="0" presId="urn:microsoft.com/office/officeart/2005/8/layout/vList5"/>
    <dgm:cxn modelId="{5F33589C-2339-4A00-B23F-7A6B527131F3}" srcId="{16FFB138-ED53-425D-A2A4-5E770EB26896}" destId="{552DB036-4C67-4995-B47D-8ABD2BCDFB75}" srcOrd="1" destOrd="0" parTransId="{D374F732-394E-471A-84D5-45B2DF84E695}" sibTransId="{6A165AC6-176E-4B79-85BE-5020C3BC4C49}"/>
    <dgm:cxn modelId="{2A40D741-9BB3-4FA6-B84D-022818335F6C}" srcId="{E3B542C0-2CAB-4910-A087-3336E706C58C}" destId="{620BC340-29F2-4C59-83FB-202D0BAB551F}" srcOrd="0" destOrd="0" parTransId="{FE86C2F6-042B-4B28-818C-E225C82EE1AE}" sibTransId="{0867A5CF-4038-4E9C-B538-823B58675974}"/>
    <dgm:cxn modelId="{468BC8B0-F4D1-4F7B-954A-088AA7C4E439}" srcId="{552DB036-4C67-4995-B47D-8ABD2BCDFB75}" destId="{0BD1ED0B-FFE8-42E2-BBB1-942BBE410BDB}" srcOrd="0" destOrd="0" parTransId="{5A93233B-4790-4D22-86CC-F10CEB440AF0}" sibTransId="{8C54C0ED-D0B8-4320-9B4D-3248F488BD92}"/>
    <dgm:cxn modelId="{279C1316-331E-43B5-A5D3-DEC73AAD93F6}" type="presOf" srcId="{E3B542C0-2CAB-4910-A087-3336E706C58C}" destId="{85AB3394-10A7-4DB3-A4B6-874806F82E2A}" srcOrd="0" destOrd="0" presId="urn:microsoft.com/office/officeart/2005/8/layout/vList5"/>
    <dgm:cxn modelId="{8409B4EE-83F8-4049-9576-D003065D81D3}" type="presParOf" srcId="{B1B13BCE-0249-4CFB-A4EA-7C7A30768C59}" destId="{E4678C90-5C26-4281-91BC-0C3845267F5B}" srcOrd="0" destOrd="0" presId="urn:microsoft.com/office/officeart/2005/8/layout/vList5"/>
    <dgm:cxn modelId="{C2311909-3C54-4662-ACF8-F027FE9C92A5}" type="presParOf" srcId="{E4678C90-5C26-4281-91BC-0C3845267F5B}" destId="{4CA4790C-0E67-46F6-8269-D427A471765F}" srcOrd="0" destOrd="0" presId="urn:microsoft.com/office/officeart/2005/8/layout/vList5"/>
    <dgm:cxn modelId="{64A31E11-160A-4596-8504-D61B5255ACFD}" type="presParOf" srcId="{E4678C90-5C26-4281-91BC-0C3845267F5B}" destId="{05D10B59-E3B0-421D-980F-DD116353F746}" srcOrd="1" destOrd="0" presId="urn:microsoft.com/office/officeart/2005/8/layout/vList5"/>
    <dgm:cxn modelId="{8BFD4B03-B4A1-4D68-8C77-F6B5D48A8EC4}" type="presParOf" srcId="{B1B13BCE-0249-4CFB-A4EA-7C7A30768C59}" destId="{51E655B3-7D10-436D-9283-27F2662932D4}" srcOrd="1" destOrd="0" presId="urn:microsoft.com/office/officeart/2005/8/layout/vList5"/>
    <dgm:cxn modelId="{83031CA3-B6B6-45F0-82C8-A26B6A02A7B2}" type="presParOf" srcId="{B1B13BCE-0249-4CFB-A4EA-7C7A30768C59}" destId="{2DAFA1B7-3EFC-43E9-B2A8-A3BE177D0D18}" srcOrd="2" destOrd="0" presId="urn:microsoft.com/office/officeart/2005/8/layout/vList5"/>
    <dgm:cxn modelId="{C0A1AE0A-4263-4C92-885A-174CD9EB2A18}" type="presParOf" srcId="{2DAFA1B7-3EFC-43E9-B2A8-A3BE177D0D18}" destId="{FEAD7DD7-1552-4A5C-ADF2-E681124E8BC3}" srcOrd="0" destOrd="0" presId="urn:microsoft.com/office/officeart/2005/8/layout/vList5"/>
    <dgm:cxn modelId="{FE8DE117-6B68-4AD5-A3F0-4143555B12F4}" type="presParOf" srcId="{2DAFA1B7-3EFC-43E9-B2A8-A3BE177D0D18}" destId="{D86A5DC4-17F0-48E0-879C-D133A4DB907C}" srcOrd="1" destOrd="0" presId="urn:microsoft.com/office/officeart/2005/8/layout/vList5"/>
    <dgm:cxn modelId="{C2CA1F74-4FBC-4CB1-B32B-FDEDD5AA066F}" type="presParOf" srcId="{B1B13BCE-0249-4CFB-A4EA-7C7A30768C59}" destId="{7213C73F-9380-43C5-A9F0-551B35E45664}" srcOrd="3" destOrd="0" presId="urn:microsoft.com/office/officeart/2005/8/layout/vList5"/>
    <dgm:cxn modelId="{5EDFE0B9-3445-45B8-BD3D-5FD77B3A4276}" type="presParOf" srcId="{B1B13BCE-0249-4CFB-A4EA-7C7A30768C59}" destId="{1C9913F5-DAA9-4D48-AA18-32D37E9F2B59}" srcOrd="4" destOrd="0" presId="urn:microsoft.com/office/officeart/2005/8/layout/vList5"/>
    <dgm:cxn modelId="{05D734C7-251F-4524-8B73-11BDB2BAE877}" type="presParOf" srcId="{1C9913F5-DAA9-4D48-AA18-32D37E9F2B59}" destId="{85AB3394-10A7-4DB3-A4B6-874806F82E2A}" srcOrd="0" destOrd="0" presId="urn:microsoft.com/office/officeart/2005/8/layout/vList5"/>
    <dgm:cxn modelId="{F83FA995-0D5D-4424-897C-1E5E61E095B0}" type="presParOf" srcId="{1C9913F5-DAA9-4D48-AA18-32D37E9F2B59}" destId="{5B1D2D8D-EB90-463A-83BE-D78A1F4BB91A}" srcOrd="1" destOrd="0" presId="urn:microsoft.com/office/officeart/2005/8/layout/vList5"/>
    <dgm:cxn modelId="{B598C39F-D1AF-4000-BDA7-005F95EAD283}" type="presParOf" srcId="{B1B13BCE-0249-4CFB-A4EA-7C7A30768C59}" destId="{75138EB8-95B7-4966-9174-9912786C92C2}" srcOrd="5" destOrd="0" presId="urn:microsoft.com/office/officeart/2005/8/layout/vList5"/>
    <dgm:cxn modelId="{4927E904-E3E7-4191-A003-9CE93C045640}" type="presParOf" srcId="{B1B13BCE-0249-4CFB-A4EA-7C7A30768C59}" destId="{22B7EE47-DAE4-45A5-88A7-AA31BDE008EF}" srcOrd="6" destOrd="0" presId="urn:microsoft.com/office/officeart/2005/8/layout/vList5"/>
    <dgm:cxn modelId="{0CA57181-4747-4B14-A053-CE377A1C176F}" type="presParOf" srcId="{22B7EE47-DAE4-45A5-88A7-AA31BDE008EF}" destId="{FE563C51-47CF-42C6-A83E-501ABC3A4795}" srcOrd="0" destOrd="0" presId="urn:microsoft.com/office/officeart/2005/8/layout/vList5"/>
    <dgm:cxn modelId="{F5785713-42F1-4AE6-814B-87671F1E81E2}" type="presParOf" srcId="{22B7EE47-DAE4-45A5-88A7-AA31BDE008EF}" destId="{E5D2E923-2065-46F6-A140-535FF6BBCD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34891-C61D-48B7-9160-C51BE8840D3A}" type="doc">
      <dgm:prSet loTypeId="urn:microsoft.com/office/officeart/2005/8/layout/matrix1" loCatId="matrix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zh-TW" altLang="en-US"/>
        </a:p>
      </dgm:t>
    </dgm:pt>
    <dgm:pt modelId="{7478B602-83CA-4986-8F49-835017542E5E}">
      <dgm:prSet custT="1"/>
      <dgm:spPr/>
      <dgm:t>
        <a:bodyPr/>
        <a:lstStyle/>
        <a:p>
          <a:pPr rtl="0"/>
          <a:r>
            <a:rPr lang="zh-TW" altLang="en-US" sz="3600" smtClean="0"/>
            <a:t>知識經濟</a:t>
          </a:r>
          <a:endParaRPr lang="zh-TW" altLang="en-US" sz="3600"/>
        </a:p>
      </dgm:t>
    </dgm:pt>
    <dgm:pt modelId="{096097B0-AB76-4B4C-803B-6E4342DA1A11}" type="parTrans" cxnId="{1F9D833B-4ACC-4E2E-AA78-8D4EB296459D}">
      <dgm:prSet/>
      <dgm:spPr/>
      <dgm:t>
        <a:bodyPr/>
        <a:lstStyle/>
        <a:p>
          <a:endParaRPr lang="zh-TW" altLang="en-US" sz="1800"/>
        </a:p>
      </dgm:t>
    </dgm:pt>
    <dgm:pt modelId="{32F4AA94-CD71-49A9-B41C-0B0FCEACE367}" type="sibTrans" cxnId="{1F9D833B-4ACC-4E2E-AA78-8D4EB296459D}">
      <dgm:prSet/>
      <dgm:spPr/>
      <dgm:t>
        <a:bodyPr/>
        <a:lstStyle/>
        <a:p>
          <a:endParaRPr lang="zh-TW" altLang="en-US" sz="1800"/>
        </a:p>
      </dgm:t>
    </dgm:pt>
    <dgm:pt modelId="{32390D30-7AB4-4F2C-AD98-726FDEB26A17}">
      <dgm:prSet custT="1"/>
      <dgm:spPr/>
      <dgm:t>
        <a:bodyPr/>
        <a:lstStyle/>
        <a:p>
          <a:pPr rtl="0"/>
          <a:r>
            <a:rPr lang="zh-TW" altLang="en-US" sz="3600" smtClean="0"/>
            <a:t>以知識為基礎的經濟</a:t>
          </a:r>
          <a:endParaRPr lang="zh-TW" altLang="en-US" sz="3600"/>
        </a:p>
      </dgm:t>
    </dgm:pt>
    <dgm:pt modelId="{8D879FDC-DD3C-418E-A3A3-63E90E637220}" type="parTrans" cxnId="{8FD355EA-AF3C-476E-828A-A66F9A45AF83}">
      <dgm:prSet/>
      <dgm:spPr/>
      <dgm:t>
        <a:bodyPr/>
        <a:lstStyle/>
        <a:p>
          <a:endParaRPr lang="zh-TW" altLang="en-US" sz="1800"/>
        </a:p>
      </dgm:t>
    </dgm:pt>
    <dgm:pt modelId="{40D32D12-81E6-4327-91F3-6AB195AB0433}" type="sibTrans" cxnId="{8FD355EA-AF3C-476E-828A-A66F9A45AF83}">
      <dgm:prSet/>
      <dgm:spPr/>
      <dgm:t>
        <a:bodyPr/>
        <a:lstStyle/>
        <a:p>
          <a:endParaRPr lang="zh-TW" altLang="en-US" sz="1800"/>
        </a:p>
      </dgm:t>
    </dgm:pt>
    <dgm:pt modelId="{0A79357E-5020-4DD5-A285-3FA9BE384E67}">
      <dgm:prSet custT="1"/>
      <dgm:spPr/>
      <dgm:t>
        <a:bodyPr/>
        <a:lstStyle/>
        <a:p>
          <a:pPr algn="l" rtl="0"/>
          <a:r>
            <a:rPr lang="zh-TW" altLang="en-US" sz="3600" dirty="0" smtClean="0"/>
            <a:t>知識和資訊的生產、分配、和使用</a:t>
          </a:r>
          <a:endParaRPr lang="zh-TW" altLang="en-US" sz="3600" dirty="0"/>
        </a:p>
      </dgm:t>
    </dgm:pt>
    <dgm:pt modelId="{B3CA5BCE-A2E9-43E4-A999-6A864067B37D}" type="parTrans" cxnId="{7E7AC24B-4B3B-4C0C-A26F-B4D17F7E98F5}">
      <dgm:prSet/>
      <dgm:spPr/>
      <dgm:t>
        <a:bodyPr/>
        <a:lstStyle/>
        <a:p>
          <a:endParaRPr lang="zh-TW" altLang="en-US" sz="1800"/>
        </a:p>
      </dgm:t>
    </dgm:pt>
    <dgm:pt modelId="{03C94AAF-94BC-4CC7-B340-0A0D713E48AC}" type="sibTrans" cxnId="{7E7AC24B-4B3B-4C0C-A26F-B4D17F7E98F5}">
      <dgm:prSet/>
      <dgm:spPr/>
      <dgm:t>
        <a:bodyPr/>
        <a:lstStyle/>
        <a:p>
          <a:endParaRPr lang="zh-TW" altLang="en-US" sz="1800"/>
        </a:p>
      </dgm:t>
    </dgm:pt>
    <dgm:pt modelId="{627441F0-C6B4-49EC-873E-10FFC9FF3D6C}">
      <dgm:prSet custT="1"/>
      <dgm:spPr/>
      <dgm:t>
        <a:bodyPr/>
        <a:lstStyle/>
        <a:p>
          <a:pPr algn="l" rtl="0"/>
          <a:r>
            <a:rPr lang="zh-TW" altLang="en-US" sz="3600" dirty="0" smtClean="0"/>
            <a:t>知識成為新資源， 組織的資產</a:t>
          </a:r>
          <a:endParaRPr lang="zh-TW" altLang="en-US" sz="3600" dirty="0"/>
        </a:p>
      </dgm:t>
    </dgm:pt>
    <dgm:pt modelId="{ED79E67E-AAFA-4450-A6E0-12E81FC199EA}" type="parTrans" cxnId="{C2770B9B-308E-44AE-A34F-54FEEA7ED51E}">
      <dgm:prSet/>
      <dgm:spPr/>
      <dgm:t>
        <a:bodyPr/>
        <a:lstStyle/>
        <a:p>
          <a:endParaRPr lang="zh-TW" altLang="en-US" sz="1800"/>
        </a:p>
      </dgm:t>
    </dgm:pt>
    <dgm:pt modelId="{D087F313-4949-4F2C-B7C2-50DE8DFC86B3}" type="sibTrans" cxnId="{C2770B9B-308E-44AE-A34F-54FEEA7ED51E}">
      <dgm:prSet/>
      <dgm:spPr/>
      <dgm:t>
        <a:bodyPr/>
        <a:lstStyle/>
        <a:p>
          <a:endParaRPr lang="zh-TW" altLang="en-US" sz="1800"/>
        </a:p>
      </dgm:t>
    </dgm:pt>
    <dgm:pt modelId="{B7A4539D-122F-491E-AF88-9564D377862E}">
      <dgm:prSet custT="1"/>
      <dgm:spPr/>
      <dgm:t>
        <a:bodyPr/>
        <a:lstStyle/>
        <a:p>
          <a:pPr rtl="0"/>
          <a:r>
            <a:rPr lang="zh-TW" altLang="en-US" sz="3600" smtClean="0"/>
            <a:t>企業對知識有效經營</a:t>
          </a:r>
          <a:endParaRPr lang="zh-TW" altLang="en-US" sz="3600"/>
        </a:p>
      </dgm:t>
    </dgm:pt>
    <dgm:pt modelId="{0F39C39D-A7D1-4A14-A130-E285C9AD0B64}" type="parTrans" cxnId="{755BE397-87B6-47DF-B614-2B231D4A68FF}">
      <dgm:prSet/>
      <dgm:spPr/>
      <dgm:t>
        <a:bodyPr/>
        <a:lstStyle/>
        <a:p>
          <a:endParaRPr lang="zh-TW" altLang="en-US" sz="1800"/>
        </a:p>
      </dgm:t>
    </dgm:pt>
    <dgm:pt modelId="{05B945B6-CA24-4B1B-867D-1A80AD9420FB}" type="sibTrans" cxnId="{755BE397-87B6-47DF-B614-2B231D4A68FF}">
      <dgm:prSet/>
      <dgm:spPr/>
      <dgm:t>
        <a:bodyPr/>
        <a:lstStyle/>
        <a:p>
          <a:endParaRPr lang="zh-TW" altLang="en-US" sz="1800"/>
        </a:p>
      </dgm:t>
    </dgm:pt>
    <dgm:pt modelId="{6DE5508C-DE9B-41EA-8FAF-45D76576C7DA}" type="pres">
      <dgm:prSet presAssocID="{AA734891-C61D-48B7-9160-C51BE8840D3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DD6DF2-C5D8-43BD-B8F5-3180787B036B}" type="pres">
      <dgm:prSet presAssocID="{AA734891-C61D-48B7-9160-C51BE8840D3A}" presName="matrix" presStyleCnt="0"/>
      <dgm:spPr/>
    </dgm:pt>
    <dgm:pt modelId="{190C35DC-CDA5-499B-965C-2A03241552C0}" type="pres">
      <dgm:prSet presAssocID="{AA734891-C61D-48B7-9160-C51BE8840D3A}" presName="tile1" presStyleLbl="node1" presStyleIdx="0" presStyleCnt="4"/>
      <dgm:spPr/>
    </dgm:pt>
    <dgm:pt modelId="{F957E6B8-8953-4032-A41E-2E1AC41A6E88}" type="pres">
      <dgm:prSet presAssocID="{AA734891-C61D-48B7-9160-C51BE8840D3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27ADB4-9797-4376-B4CC-125C659E6AF5}" type="pres">
      <dgm:prSet presAssocID="{AA734891-C61D-48B7-9160-C51BE8840D3A}" presName="tile2" presStyleLbl="node1" presStyleIdx="1" presStyleCnt="4"/>
      <dgm:spPr/>
    </dgm:pt>
    <dgm:pt modelId="{D28D01FD-E4F1-4A4A-A659-93605749773F}" type="pres">
      <dgm:prSet presAssocID="{AA734891-C61D-48B7-9160-C51BE8840D3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5F290D-9396-4B65-99AA-ED64B23E6823}" type="pres">
      <dgm:prSet presAssocID="{AA734891-C61D-48B7-9160-C51BE8840D3A}" presName="tile3" presStyleLbl="node1" presStyleIdx="2" presStyleCnt="4"/>
      <dgm:spPr/>
    </dgm:pt>
    <dgm:pt modelId="{BE9C79C6-EC66-4295-BC66-CC1860F12483}" type="pres">
      <dgm:prSet presAssocID="{AA734891-C61D-48B7-9160-C51BE8840D3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585308-6626-47B0-99DE-3A00B7079762}" type="pres">
      <dgm:prSet presAssocID="{AA734891-C61D-48B7-9160-C51BE8840D3A}" presName="tile4" presStyleLbl="node1" presStyleIdx="3" presStyleCnt="4"/>
      <dgm:spPr/>
    </dgm:pt>
    <dgm:pt modelId="{AF2126E1-0A86-4FEF-B3B1-E46EAEBB18BC}" type="pres">
      <dgm:prSet presAssocID="{AA734891-C61D-48B7-9160-C51BE8840D3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CBEE051-132A-45F0-B994-4F65601ACC6A}" type="pres">
      <dgm:prSet presAssocID="{AA734891-C61D-48B7-9160-C51BE8840D3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2770B9B-308E-44AE-A34F-54FEEA7ED51E}" srcId="{7478B602-83CA-4986-8F49-835017542E5E}" destId="{627441F0-C6B4-49EC-873E-10FFC9FF3D6C}" srcOrd="2" destOrd="0" parTransId="{ED79E67E-AAFA-4450-A6E0-12E81FC199EA}" sibTransId="{D087F313-4949-4F2C-B7C2-50DE8DFC86B3}"/>
    <dgm:cxn modelId="{1F9D833B-4ACC-4E2E-AA78-8D4EB296459D}" srcId="{AA734891-C61D-48B7-9160-C51BE8840D3A}" destId="{7478B602-83CA-4986-8F49-835017542E5E}" srcOrd="0" destOrd="0" parTransId="{096097B0-AB76-4B4C-803B-6E4342DA1A11}" sibTransId="{32F4AA94-CD71-49A9-B41C-0B0FCEACE367}"/>
    <dgm:cxn modelId="{0A2CBBF1-EA58-4175-A92E-11613B598386}" type="presOf" srcId="{B7A4539D-122F-491E-AF88-9564D377862E}" destId="{B6585308-6626-47B0-99DE-3A00B7079762}" srcOrd="0" destOrd="0" presId="urn:microsoft.com/office/officeart/2005/8/layout/matrix1"/>
    <dgm:cxn modelId="{302A4FA6-570A-4D86-9249-5B4980459B46}" type="presOf" srcId="{627441F0-C6B4-49EC-873E-10FFC9FF3D6C}" destId="{BE9C79C6-EC66-4295-BC66-CC1860F12483}" srcOrd="1" destOrd="0" presId="urn:microsoft.com/office/officeart/2005/8/layout/matrix1"/>
    <dgm:cxn modelId="{36069B2C-8676-4AB8-AADD-25C566414602}" type="presOf" srcId="{AA734891-C61D-48B7-9160-C51BE8840D3A}" destId="{6DE5508C-DE9B-41EA-8FAF-45D76576C7DA}" srcOrd="0" destOrd="0" presId="urn:microsoft.com/office/officeart/2005/8/layout/matrix1"/>
    <dgm:cxn modelId="{3274B48B-D697-4FF6-98D9-EEA0C2271F09}" type="presOf" srcId="{32390D30-7AB4-4F2C-AD98-726FDEB26A17}" destId="{190C35DC-CDA5-499B-965C-2A03241552C0}" srcOrd="0" destOrd="0" presId="urn:microsoft.com/office/officeart/2005/8/layout/matrix1"/>
    <dgm:cxn modelId="{4A37C5E1-A379-43C2-B689-CC4515E3D9AB}" type="presOf" srcId="{32390D30-7AB4-4F2C-AD98-726FDEB26A17}" destId="{F957E6B8-8953-4032-A41E-2E1AC41A6E88}" srcOrd="1" destOrd="0" presId="urn:microsoft.com/office/officeart/2005/8/layout/matrix1"/>
    <dgm:cxn modelId="{990B34B9-B7E5-474E-99F7-72C7BE1EBDF8}" type="presOf" srcId="{0A79357E-5020-4DD5-A285-3FA9BE384E67}" destId="{D28D01FD-E4F1-4A4A-A659-93605749773F}" srcOrd="1" destOrd="0" presId="urn:microsoft.com/office/officeart/2005/8/layout/matrix1"/>
    <dgm:cxn modelId="{C916CE11-A29F-4B95-82CF-2DEAE64F1726}" type="presOf" srcId="{7478B602-83CA-4986-8F49-835017542E5E}" destId="{5CBEE051-132A-45F0-B994-4F65601ACC6A}" srcOrd="0" destOrd="0" presId="urn:microsoft.com/office/officeart/2005/8/layout/matrix1"/>
    <dgm:cxn modelId="{C571C29E-FFC4-4A9B-9177-7A33E93B8CD6}" type="presOf" srcId="{627441F0-C6B4-49EC-873E-10FFC9FF3D6C}" destId="{1D5F290D-9396-4B65-99AA-ED64B23E6823}" srcOrd="0" destOrd="0" presId="urn:microsoft.com/office/officeart/2005/8/layout/matrix1"/>
    <dgm:cxn modelId="{8FD355EA-AF3C-476E-828A-A66F9A45AF83}" srcId="{7478B602-83CA-4986-8F49-835017542E5E}" destId="{32390D30-7AB4-4F2C-AD98-726FDEB26A17}" srcOrd="0" destOrd="0" parTransId="{8D879FDC-DD3C-418E-A3A3-63E90E637220}" sibTransId="{40D32D12-81E6-4327-91F3-6AB195AB0433}"/>
    <dgm:cxn modelId="{0A4C9B99-12E6-4B11-A517-FD4DD5A3EEE4}" type="presOf" srcId="{0A79357E-5020-4DD5-A285-3FA9BE384E67}" destId="{FB27ADB4-9797-4376-B4CC-125C659E6AF5}" srcOrd="0" destOrd="0" presId="urn:microsoft.com/office/officeart/2005/8/layout/matrix1"/>
    <dgm:cxn modelId="{7524CB3E-0531-4091-823C-9DEA6A944EF3}" type="presOf" srcId="{B7A4539D-122F-491E-AF88-9564D377862E}" destId="{AF2126E1-0A86-4FEF-B3B1-E46EAEBB18BC}" srcOrd="1" destOrd="0" presId="urn:microsoft.com/office/officeart/2005/8/layout/matrix1"/>
    <dgm:cxn modelId="{7E7AC24B-4B3B-4C0C-A26F-B4D17F7E98F5}" srcId="{7478B602-83CA-4986-8F49-835017542E5E}" destId="{0A79357E-5020-4DD5-A285-3FA9BE384E67}" srcOrd="1" destOrd="0" parTransId="{B3CA5BCE-A2E9-43E4-A999-6A864067B37D}" sibTransId="{03C94AAF-94BC-4CC7-B340-0A0D713E48AC}"/>
    <dgm:cxn modelId="{755BE397-87B6-47DF-B614-2B231D4A68FF}" srcId="{7478B602-83CA-4986-8F49-835017542E5E}" destId="{B7A4539D-122F-491E-AF88-9564D377862E}" srcOrd="3" destOrd="0" parTransId="{0F39C39D-A7D1-4A14-A130-E285C9AD0B64}" sibTransId="{05B945B6-CA24-4B1B-867D-1A80AD9420FB}"/>
    <dgm:cxn modelId="{3504AD8E-7773-475A-AAD9-DE658C6E9E10}" type="presParOf" srcId="{6DE5508C-DE9B-41EA-8FAF-45D76576C7DA}" destId="{02DD6DF2-C5D8-43BD-B8F5-3180787B036B}" srcOrd="0" destOrd="0" presId="urn:microsoft.com/office/officeart/2005/8/layout/matrix1"/>
    <dgm:cxn modelId="{BB91BDA7-C7DD-4540-9DA6-D82F96819F12}" type="presParOf" srcId="{02DD6DF2-C5D8-43BD-B8F5-3180787B036B}" destId="{190C35DC-CDA5-499B-965C-2A03241552C0}" srcOrd="0" destOrd="0" presId="urn:microsoft.com/office/officeart/2005/8/layout/matrix1"/>
    <dgm:cxn modelId="{2032A7CA-56DD-4813-94F3-99D151EE3AF9}" type="presParOf" srcId="{02DD6DF2-C5D8-43BD-B8F5-3180787B036B}" destId="{F957E6B8-8953-4032-A41E-2E1AC41A6E88}" srcOrd="1" destOrd="0" presId="urn:microsoft.com/office/officeart/2005/8/layout/matrix1"/>
    <dgm:cxn modelId="{FD83DC95-6776-4384-B837-B3108719999E}" type="presParOf" srcId="{02DD6DF2-C5D8-43BD-B8F5-3180787B036B}" destId="{FB27ADB4-9797-4376-B4CC-125C659E6AF5}" srcOrd="2" destOrd="0" presId="urn:microsoft.com/office/officeart/2005/8/layout/matrix1"/>
    <dgm:cxn modelId="{2A35D195-558D-4D7D-9847-A0C06119DE4C}" type="presParOf" srcId="{02DD6DF2-C5D8-43BD-B8F5-3180787B036B}" destId="{D28D01FD-E4F1-4A4A-A659-93605749773F}" srcOrd="3" destOrd="0" presId="urn:microsoft.com/office/officeart/2005/8/layout/matrix1"/>
    <dgm:cxn modelId="{40072822-C943-41AD-9D4A-95BB5F4F4E93}" type="presParOf" srcId="{02DD6DF2-C5D8-43BD-B8F5-3180787B036B}" destId="{1D5F290D-9396-4B65-99AA-ED64B23E6823}" srcOrd="4" destOrd="0" presId="urn:microsoft.com/office/officeart/2005/8/layout/matrix1"/>
    <dgm:cxn modelId="{92C3DD43-148B-47BE-91D9-69DC1B736556}" type="presParOf" srcId="{02DD6DF2-C5D8-43BD-B8F5-3180787B036B}" destId="{BE9C79C6-EC66-4295-BC66-CC1860F12483}" srcOrd="5" destOrd="0" presId="urn:microsoft.com/office/officeart/2005/8/layout/matrix1"/>
    <dgm:cxn modelId="{55598884-C55D-4F29-B6DA-BE64D7E10A08}" type="presParOf" srcId="{02DD6DF2-C5D8-43BD-B8F5-3180787B036B}" destId="{B6585308-6626-47B0-99DE-3A00B7079762}" srcOrd="6" destOrd="0" presId="urn:microsoft.com/office/officeart/2005/8/layout/matrix1"/>
    <dgm:cxn modelId="{096C7A9D-C074-44B1-95A1-768805501E1C}" type="presParOf" srcId="{02DD6DF2-C5D8-43BD-B8F5-3180787B036B}" destId="{AF2126E1-0A86-4FEF-B3B1-E46EAEBB18BC}" srcOrd="7" destOrd="0" presId="urn:microsoft.com/office/officeart/2005/8/layout/matrix1"/>
    <dgm:cxn modelId="{7BEC8B0E-9D4E-40E1-9D19-BD7000C68906}" type="presParOf" srcId="{6DE5508C-DE9B-41EA-8FAF-45D76576C7DA}" destId="{5CBEE051-132A-45F0-B994-4F65601ACC6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5D983-44A7-47CA-BDCD-192BC14E8F7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5A3E5A-9C0B-4510-A7AA-2434F5C8B158}">
      <dgm:prSet/>
      <dgm:spPr/>
      <dgm:t>
        <a:bodyPr/>
        <a:lstStyle/>
        <a:p>
          <a:pPr rtl="0"/>
          <a:r>
            <a:rPr lang="zh-TW" dirty="0" smtClean="0"/>
            <a:t>高教育知識水準人力需求</a:t>
          </a:r>
          <a:endParaRPr lang="zh-TW" dirty="0"/>
        </a:p>
      </dgm:t>
    </dgm:pt>
    <dgm:pt modelId="{DC2FF1C6-B2CC-4C98-BD1E-850EC382FEEB}" type="parTrans" cxnId="{ADDEF0D5-949D-4DFD-83E8-60D09CCFDFA9}">
      <dgm:prSet/>
      <dgm:spPr/>
      <dgm:t>
        <a:bodyPr/>
        <a:lstStyle/>
        <a:p>
          <a:endParaRPr lang="zh-TW" altLang="en-US"/>
        </a:p>
      </dgm:t>
    </dgm:pt>
    <dgm:pt modelId="{B04E1061-96CA-4B2B-845A-43007B891E65}" type="sibTrans" cxnId="{ADDEF0D5-949D-4DFD-83E8-60D09CCFDFA9}">
      <dgm:prSet/>
      <dgm:spPr/>
      <dgm:t>
        <a:bodyPr/>
        <a:lstStyle/>
        <a:p>
          <a:endParaRPr lang="zh-TW" altLang="en-US"/>
        </a:p>
      </dgm:t>
    </dgm:pt>
    <dgm:pt modelId="{10508F31-0425-43BF-A5EF-A271BAF244DA}">
      <dgm:prSet/>
      <dgm:spPr/>
      <dgm:t>
        <a:bodyPr/>
        <a:lstStyle/>
        <a:p>
          <a:pPr rtl="0"/>
          <a:r>
            <a:rPr lang="zh-TW" smtClean="0"/>
            <a:t>時間為成功關鍵</a:t>
          </a:r>
          <a:endParaRPr lang="zh-TW"/>
        </a:p>
      </dgm:t>
    </dgm:pt>
    <dgm:pt modelId="{61F01E72-1796-4751-9854-C0B6E7A128E4}" type="parTrans" cxnId="{9F39AEBA-C95C-4442-BE94-E76EF87EDA3C}">
      <dgm:prSet/>
      <dgm:spPr/>
      <dgm:t>
        <a:bodyPr/>
        <a:lstStyle/>
        <a:p>
          <a:endParaRPr lang="zh-TW" altLang="en-US"/>
        </a:p>
      </dgm:t>
    </dgm:pt>
    <dgm:pt modelId="{53A4CA92-7C6D-42C0-870C-FBD0869EBABF}" type="sibTrans" cxnId="{9F39AEBA-C95C-4442-BE94-E76EF87EDA3C}">
      <dgm:prSet/>
      <dgm:spPr/>
      <dgm:t>
        <a:bodyPr/>
        <a:lstStyle/>
        <a:p>
          <a:endParaRPr lang="zh-TW" altLang="en-US"/>
        </a:p>
      </dgm:t>
    </dgm:pt>
    <dgm:pt modelId="{0DB27004-4AC5-46E6-A8D7-F69681D110B6}">
      <dgm:prSet/>
      <dgm:spPr/>
      <dgm:t>
        <a:bodyPr/>
        <a:lstStyle/>
        <a:p>
          <a:pPr rtl="0"/>
          <a:r>
            <a:rPr lang="zh-TW" smtClean="0"/>
            <a:t>「小而快」 組織型態</a:t>
          </a:r>
          <a:endParaRPr lang="zh-TW"/>
        </a:p>
      </dgm:t>
    </dgm:pt>
    <dgm:pt modelId="{471C468B-E626-4B20-A0CE-F38E81480316}" type="parTrans" cxnId="{EC00C71E-65C3-463D-8EA4-E665E6091DEC}">
      <dgm:prSet/>
      <dgm:spPr/>
      <dgm:t>
        <a:bodyPr/>
        <a:lstStyle/>
        <a:p>
          <a:endParaRPr lang="zh-TW" altLang="en-US"/>
        </a:p>
      </dgm:t>
    </dgm:pt>
    <dgm:pt modelId="{BEB5624C-B708-4024-B339-76571308EA96}" type="sibTrans" cxnId="{EC00C71E-65C3-463D-8EA4-E665E6091DEC}">
      <dgm:prSet/>
      <dgm:spPr/>
      <dgm:t>
        <a:bodyPr/>
        <a:lstStyle/>
        <a:p>
          <a:endParaRPr lang="zh-TW" altLang="en-US"/>
        </a:p>
      </dgm:t>
    </dgm:pt>
    <dgm:pt modelId="{4E5ABF3A-ECC6-4BD4-B6A9-026A51374BF3}">
      <dgm:prSet/>
      <dgm:spPr/>
      <dgm:t>
        <a:bodyPr/>
        <a:lstStyle/>
        <a:p>
          <a:pPr rtl="0"/>
          <a:r>
            <a:rPr lang="zh-TW" dirty="0" smtClean="0"/>
            <a:t>消費選擇多元化</a:t>
          </a:r>
          <a:endParaRPr lang="zh-TW" dirty="0"/>
        </a:p>
      </dgm:t>
    </dgm:pt>
    <dgm:pt modelId="{6C977650-859B-4ED1-9181-AEEC9B1337CE}" type="parTrans" cxnId="{3875538A-33DC-49B7-9C4E-007A86F9B569}">
      <dgm:prSet/>
      <dgm:spPr/>
      <dgm:t>
        <a:bodyPr/>
        <a:lstStyle/>
        <a:p>
          <a:endParaRPr lang="zh-TW" altLang="en-US"/>
        </a:p>
      </dgm:t>
    </dgm:pt>
    <dgm:pt modelId="{3E5A6AC9-4C6D-4BEF-B008-822152D7570F}" type="sibTrans" cxnId="{3875538A-33DC-49B7-9C4E-007A86F9B569}">
      <dgm:prSet/>
      <dgm:spPr/>
      <dgm:t>
        <a:bodyPr/>
        <a:lstStyle/>
        <a:p>
          <a:endParaRPr lang="zh-TW" altLang="en-US"/>
        </a:p>
      </dgm:t>
    </dgm:pt>
    <dgm:pt modelId="{25734E9A-7A70-4B23-8B8C-CE5D042D5AB9}">
      <dgm:prSet/>
      <dgm:spPr/>
      <dgm:t>
        <a:bodyPr/>
        <a:lstStyle/>
        <a:p>
          <a:pPr rtl="0"/>
          <a:r>
            <a:rPr lang="zh-TW" smtClean="0"/>
            <a:t>企業間關係「既合作又競 爭」</a:t>
          </a:r>
          <a:endParaRPr lang="zh-TW"/>
        </a:p>
      </dgm:t>
    </dgm:pt>
    <dgm:pt modelId="{F4611406-A581-4611-BC5D-E9F0F1C19B7F}" type="parTrans" cxnId="{1F652B89-354C-40D0-8B56-B635D97EF11C}">
      <dgm:prSet/>
      <dgm:spPr/>
      <dgm:t>
        <a:bodyPr/>
        <a:lstStyle/>
        <a:p>
          <a:endParaRPr lang="zh-TW" altLang="en-US"/>
        </a:p>
      </dgm:t>
    </dgm:pt>
    <dgm:pt modelId="{0E48209A-002C-4EF9-9211-742D9CFE240F}" type="sibTrans" cxnId="{1F652B89-354C-40D0-8B56-B635D97EF11C}">
      <dgm:prSet/>
      <dgm:spPr/>
      <dgm:t>
        <a:bodyPr/>
        <a:lstStyle/>
        <a:p>
          <a:endParaRPr lang="zh-TW" altLang="en-US"/>
        </a:p>
      </dgm:t>
    </dgm:pt>
    <dgm:pt modelId="{075408EB-82FC-41DD-BA2F-B1208C6AE561}">
      <dgm:prSet/>
      <dgm:spPr/>
      <dgm:t>
        <a:bodyPr/>
        <a:lstStyle/>
        <a:p>
          <a:pPr rtl="0"/>
          <a:r>
            <a:rPr lang="zh-TW" smtClean="0"/>
            <a:t>激烈的商業競爭</a:t>
          </a:r>
          <a:endParaRPr lang="zh-TW"/>
        </a:p>
      </dgm:t>
    </dgm:pt>
    <dgm:pt modelId="{5FA5AE15-73A5-401D-96DF-419F75B18EA1}" type="parTrans" cxnId="{5CAEA766-02F4-45AE-BF75-AF3D2F1926E6}">
      <dgm:prSet/>
      <dgm:spPr/>
      <dgm:t>
        <a:bodyPr/>
        <a:lstStyle/>
        <a:p>
          <a:endParaRPr lang="zh-TW" altLang="en-US"/>
        </a:p>
      </dgm:t>
    </dgm:pt>
    <dgm:pt modelId="{3CB74DF3-7A3C-4087-8EA2-CA0262502B00}" type="sibTrans" cxnId="{5CAEA766-02F4-45AE-BF75-AF3D2F1926E6}">
      <dgm:prSet/>
      <dgm:spPr/>
      <dgm:t>
        <a:bodyPr/>
        <a:lstStyle/>
        <a:p>
          <a:endParaRPr lang="zh-TW" altLang="en-US"/>
        </a:p>
      </dgm:t>
    </dgm:pt>
    <dgm:pt modelId="{FAB8A09E-F731-4F8C-AD53-8B04D1ABEB80}">
      <dgm:prSet/>
      <dgm:spPr/>
      <dgm:t>
        <a:bodyPr/>
        <a:lstStyle/>
        <a:p>
          <a:pPr rtl="0"/>
          <a:r>
            <a:rPr lang="zh-TW" dirty="0" smtClean="0"/>
            <a:t>國外資源投資</a:t>
          </a:r>
          <a:endParaRPr lang="zh-TW" dirty="0"/>
        </a:p>
      </dgm:t>
    </dgm:pt>
    <dgm:pt modelId="{58FEFD59-FB8A-4B39-8EFF-E8EB7147168F}" type="parTrans" cxnId="{41FD6A88-1D02-477A-86CA-DBEC8CE230BE}">
      <dgm:prSet/>
      <dgm:spPr/>
      <dgm:t>
        <a:bodyPr/>
        <a:lstStyle/>
        <a:p>
          <a:endParaRPr lang="zh-TW" altLang="en-US"/>
        </a:p>
      </dgm:t>
    </dgm:pt>
    <dgm:pt modelId="{0090D426-2975-4943-AE59-D7BFB5088F36}" type="sibTrans" cxnId="{41FD6A88-1D02-477A-86CA-DBEC8CE230BE}">
      <dgm:prSet/>
      <dgm:spPr/>
      <dgm:t>
        <a:bodyPr/>
        <a:lstStyle/>
        <a:p>
          <a:endParaRPr lang="zh-TW" altLang="en-US"/>
        </a:p>
      </dgm:t>
    </dgm:pt>
    <dgm:pt modelId="{A5AF7B2B-3728-4F51-AEBA-0A4562131589}">
      <dgm:prSet/>
      <dgm:spPr/>
      <dgm:t>
        <a:bodyPr/>
        <a:lstStyle/>
        <a:p>
          <a:pPr rtl="0"/>
          <a:r>
            <a:rPr lang="zh-TW" dirty="0" smtClean="0"/>
            <a:t>全球化</a:t>
          </a:r>
          <a:r>
            <a:rPr lang="zh-TW" altLang="zh-TW" dirty="0" smtClean="0"/>
            <a:t>競爭</a:t>
          </a:r>
          <a:endParaRPr lang="zh-TW" dirty="0"/>
        </a:p>
      </dgm:t>
    </dgm:pt>
    <dgm:pt modelId="{8E2D1892-F3C0-4430-BD0C-2B8228AAF158}" type="parTrans" cxnId="{25C53B51-951F-42DA-94FE-9B07D010A18E}">
      <dgm:prSet/>
      <dgm:spPr/>
      <dgm:t>
        <a:bodyPr/>
        <a:lstStyle/>
        <a:p>
          <a:endParaRPr lang="zh-TW" altLang="en-US"/>
        </a:p>
      </dgm:t>
    </dgm:pt>
    <dgm:pt modelId="{F4086493-4048-4239-808C-8D78078B3311}" type="sibTrans" cxnId="{25C53B51-951F-42DA-94FE-9B07D010A18E}">
      <dgm:prSet/>
      <dgm:spPr/>
      <dgm:t>
        <a:bodyPr/>
        <a:lstStyle/>
        <a:p>
          <a:endParaRPr lang="zh-TW" altLang="en-US"/>
        </a:p>
      </dgm:t>
    </dgm:pt>
    <dgm:pt modelId="{613085E9-E912-4A1C-B064-E6A7644A1B27}" type="pres">
      <dgm:prSet presAssocID="{8565D983-44A7-47CA-BDCD-192BC14E8F72}" presName="Name0" presStyleCnt="0">
        <dgm:presLayoutVars>
          <dgm:dir/>
          <dgm:resizeHandles val="exact"/>
        </dgm:presLayoutVars>
      </dgm:prSet>
      <dgm:spPr/>
    </dgm:pt>
    <dgm:pt modelId="{EB65F12B-5234-4E09-8E9F-448446F9DFAE}" type="pres">
      <dgm:prSet presAssocID="{545A3E5A-9C0B-4510-A7AA-2434F5C8B158}" presName="composite" presStyleCnt="0"/>
      <dgm:spPr/>
    </dgm:pt>
    <dgm:pt modelId="{2316DBCD-D787-41FA-B92D-9A31EA998086}" type="pres">
      <dgm:prSet presAssocID="{545A3E5A-9C0B-4510-A7AA-2434F5C8B158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88D43F-9006-441E-BD6B-69E6F345FAA4}" type="pres">
      <dgm:prSet presAssocID="{545A3E5A-9C0B-4510-A7AA-2434F5C8B158}" presName="rect2" presStyleLbl="fgImgPlace1" presStyleIdx="0" presStyleCnt="8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solidFill>
            <a:srgbClr val="C00000"/>
          </a:solidFill>
        </a:ln>
      </dgm:spPr>
    </dgm:pt>
    <dgm:pt modelId="{DFCBBD72-F0E8-437D-8661-B6594F64FDD1}" type="pres">
      <dgm:prSet presAssocID="{B04E1061-96CA-4B2B-845A-43007B891E65}" presName="sibTrans" presStyleCnt="0"/>
      <dgm:spPr/>
    </dgm:pt>
    <dgm:pt modelId="{B9E30E2C-2896-4672-A1C4-8C4720D8565F}" type="pres">
      <dgm:prSet presAssocID="{10508F31-0425-43BF-A5EF-A271BAF244DA}" presName="composite" presStyleCnt="0"/>
      <dgm:spPr/>
    </dgm:pt>
    <dgm:pt modelId="{AF7F3414-D5D3-45EC-9823-A2BBA51F25E2}" type="pres">
      <dgm:prSet presAssocID="{10508F31-0425-43BF-A5EF-A271BAF244DA}" presName="rect1" presStyleLbl="trAlignAcc1" presStyleIdx="1" presStyleCnt="8">
        <dgm:presLayoutVars>
          <dgm:bulletEnabled val="1"/>
        </dgm:presLayoutVars>
      </dgm:prSet>
      <dgm:spPr/>
    </dgm:pt>
    <dgm:pt modelId="{197ED34D-50E5-4FFF-A2DC-673D3E796E80}" type="pres">
      <dgm:prSet presAssocID="{10508F31-0425-43BF-A5EF-A271BAF244DA}" presName="rect2" presStyleLbl="fgImgPlace1" presStyleIdx="1" presStyleCnt="8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>
          <a:solidFill>
            <a:srgbClr val="C00000"/>
          </a:solidFill>
        </a:ln>
      </dgm:spPr>
    </dgm:pt>
    <dgm:pt modelId="{696D84C7-8955-41A6-BA7B-A905EDCED4BD}" type="pres">
      <dgm:prSet presAssocID="{53A4CA92-7C6D-42C0-870C-FBD0869EBABF}" presName="sibTrans" presStyleCnt="0"/>
      <dgm:spPr/>
    </dgm:pt>
    <dgm:pt modelId="{1B2288B2-8FAC-49AF-B3C1-82EBB166999F}" type="pres">
      <dgm:prSet presAssocID="{0DB27004-4AC5-46E6-A8D7-F69681D110B6}" presName="composite" presStyleCnt="0"/>
      <dgm:spPr/>
    </dgm:pt>
    <dgm:pt modelId="{2B4C4952-8EAF-427A-AAEB-CA444246765E}" type="pres">
      <dgm:prSet presAssocID="{0DB27004-4AC5-46E6-A8D7-F69681D110B6}" presName="rect1" presStyleLbl="trAlignAcc1" presStyleIdx="2" presStyleCnt="8">
        <dgm:presLayoutVars>
          <dgm:bulletEnabled val="1"/>
        </dgm:presLayoutVars>
      </dgm:prSet>
      <dgm:spPr/>
    </dgm:pt>
    <dgm:pt modelId="{8784464E-EDE4-4632-A2C9-2A8362143DAC}" type="pres">
      <dgm:prSet presAssocID="{0DB27004-4AC5-46E6-A8D7-F69681D110B6}" presName="rect2" presStyleLbl="f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solidFill>
            <a:srgbClr val="C00000"/>
          </a:solidFill>
        </a:ln>
      </dgm:spPr>
    </dgm:pt>
    <dgm:pt modelId="{49B80389-2190-47DA-BDDF-10FFC125636E}" type="pres">
      <dgm:prSet presAssocID="{BEB5624C-B708-4024-B339-76571308EA96}" presName="sibTrans" presStyleCnt="0"/>
      <dgm:spPr/>
    </dgm:pt>
    <dgm:pt modelId="{092A5707-1012-49AF-AE33-CEB0090D3416}" type="pres">
      <dgm:prSet presAssocID="{4E5ABF3A-ECC6-4BD4-B6A9-026A51374BF3}" presName="composite" presStyleCnt="0"/>
      <dgm:spPr/>
    </dgm:pt>
    <dgm:pt modelId="{3C74942D-9C10-4CD1-ACD9-F6451E47AC82}" type="pres">
      <dgm:prSet presAssocID="{4E5ABF3A-ECC6-4BD4-B6A9-026A51374BF3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64B86C-A013-4EF8-8CE8-C189BF88AB24}" type="pres">
      <dgm:prSet presAssocID="{4E5ABF3A-ECC6-4BD4-B6A9-026A51374BF3}" presName="rect2" presStyleLbl="fgImgPlace1" presStyleIdx="3" presStyleCnt="8"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solidFill>
            <a:srgbClr val="C00000"/>
          </a:solidFill>
        </a:ln>
      </dgm:spPr>
    </dgm:pt>
    <dgm:pt modelId="{0A7845B1-81E0-4E9B-9044-252A5E232B1A}" type="pres">
      <dgm:prSet presAssocID="{3E5A6AC9-4C6D-4BEF-B008-822152D7570F}" presName="sibTrans" presStyleCnt="0"/>
      <dgm:spPr/>
    </dgm:pt>
    <dgm:pt modelId="{429DB4BD-4FFA-4B05-AAC1-EE9EE75B3374}" type="pres">
      <dgm:prSet presAssocID="{25734E9A-7A70-4B23-8B8C-CE5D042D5AB9}" presName="composite" presStyleCnt="0"/>
      <dgm:spPr/>
    </dgm:pt>
    <dgm:pt modelId="{C66D43D9-A510-4915-8D4D-6BCBBB482782}" type="pres">
      <dgm:prSet presAssocID="{25734E9A-7A70-4B23-8B8C-CE5D042D5AB9}" presName="rect1" presStyleLbl="trAlignAcc1" presStyleIdx="4" presStyleCnt="8">
        <dgm:presLayoutVars>
          <dgm:bulletEnabled val="1"/>
        </dgm:presLayoutVars>
      </dgm:prSet>
      <dgm:spPr/>
    </dgm:pt>
    <dgm:pt modelId="{D293ED92-F8B2-4F63-B1B3-425D6D0BD934}" type="pres">
      <dgm:prSet presAssocID="{25734E9A-7A70-4B23-8B8C-CE5D042D5AB9}" presName="rect2" presStyleLbl="f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solidFill>
            <a:srgbClr val="C00000"/>
          </a:solidFill>
        </a:ln>
      </dgm:spPr>
    </dgm:pt>
    <dgm:pt modelId="{1B5D91D8-0763-4E2C-986F-8197F4D20D96}" type="pres">
      <dgm:prSet presAssocID="{0E48209A-002C-4EF9-9211-742D9CFE240F}" presName="sibTrans" presStyleCnt="0"/>
      <dgm:spPr/>
    </dgm:pt>
    <dgm:pt modelId="{A23A48B3-FF2D-4AB0-8F26-AEAC8E807CCE}" type="pres">
      <dgm:prSet presAssocID="{075408EB-82FC-41DD-BA2F-B1208C6AE561}" presName="composite" presStyleCnt="0"/>
      <dgm:spPr/>
    </dgm:pt>
    <dgm:pt modelId="{85EF286A-9F5A-4DE1-AF25-80A4B8B42805}" type="pres">
      <dgm:prSet presAssocID="{075408EB-82FC-41DD-BA2F-B1208C6AE561}" presName="rect1" presStyleLbl="trAlignAcc1" presStyleIdx="5" presStyleCnt="8">
        <dgm:presLayoutVars>
          <dgm:bulletEnabled val="1"/>
        </dgm:presLayoutVars>
      </dgm:prSet>
      <dgm:spPr/>
    </dgm:pt>
    <dgm:pt modelId="{688345B5-AF81-49E1-BE0D-C673AB15787C}" type="pres">
      <dgm:prSet presAssocID="{075408EB-82FC-41DD-BA2F-B1208C6AE561}" presName="rect2" presStyleLbl="fgImgPlace1" presStyleIdx="5" presStyleCnt="8"/>
      <dgm:spPr>
        <a:blipFill>
          <a:blip xmlns:r="http://schemas.openxmlformats.org/officeDocument/2006/relationships"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rgbClr val="C00000"/>
          </a:solidFill>
        </a:ln>
      </dgm:spPr>
    </dgm:pt>
    <dgm:pt modelId="{C8DCEFFE-D40D-44D4-9ADC-5952B8A68615}" type="pres">
      <dgm:prSet presAssocID="{3CB74DF3-7A3C-4087-8EA2-CA0262502B00}" presName="sibTrans" presStyleCnt="0"/>
      <dgm:spPr/>
    </dgm:pt>
    <dgm:pt modelId="{F840DBF1-AB1E-4C79-94D3-B1BEBCA5A65F}" type="pres">
      <dgm:prSet presAssocID="{FAB8A09E-F731-4F8C-AD53-8B04D1ABEB80}" presName="composite" presStyleCnt="0"/>
      <dgm:spPr/>
    </dgm:pt>
    <dgm:pt modelId="{7C8F12FB-FD1A-4AA6-A5A2-DE6D413404A6}" type="pres">
      <dgm:prSet presAssocID="{FAB8A09E-F731-4F8C-AD53-8B04D1ABEB80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A7E104-F094-48D3-9761-7D4FC145ECC1}" type="pres">
      <dgm:prSet presAssocID="{FAB8A09E-F731-4F8C-AD53-8B04D1ABEB80}" presName="rect2" presStyleLbl="f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solidFill>
            <a:srgbClr val="C00000"/>
          </a:solidFill>
        </a:ln>
      </dgm:spPr>
    </dgm:pt>
    <dgm:pt modelId="{508269CE-37A7-4C15-856F-C1ED219FF3C8}" type="pres">
      <dgm:prSet presAssocID="{0090D426-2975-4943-AE59-D7BFB5088F36}" presName="sibTrans" presStyleCnt="0"/>
      <dgm:spPr/>
    </dgm:pt>
    <dgm:pt modelId="{469A04B5-EB69-4F48-9D06-608D8BA2909C}" type="pres">
      <dgm:prSet presAssocID="{A5AF7B2B-3728-4F51-AEBA-0A4562131589}" presName="composite" presStyleCnt="0"/>
      <dgm:spPr/>
    </dgm:pt>
    <dgm:pt modelId="{3FDD378A-60D8-4C4B-A3A9-1A241FFDC0AC}" type="pres">
      <dgm:prSet presAssocID="{A5AF7B2B-3728-4F51-AEBA-0A4562131589}" presName="rect1" presStyleLbl="trAlignAcc1" presStyleIdx="7" presStyleCnt="8">
        <dgm:presLayoutVars>
          <dgm:bulletEnabled val="1"/>
        </dgm:presLayoutVars>
      </dgm:prSet>
      <dgm:spPr/>
    </dgm:pt>
    <dgm:pt modelId="{BF8931C9-5EC4-4FBE-99FD-077C2AC48571}" type="pres">
      <dgm:prSet presAssocID="{A5AF7B2B-3728-4F51-AEBA-0A4562131589}" presName="rect2" presStyleLbl="fg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solidFill>
            <a:srgbClr val="C00000"/>
          </a:solidFill>
        </a:ln>
      </dgm:spPr>
    </dgm:pt>
  </dgm:ptLst>
  <dgm:cxnLst>
    <dgm:cxn modelId="{7C3BAFE7-67F0-49EA-8D6A-142B82BD11B1}" type="presOf" srcId="{545A3E5A-9C0B-4510-A7AA-2434F5C8B158}" destId="{2316DBCD-D787-41FA-B92D-9A31EA998086}" srcOrd="0" destOrd="0" presId="urn:microsoft.com/office/officeart/2008/layout/PictureStrips"/>
    <dgm:cxn modelId="{9F39AEBA-C95C-4442-BE94-E76EF87EDA3C}" srcId="{8565D983-44A7-47CA-BDCD-192BC14E8F72}" destId="{10508F31-0425-43BF-A5EF-A271BAF244DA}" srcOrd="1" destOrd="0" parTransId="{61F01E72-1796-4751-9854-C0B6E7A128E4}" sibTransId="{53A4CA92-7C6D-42C0-870C-FBD0869EBABF}"/>
    <dgm:cxn modelId="{B2E84637-1778-4606-8408-50E527424628}" type="presOf" srcId="{25734E9A-7A70-4B23-8B8C-CE5D042D5AB9}" destId="{C66D43D9-A510-4915-8D4D-6BCBBB482782}" srcOrd="0" destOrd="0" presId="urn:microsoft.com/office/officeart/2008/layout/PictureStrips"/>
    <dgm:cxn modelId="{07DF2CC3-84B5-470C-A8D1-E291EF4C8B85}" type="presOf" srcId="{4E5ABF3A-ECC6-4BD4-B6A9-026A51374BF3}" destId="{3C74942D-9C10-4CD1-ACD9-F6451E47AC82}" srcOrd="0" destOrd="0" presId="urn:microsoft.com/office/officeart/2008/layout/PictureStrips"/>
    <dgm:cxn modelId="{EC00C71E-65C3-463D-8EA4-E665E6091DEC}" srcId="{8565D983-44A7-47CA-BDCD-192BC14E8F72}" destId="{0DB27004-4AC5-46E6-A8D7-F69681D110B6}" srcOrd="2" destOrd="0" parTransId="{471C468B-E626-4B20-A0CE-F38E81480316}" sibTransId="{BEB5624C-B708-4024-B339-76571308EA96}"/>
    <dgm:cxn modelId="{41FD6A88-1D02-477A-86CA-DBEC8CE230BE}" srcId="{8565D983-44A7-47CA-BDCD-192BC14E8F72}" destId="{FAB8A09E-F731-4F8C-AD53-8B04D1ABEB80}" srcOrd="6" destOrd="0" parTransId="{58FEFD59-FB8A-4B39-8EFF-E8EB7147168F}" sibTransId="{0090D426-2975-4943-AE59-D7BFB5088F36}"/>
    <dgm:cxn modelId="{3875538A-33DC-49B7-9C4E-007A86F9B569}" srcId="{8565D983-44A7-47CA-BDCD-192BC14E8F72}" destId="{4E5ABF3A-ECC6-4BD4-B6A9-026A51374BF3}" srcOrd="3" destOrd="0" parTransId="{6C977650-859B-4ED1-9181-AEEC9B1337CE}" sibTransId="{3E5A6AC9-4C6D-4BEF-B008-822152D7570F}"/>
    <dgm:cxn modelId="{95442E10-D98C-4CB6-9D84-37D0348083DA}" type="presOf" srcId="{A5AF7B2B-3728-4F51-AEBA-0A4562131589}" destId="{3FDD378A-60D8-4C4B-A3A9-1A241FFDC0AC}" srcOrd="0" destOrd="0" presId="urn:microsoft.com/office/officeart/2008/layout/PictureStrips"/>
    <dgm:cxn modelId="{ADDEF0D5-949D-4DFD-83E8-60D09CCFDFA9}" srcId="{8565D983-44A7-47CA-BDCD-192BC14E8F72}" destId="{545A3E5A-9C0B-4510-A7AA-2434F5C8B158}" srcOrd="0" destOrd="0" parTransId="{DC2FF1C6-B2CC-4C98-BD1E-850EC382FEEB}" sibTransId="{B04E1061-96CA-4B2B-845A-43007B891E65}"/>
    <dgm:cxn modelId="{B53285C9-B576-4DE6-9861-AEC40671D429}" type="presOf" srcId="{075408EB-82FC-41DD-BA2F-B1208C6AE561}" destId="{85EF286A-9F5A-4DE1-AF25-80A4B8B42805}" srcOrd="0" destOrd="0" presId="urn:microsoft.com/office/officeart/2008/layout/PictureStrips"/>
    <dgm:cxn modelId="{03673644-1BF7-48AC-B373-0630C96748B5}" type="presOf" srcId="{0DB27004-4AC5-46E6-A8D7-F69681D110B6}" destId="{2B4C4952-8EAF-427A-AAEB-CA444246765E}" srcOrd="0" destOrd="0" presId="urn:microsoft.com/office/officeart/2008/layout/PictureStrips"/>
    <dgm:cxn modelId="{4303520A-3532-4402-AA5A-70B19CABE85B}" type="presOf" srcId="{10508F31-0425-43BF-A5EF-A271BAF244DA}" destId="{AF7F3414-D5D3-45EC-9823-A2BBA51F25E2}" srcOrd="0" destOrd="0" presId="urn:microsoft.com/office/officeart/2008/layout/PictureStrips"/>
    <dgm:cxn modelId="{AD337F17-33C6-4E0F-BFEE-1E0C4849C542}" type="presOf" srcId="{FAB8A09E-F731-4F8C-AD53-8B04D1ABEB80}" destId="{7C8F12FB-FD1A-4AA6-A5A2-DE6D413404A6}" srcOrd="0" destOrd="0" presId="urn:microsoft.com/office/officeart/2008/layout/PictureStrips"/>
    <dgm:cxn modelId="{5CAEA766-02F4-45AE-BF75-AF3D2F1926E6}" srcId="{8565D983-44A7-47CA-BDCD-192BC14E8F72}" destId="{075408EB-82FC-41DD-BA2F-B1208C6AE561}" srcOrd="5" destOrd="0" parTransId="{5FA5AE15-73A5-401D-96DF-419F75B18EA1}" sibTransId="{3CB74DF3-7A3C-4087-8EA2-CA0262502B00}"/>
    <dgm:cxn modelId="{25C53B51-951F-42DA-94FE-9B07D010A18E}" srcId="{8565D983-44A7-47CA-BDCD-192BC14E8F72}" destId="{A5AF7B2B-3728-4F51-AEBA-0A4562131589}" srcOrd="7" destOrd="0" parTransId="{8E2D1892-F3C0-4430-BD0C-2B8228AAF158}" sibTransId="{F4086493-4048-4239-808C-8D78078B3311}"/>
    <dgm:cxn modelId="{70907789-EB11-45EA-A491-992A16DC4199}" type="presOf" srcId="{8565D983-44A7-47CA-BDCD-192BC14E8F72}" destId="{613085E9-E912-4A1C-B064-E6A7644A1B27}" srcOrd="0" destOrd="0" presId="urn:microsoft.com/office/officeart/2008/layout/PictureStrips"/>
    <dgm:cxn modelId="{1F652B89-354C-40D0-8B56-B635D97EF11C}" srcId="{8565D983-44A7-47CA-BDCD-192BC14E8F72}" destId="{25734E9A-7A70-4B23-8B8C-CE5D042D5AB9}" srcOrd="4" destOrd="0" parTransId="{F4611406-A581-4611-BC5D-E9F0F1C19B7F}" sibTransId="{0E48209A-002C-4EF9-9211-742D9CFE240F}"/>
    <dgm:cxn modelId="{2AB5D6F4-CB0C-4BAA-8EA7-87B2BE0881CA}" type="presParOf" srcId="{613085E9-E912-4A1C-B064-E6A7644A1B27}" destId="{EB65F12B-5234-4E09-8E9F-448446F9DFAE}" srcOrd="0" destOrd="0" presId="urn:microsoft.com/office/officeart/2008/layout/PictureStrips"/>
    <dgm:cxn modelId="{54D45581-F6F0-40E6-ACB4-12CF66F6B837}" type="presParOf" srcId="{EB65F12B-5234-4E09-8E9F-448446F9DFAE}" destId="{2316DBCD-D787-41FA-B92D-9A31EA998086}" srcOrd="0" destOrd="0" presId="urn:microsoft.com/office/officeart/2008/layout/PictureStrips"/>
    <dgm:cxn modelId="{E7652D24-A13D-4459-948E-0FC04CDC53FD}" type="presParOf" srcId="{EB65F12B-5234-4E09-8E9F-448446F9DFAE}" destId="{FA88D43F-9006-441E-BD6B-69E6F345FAA4}" srcOrd="1" destOrd="0" presId="urn:microsoft.com/office/officeart/2008/layout/PictureStrips"/>
    <dgm:cxn modelId="{1D65B4C1-4B58-4FF7-AED7-194E23A6C0FA}" type="presParOf" srcId="{613085E9-E912-4A1C-B064-E6A7644A1B27}" destId="{DFCBBD72-F0E8-437D-8661-B6594F64FDD1}" srcOrd="1" destOrd="0" presId="urn:microsoft.com/office/officeart/2008/layout/PictureStrips"/>
    <dgm:cxn modelId="{850BA6AB-5218-4622-8879-B04DDDEBD8EC}" type="presParOf" srcId="{613085E9-E912-4A1C-B064-E6A7644A1B27}" destId="{B9E30E2C-2896-4672-A1C4-8C4720D8565F}" srcOrd="2" destOrd="0" presId="urn:microsoft.com/office/officeart/2008/layout/PictureStrips"/>
    <dgm:cxn modelId="{9BAFEC0C-8BB2-4D22-A52B-7466C932E519}" type="presParOf" srcId="{B9E30E2C-2896-4672-A1C4-8C4720D8565F}" destId="{AF7F3414-D5D3-45EC-9823-A2BBA51F25E2}" srcOrd="0" destOrd="0" presId="urn:microsoft.com/office/officeart/2008/layout/PictureStrips"/>
    <dgm:cxn modelId="{E3F59BB5-6075-49DE-AD66-C04C1640686D}" type="presParOf" srcId="{B9E30E2C-2896-4672-A1C4-8C4720D8565F}" destId="{197ED34D-50E5-4FFF-A2DC-673D3E796E80}" srcOrd="1" destOrd="0" presId="urn:microsoft.com/office/officeart/2008/layout/PictureStrips"/>
    <dgm:cxn modelId="{459532D3-5555-4D81-8F9E-926C5EB877FA}" type="presParOf" srcId="{613085E9-E912-4A1C-B064-E6A7644A1B27}" destId="{696D84C7-8955-41A6-BA7B-A905EDCED4BD}" srcOrd="3" destOrd="0" presId="urn:microsoft.com/office/officeart/2008/layout/PictureStrips"/>
    <dgm:cxn modelId="{3EE271B9-4A89-463F-92D5-D318A012BD51}" type="presParOf" srcId="{613085E9-E912-4A1C-B064-E6A7644A1B27}" destId="{1B2288B2-8FAC-49AF-B3C1-82EBB166999F}" srcOrd="4" destOrd="0" presId="urn:microsoft.com/office/officeart/2008/layout/PictureStrips"/>
    <dgm:cxn modelId="{8B9DD611-5431-40ED-AE98-E817A2834ED6}" type="presParOf" srcId="{1B2288B2-8FAC-49AF-B3C1-82EBB166999F}" destId="{2B4C4952-8EAF-427A-AAEB-CA444246765E}" srcOrd="0" destOrd="0" presId="urn:microsoft.com/office/officeart/2008/layout/PictureStrips"/>
    <dgm:cxn modelId="{1D8F4FF8-AF59-4E4E-A9AB-6DF440054216}" type="presParOf" srcId="{1B2288B2-8FAC-49AF-B3C1-82EBB166999F}" destId="{8784464E-EDE4-4632-A2C9-2A8362143DAC}" srcOrd="1" destOrd="0" presId="urn:microsoft.com/office/officeart/2008/layout/PictureStrips"/>
    <dgm:cxn modelId="{3D75C079-CC87-4A7B-91D0-36143B5EC22A}" type="presParOf" srcId="{613085E9-E912-4A1C-B064-E6A7644A1B27}" destId="{49B80389-2190-47DA-BDDF-10FFC125636E}" srcOrd="5" destOrd="0" presId="urn:microsoft.com/office/officeart/2008/layout/PictureStrips"/>
    <dgm:cxn modelId="{D4EC2908-B2EE-458B-872C-A54791FA4B9F}" type="presParOf" srcId="{613085E9-E912-4A1C-B064-E6A7644A1B27}" destId="{092A5707-1012-49AF-AE33-CEB0090D3416}" srcOrd="6" destOrd="0" presId="urn:microsoft.com/office/officeart/2008/layout/PictureStrips"/>
    <dgm:cxn modelId="{FEA31FBF-F76A-4825-90EA-096E94E07E22}" type="presParOf" srcId="{092A5707-1012-49AF-AE33-CEB0090D3416}" destId="{3C74942D-9C10-4CD1-ACD9-F6451E47AC82}" srcOrd="0" destOrd="0" presId="urn:microsoft.com/office/officeart/2008/layout/PictureStrips"/>
    <dgm:cxn modelId="{0B6B18EB-2517-4B92-ACF8-1F4CDE6AF5C7}" type="presParOf" srcId="{092A5707-1012-49AF-AE33-CEB0090D3416}" destId="{0264B86C-A013-4EF8-8CE8-C189BF88AB24}" srcOrd="1" destOrd="0" presId="urn:microsoft.com/office/officeart/2008/layout/PictureStrips"/>
    <dgm:cxn modelId="{165BE6DF-0E61-4260-9FAC-72CC9579624D}" type="presParOf" srcId="{613085E9-E912-4A1C-B064-E6A7644A1B27}" destId="{0A7845B1-81E0-4E9B-9044-252A5E232B1A}" srcOrd="7" destOrd="0" presId="urn:microsoft.com/office/officeart/2008/layout/PictureStrips"/>
    <dgm:cxn modelId="{61F9540C-64E3-443F-B1BF-C8F0C1DACE8B}" type="presParOf" srcId="{613085E9-E912-4A1C-B064-E6A7644A1B27}" destId="{429DB4BD-4FFA-4B05-AAC1-EE9EE75B3374}" srcOrd="8" destOrd="0" presId="urn:microsoft.com/office/officeart/2008/layout/PictureStrips"/>
    <dgm:cxn modelId="{A57EDBDE-D665-4DA4-8F39-8D16623E7907}" type="presParOf" srcId="{429DB4BD-4FFA-4B05-AAC1-EE9EE75B3374}" destId="{C66D43D9-A510-4915-8D4D-6BCBBB482782}" srcOrd="0" destOrd="0" presId="urn:microsoft.com/office/officeart/2008/layout/PictureStrips"/>
    <dgm:cxn modelId="{EE344002-B860-4EA7-A6AD-A5B3A2C0B6A6}" type="presParOf" srcId="{429DB4BD-4FFA-4B05-AAC1-EE9EE75B3374}" destId="{D293ED92-F8B2-4F63-B1B3-425D6D0BD934}" srcOrd="1" destOrd="0" presId="urn:microsoft.com/office/officeart/2008/layout/PictureStrips"/>
    <dgm:cxn modelId="{33AD5684-8AC0-47A0-BBEE-7DABA3DB8138}" type="presParOf" srcId="{613085E9-E912-4A1C-B064-E6A7644A1B27}" destId="{1B5D91D8-0763-4E2C-986F-8197F4D20D96}" srcOrd="9" destOrd="0" presId="urn:microsoft.com/office/officeart/2008/layout/PictureStrips"/>
    <dgm:cxn modelId="{6336EBAA-ADFC-4799-AF6D-9F23B2394C21}" type="presParOf" srcId="{613085E9-E912-4A1C-B064-E6A7644A1B27}" destId="{A23A48B3-FF2D-4AB0-8F26-AEAC8E807CCE}" srcOrd="10" destOrd="0" presId="urn:microsoft.com/office/officeart/2008/layout/PictureStrips"/>
    <dgm:cxn modelId="{DEAAF515-C032-400E-940C-2AD33EA91B76}" type="presParOf" srcId="{A23A48B3-FF2D-4AB0-8F26-AEAC8E807CCE}" destId="{85EF286A-9F5A-4DE1-AF25-80A4B8B42805}" srcOrd="0" destOrd="0" presId="urn:microsoft.com/office/officeart/2008/layout/PictureStrips"/>
    <dgm:cxn modelId="{BE107250-27F5-4D40-BDB9-C1EC3C1A2F02}" type="presParOf" srcId="{A23A48B3-FF2D-4AB0-8F26-AEAC8E807CCE}" destId="{688345B5-AF81-49E1-BE0D-C673AB15787C}" srcOrd="1" destOrd="0" presId="urn:microsoft.com/office/officeart/2008/layout/PictureStrips"/>
    <dgm:cxn modelId="{57100A8C-27D2-465E-8ED4-CB0295415771}" type="presParOf" srcId="{613085E9-E912-4A1C-B064-E6A7644A1B27}" destId="{C8DCEFFE-D40D-44D4-9ADC-5952B8A68615}" srcOrd="11" destOrd="0" presId="urn:microsoft.com/office/officeart/2008/layout/PictureStrips"/>
    <dgm:cxn modelId="{26E314A9-D86D-4EE2-8216-ECC01F3C3254}" type="presParOf" srcId="{613085E9-E912-4A1C-B064-E6A7644A1B27}" destId="{F840DBF1-AB1E-4C79-94D3-B1BEBCA5A65F}" srcOrd="12" destOrd="0" presId="urn:microsoft.com/office/officeart/2008/layout/PictureStrips"/>
    <dgm:cxn modelId="{27FF0F81-A10E-463E-8258-E7B9A5EBFEF6}" type="presParOf" srcId="{F840DBF1-AB1E-4C79-94D3-B1BEBCA5A65F}" destId="{7C8F12FB-FD1A-4AA6-A5A2-DE6D413404A6}" srcOrd="0" destOrd="0" presId="urn:microsoft.com/office/officeart/2008/layout/PictureStrips"/>
    <dgm:cxn modelId="{64AC2762-9650-4856-B9D8-A0B65C241FE2}" type="presParOf" srcId="{F840DBF1-AB1E-4C79-94D3-B1BEBCA5A65F}" destId="{52A7E104-F094-48D3-9761-7D4FC145ECC1}" srcOrd="1" destOrd="0" presId="urn:microsoft.com/office/officeart/2008/layout/PictureStrips"/>
    <dgm:cxn modelId="{80761F82-EE86-4C27-B4B0-30920688B2B5}" type="presParOf" srcId="{613085E9-E912-4A1C-B064-E6A7644A1B27}" destId="{508269CE-37A7-4C15-856F-C1ED219FF3C8}" srcOrd="13" destOrd="0" presId="urn:microsoft.com/office/officeart/2008/layout/PictureStrips"/>
    <dgm:cxn modelId="{ACEE5BC4-FE31-4D02-8151-6DA494BE611B}" type="presParOf" srcId="{613085E9-E912-4A1C-B064-E6A7644A1B27}" destId="{469A04B5-EB69-4F48-9D06-608D8BA2909C}" srcOrd="14" destOrd="0" presId="urn:microsoft.com/office/officeart/2008/layout/PictureStrips"/>
    <dgm:cxn modelId="{399D033B-B406-4B7C-AC9D-0E76038400E5}" type="presParOf" srcId="{469A04B5-EB69-4F48-9D06-608D8BA2909C}" destId="{3FDD378A-60D8-4C4B-A3A9-1A241FFDC0AC}" srcOrd="0" destOrd="0" presId="urn:microsoft.com/office/officeart/2008/layout/PictureStrips"/>
    <dgm:cxn modelId="{231E4E58-5B22-419E-9650-71666D70C9D7}" type="presParOf" srcId="{469A04B5-EB69-4F48-9D06-608D8BA2909C}" destId="{BF8931C9-5EC4-4FBE-99FD-077C2AC4857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8AEBD7-3355-45C2-94FE-86979BCD62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1EC89D1-E5F8-4AEB-ADD7-83D1A16708D5}">
      <dgm:prSet phldrT="[文字]"/>
      <dgm:spPr/>
      <dgm:t>
        <a:bodyPr/>
        <a:lstStyle/>
        <a:p>
          <a:r>
            <a:rPr lang="zh-TW" altLang="en-US" dirty="0" smtClean="0"/>
            <a:t>事件</a:t>
          </a:r>
          <a:endParaRPr lang="zh-TW" altLang="en-US" dirty="0"/>
        </a:p>
      </dgm:t>
    </dgm:pt>
    <dgm:pt modelId="{CC33B963-AD72-436C-98D3-5E32CF3A3DEA}" type="parTrans" cxnId="{F1810A60-6C13-4291-8849-D66649D4B6F6}">
      <dgm:prSet/>
      <dgm:spPr/>
      <dgm:t>
        <a:bodyPr/>
        <a:lstStyle/>
        <a:p>
          <a:endParaRPr lang="zh-TW" altLang="en-US"/>
        </a:p>
      </dgm:t>
    </dgm:pt>
    <dgm:pt modelId="{49C33D9D-8130-4AAE-AF91-6A4096584AD0}" type="sibTrans" cxnId="{F1810A60-6C13-4291-8849-D66649D4B6F6}">
      <dgm:prSet/>
      <dgm:spPr/>
      <dgm:t>
        <a:bodyPr/>
        <a:lstStyle/>
        <a:p>
          <a:endParaRPr lang="zh-TW" altLang="en-US"/>
        </a:p>
      </dgm:t>
    </dgm:pt>
    <dgm:pt modelId="{200BF46C-7D16-4856-A832-660795F57418}">
      <dgm:prSet phldrT="[文字]"/>
      <dgm:spPr/>
      <dgm:t>
        <a:bodyPr/>
        <a:lstStyle/>
        <a:p>
          <a:r>
            <a:rPr lang="zh-TW" altLang="en-US" dirty="0" smtClean="0"/>
            <a:t>資料</a:t>
          </a:r>
          <a:endParaRPr lang="zh-TW" altLang="en-US" dirty="0"/>
        </a:p>
      </dgm:t>
    </dgm:pt>
    <dgm:pt modelId="{0BA00A1D-3AB7-45D2-A5E6-42E595410BB3}" type="parTrans" cxnId="{E4815804-B0CF-4D95-882E-481DA3ED40FB}">
      <dgm:prSet/>
      <dgm:spPr/>
      <dgm:t>
        <a:bodyPr/>
        <a:lstStyle/>
        <a:p>
          <a:endParaRPr lang="zh-TW" altLang="en-US"/>
        </a:p>
      </dgm:t>
    </dgm:pt>
    <dgm:pt modelId="{4E4E5C2C-1DC3-4BF4-BD96-C2481F328BF0}" type="sibTrans" cxnId="{E4815804-B0CF-4D95-882E-481DA3ED40FB}">
      <dgm:prSet/>
      <dgm:spPr/>
      <dgm:t>
        <a:bodyPr/>
        <a:lstStyle/>
        <a:p>
          <a:endParaRPr lang="zh-TW" altLang="en-US"/>
        </a:p>
      </dgm:t>
    </dgm:pt>
    <dgm:pt modelId="{3FBD384F-6955-4BF4-9958-08DB5858DE01}">
      <dgm:prSet phldrT="[文字]"/>
      <dgm:spPr/>
      <dgm:t>
        <a:bodyPr/>
        <a:lstStyle/>
        <a:p>
          <a:r>
            <a:rPr lang="zh-TW" altLang="en-US" dirty="0" smtClean="0"/>
            <a:t>知識</a:t>
          </a:r>
          <a:endParaRPr lang="zh-TW" altLang="en-US" dirty="0"/>
        </a:p>
      </dgm:t>
    </dgm:pt>
    <dgm:pt modelId="{0905016D-C99E-403F-8D56-DA3FB3CB2B4D}" type="parTrans" cxnId="{1D971836-D3A4-4D34-B31A-DB521D58A8D9}">
      <dgm:prSet/>
      <dgm:spPr/>
      <dgm:t>
        <a:bodyPr/>
        <a:lstStyle/>
        <a:p>
          <a:endParaRPr lang="zh-TW" altLang="en-US"/>
        </a:p>
      </dgm:t>
    </dgm:pt>
    <dgm:pt modelId="{4A2E2EE9-C6E4-4443-BC41-7FBB12F50E26}" type="sibTrans" cxnId="{1D971836-D3A4-4D34-B31A-DB521D58A8D9}">
      <dgm:prSet/>
      <dgm:spPr/>
      <dgm:t>
        <a:bodyPr/>
        <a:lstStyle/>
        <a:p>
          <a:endParaRPr lang="zh-TW" altLang="en-US"/>
        </a:p>
      </dgm:t>
    </dgm:pt>
    <dgm:pt modelId="{519A8B3D-BF68-4C83-8FA7-F73683AE4405}">
      <dgm:prSet phldrT="[文字]"/>
      <dgm:spPr/>
      <dgm:t>
        <a:bodyPr/>
        <a:lstStyle/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87CF6E43-FE38-40BD-8E1D-091F1BC8770A}" type="parTrans" cxnId="{DF2D6C3B-CA84-451B-B68D-9F91324FF7CD}">
      <dgm:prSet/>
      <dgm:spPr/>
      <dgm:t>
        <a:bodyPr/>
        <a:lstStyle/>
        <a:p>
          <a:endParaRPr lang="zh-TW" altLang="en-US"/>
        </a:p>
      </dgm:t>
    </dgm:pt>
    <dgm:pt modelId="{2C289D62-B882-4E8D-8586-CF9183BFACB7}" type="sibTrans" cxnId="{DF2D6C3B-CA84-451B-B68D-9F91324FF7CD}">
      <dgm:prSet/>
      <dgm:spPr/>
      <dgm:t>
        <a:bodyPr/>
        <a:lstStyle/>
        <a:p>
          <a:endParaRPr lang="zh-TW" altLang="en-US"/>
        </a:p>
      </dgm:t>
    </dgm:pt>
    <dgm:pt modelId="{EE380C01-54D5-4754-B5AA-C96208E57F4C}" type="pres">
      <dgm:prSet presAssocID="{2D8AEBD7-3355-45C2-94FE-86979BCD62F1}" presName="CompostProcess" presStyleCnt="0">
        <dgm:presLayoutVars>
          <dgm:dir/>
          <dgm:resizeHandles val="exact"/>
        </dgm:presLayoutVars>
      </dgm:prSet>
      <dgm:spPr/>
    </dgm:pt>
    <dgm:pt modelId="{5660D6C0-136B-4D65-B4CE-B4FDE7284B3F}" type="pres">
      <dgm:prSet presAssocID="{2D8AEBD7-3355-45C2-94FE-86979BCD62F1}" presName="arrow" presStyleLbl="bgShp" presStyleIdx="0" presStyleCnt="1"/>
      <dgm:spPr/>
    </dgm:pt>
    <dgm:pt modelId="{289ECAD8-B673-42A3-B344-D833E492044A}" type="pres">
      <dgm:prSet presAssocID="{2D8AEBD7-3355-45C2-94FE-86979BCD62F1}" presName="linearProcess" presStyleCnt="0"/>
      <dgm:spPr/>
    </dgm:pt>
    <dgm:pt modelId="{1C7F5BCC-D90A-4D08-B0B0-2934080D41B8}" type="pres">
      <dgm:prSet presAssocID="{C1EC89D1-E5F8-4AEB-ADD7-83D1A16708D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96273F-50F4-43A6-BFE0-1F289480EAB6}" type="pres">
      <dgm:prSet presAssocID="{49C33D9D-8130-4AAE-AF91-6A4096584AD0}" presName="sibTrans" presStyleCnt="0"/>
      <dgm:spPr/>
    </dgm:pt>
    <dgm:pt modelId="{3756EFAF-1C8F-4F6E-B148-B957EE545F69}" type="pres">
      <dgm:prSet presAssocID="{200BF46C-7D16-4856-A832-660795F574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F61402-3965-4A97-A632-040EB73087DF}" type="pres">
      <dgm:prSet presAssocID="{4E4E5C2C-1DC3-4BF4-BD96-C2481F328BF0}" presName="sibTrans" presStyleCnt="0"/>
      <dgm:spPr/>
    </dgm:pt>
    <dgm:pt modelId="{D1F1DFBE-4C6D-4F2E-98DB-BA202B162C4C}" type="pres">
      <dgm:prSet presAssocID="{519A8B3D-BF68-4C83-8FA7-F73683AE4405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4B476E-1B84-46B1-9E50-2A8E7F39BECE}" type="pres">
      <dgm:prSet presAssocID="{2C289D62-B882-4E8D-8586-CF9183BFACB7}" presName="sibTrans" presStyleCnt="0"/>
      <dgm:spPr/>
    </dgm:pt>
    <dgm:pt modelId="{CA4B632D-B96D-41F1-8784-0F45993F5018}" type="pres">
      <dgm:prSet presAssocID="{3FBD384F-6955-4BF4-9958-08DB5858DE0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2D6C3B-CA84-451B-B68D-9F91324FF7CD}" srcId="{2D8AEBD7-3355-45C2-94FE-86979BCD62F1}" destId="{519A8B3D-BF68-4C83-8FA7-F73683AE4405}" srcOrd="2" destOrd="0" parTransId="{87CF6E43-FE38-40BD-8E1D-091F1BC8770A}" sibTransId="{2C289D62-B882-4E8D-8586-CF9183BFACB7}"/>
    <dgm:cxn modelId="{7E25CF07-229F-4DD4-A811-53C7CA29E379}" type="presOf" srcId="{519A8B3D-BF68-4C83-8FA7-F73683AE4405}" destId="{D1F1DFBE-4C6D-4F2E-98DB-BA202B162C4C}" srcOrd="0" destOrd="0" presId="urn:microsoft.com/office/officeart/2005/8/layout/hProcess9"/>
    <dgm:cxn modelId="{E4815804-B0CF-4D95-882E-481DA3ED40FB}" srcId="{2D8AEBD7-3355-45C2-94FE-86979BCD62F1}" destId="{200BF46C-7D16-4856-A832-660795F57418}" srcOrd="1" destOrd="0" parTransId="{0BA00A1D-3AB7-45D2-A5E6-42E595410BB3}" sibTransId="{4E4E5C2C-1DC3-4BF4-BD96-C2481F328BF0}"/>
    <dgm:cxn modelId="{1D971836-D3A4-4D34-B31A-DB521D58A8D9}" srcId="{2D8AEBD7-3355-45C2-94FE-86979BCD62F1}" destId="{3FBD384F-6955-4BF4-9958-08DB5858DE01}" srcOrd="3" destOrd="0" parTransId="{0905016D-C99E-403F-8D56-DA3FB3CB2B4D}" sibTransId="{4A2E2EE9-C6E4-4443-BC41-7FBB12F50E26}"/>
    <dgm:cxn modelId="{2EA4CCC7-17C9-4070-9D71-8F841CD59EFF}" type="presOf" srcId="{3FBD384F-6955-4BF4-9958-08DB5858DE01}" destId="{CA4B632D-B96D-41F1-8784-0F45993F5018}" srcOrd="0" destOrd="0" presId="urn:microsoft.com/office/officeart/2005/8/layout/hProcess9"/>
    <dgm:cxn modelId="{7685A4AE-77B1-42FE-9EBF-12C16A86FBCC}" type="presOf" srcId="{200BF46C-7D16-4856-A832-660795F57418}" destId="{3756EFAF-1C8F-4F6E-B148-B957EE545F69}" srcOrd="0" destOrd="0" presId="urn:microsoft.com/office/officeart/2005/8/layout/hProcess9"/>
    <dgm:cxn modelId="{8799541D-6517-4A3D-B9C2-3E7D992CDEE5}" type="presOf" srcId="{C1EC89D1-E5F8-4AEB-ADD7-83D1A16708D5}" destId="{1C7F5BCC-D90A-4D08-B0B0-2934080D41B8}" srcOrd="0" destOrd="0" presId="urn:microsoft.com/office/officeart/2005/8/layout/hProcess9"/>
    <dgm:cxn modelId="{F1810A60-6C13-4291-8849-D66649D4B6F6}" srcId="{2D8AEBD7-3355-45C2-94FE-86979BCD62F1}" destId="{C1EC89D1-E5F8-4AEB-ADD7-83D1A16708D5}" srcOrd="0" destOrd="0" parTransId="{CC33B963-AD72-436C-98D3-5E32CF3A3DEA}" sibTransId="{49C33D9D-8130-4AAE-AF91-6A4096584AD0}"/>
    <dgm:cxn modelId="{8C10908B-1488-499F-9C1B-CC307367EB0E}" type="presOf" srcId="{2D8AEBD7-3355-45C2-94FE-86979BCD62F1}" destId="{EE380C01-54D5-4754-B5AA-C96208E57F4C}" srcOrd="0" destOrd="0" presId="urn:microsoft.com/office/officeart/2005/8/layout/hProcess9"/>
    <dgm:cxn modelId="{70D76B72-A4C5-4F4F-A5C9-499237D753FB}" type="presParOf" srcId="{EE380C01-54D5-4754-B5AA-C96208E57F4C}" destId="{5660D6C0-136B-4D65-B4CE-B4FDE7284B3F}" srcOrd="0" destOrd="0" presId="urn:microsoft.com/office/officeart/2005/8/layout/hProcess9"/>
    <dgm:cxn modelId="{6F1F9F9B-B6D7-41D6-97B8-F6A0F71A5D2D}" type="presParOf" srcId="{EE380C01-54D5-4754-B5AA-C96208E57F4C}" destId="{289ECAD8-B673-42A3-B344-D833E492044A}" srcOrd="1" destOrd="0" presId="urn:microsoft.com/office/officeart/2005/8/layout/hProcess9"/>
    <dgm:cxn modelId="{EFDAF629-AA62-4752-94E2-B1752ABF685E}" type="presParOf" srcId="{289ECAD8-B673-42A3-B344-D833E492044A}" destId="{1C7F5BCC-D90A-4D08-B0B0-2934080D41B8}" srcOrd="0" destOrd="0" presId="urn:microsoft.com/office/officeart/2005/8/layout/hProcess9"/>
    <dgm:cxn modelId="{DB1A1CF8-5828-4AF4-929E-AF58BA0D5DCF}" type="presParOf" srcId="{289ECAD8-B673-42A3-B344-D833E492044A}" destId="{5396273F-50F4-43A6-BFE0-1F289480EAB6}" srcOrd="1" destOrd="0" presId="urn:microsoft.com/office/officeart/2005/8/layout/hProcess9"/>
    <dgm:cxn modelId="{B4338BBC-4EF0-4E9D-B3B5-09BDA897AC64}" type="presParOf" srcId="{289ECAD8-B673-42A3-B344-D833E492044A}" destId="{3756EFAF-1C8F-4F6E-B148-B957EE545F69}" srcOrd="2" destOrd="0" presId="urn:microsoft.com/office/officeart/2005/8/layout/hProcess9"/>
    <dgm:cxn modelId="{0D81D774-77AA-4A18-B2E5-7B8A08EC618F}" type="presParOf" srcId="{289ECAD8-B673-42A3-B344-D833E492044A}" destId="{C0F61402-3965-4A97-A632-040EB73087DF}" srcOrd="3" destOrd="0" presId="urn:microsoft.com/office/officeart/2005/8/layout/hProcess9"/>
    <dgm:cxn modelId="{BDCDACE9-2E99-47BB-8933-B0F472A4FF42}" type="presParOf" srcId="{289ECAD8-B673-42A3-B344-D833E492044A}" destId="{D1F1DFBE-4C6D-4F2E-98DB-BA202B162C4C}" srcOrd="4" destOrd="0" presId="urn:microsoft.com/office/officeart/2005/8/layout/hProcess9"/>
    <dgm:cxn modelId="{323E5471-32F1-47E6-8856-C1A6DF74D1E6}" type="presParOf" srcId="{289ECAD8-B673-42A3-B344-D833E492044A}" destId="{834B476E-1B84-46B1-9E50-2A8E7F39BECE}" srcOrd="5" destOrd="0" presId="urn:microsoft.com/office/officeart/2005/8/layout/hProcess9"/>
    <dgm:cxn modelId="{58C7C646-8C7E-4F51-97FB-F2BD4DE5B792}" type="presParOf" srcId="{289ECAD8-B673-42A3-B344-D833E492044A}" destId="{CA4B632D-B96D-41F1-8784-0F45993F501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1D836F-B6E2-4024-ABAE-0B9B4EC9E9E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A7F176E-DAE8-448A-8DCC-12336450F309}">
      <dgm:prSet custT="1"/>
      <dgm:spPr/>
      <dgm:t>
        <a:bodyPr/>
        <a:lstStyle/>
        <a:p>
          <a:pPr rtl="0"/>
          <a:r>
            <a:rPr lang="zh-TW" sz="2400" dirty="0" smtClean="0"/>
            <a:t>邏輯表示法</a:t>
          </a:r>
          <a:r>
            <a:rPr lang="en-US" sz="2400" dirty="0" smtClean="0"/>
            <a:t>(Logical Representation)</a:t>
          </a:r>
          <a:endParaRPr lang="zh-TW" sz="2400" dirty="0"/>
        </a:p>
      </dgm:t>
    </dgm:pt>
    <dgm:pt modelId="{84098495-63F8-42C1-99C7-6B29AD1586D0}" type="parTrans" cxnId="{9EE468BA-72B4-463E-B7EE-4172A1F42F13}">
      <dgm:prSet/>
      <dgm:spPr/>
      <dgm:t>
        <a:bodyPr/>
        <a:lstStyle/>
        <a:p>
          <a:endParaRPr lang="zh-TW" altLang="en-US" sz="1600"/>
        </a:p>
      </dgm:t>
    </dgm:pt>
    <dgm:pt modelId="{9BB9D5AF-2910-4E7C-BD81-558CF6EA6671}" type="sibTrans" cxnId="{9EE468BA-72B4-463E-B7EE-4172A1F42F13}">
      <dgm:prSet/>
      <dgm:spPr/>
      <dgm:t>
        <a:bodyPr/>
        <a:lstStyle/>
        <a:p>
          <a:endParaRPr lang="zh-TW" altLang="en-US" sz="1600"/>
        </a:p>
      </dgm:t>
    </dgm:pt>
    <dgm:pt modelId="{5BBE6230-7B3C-4DB9-9390-B70FA3FD2A5C}">
      <dgm:prSet custT="1"/>
      <dgm:spPr/>
      <dgm:t>
        <a:bodyPr/>
        <a:lstStyle/>
        <a:p>
          <a:pPr rtl="0"/>
          <a:r>
            <a:rPr lang="zh-TW" sz="2400" dirty="0" smtClean="0"/>
            <a:t>語意網</a:t>
          </a:r>
          <a:r>
            <a:rPr lang="en-US" sz="2400" dirty="0" smtClean="0"/>
            <a:t>(Semantic Web)</a:t>
          </a:r>
          <a:endParaRPr lang="zh-TW" sz="2400" dirty="0"/>
        </a:p>
      </dgm:t>
    </dgm:pt>
    <dgm:pt modelId="{4B26E3A2-7F96-4F39-B8FE-F407BBC28E11}" type="parTrans" cxnId="{58C3D669-EF1C-4BAB-81DC-5D76BEC34410}">
      <dgm:prSet/>
      <dgm:spPr/>
      <dgm:t>
        <a:bodyPr/>
        <a:lstStyle/>
        <a:p>
          <a:endParaRPr lang="zh-TW" altLang="en-US" sz="1600"/>
        </a:p>
      </dgm:t>
    </dgm:pt>
    <dgm:pt modelId="{B4402922-BA3A-41B6-A3E7-91CA5D893CD7}" type="sibTrans" cxnId="{58C3D669-EF1C-4BAB-81DC-5D76BEC34410}">
      <dgm:prSet/>
      <dgm:spPr/>
      <dgm:t>
        <a:bodyPr/>
        <a:lstStyle/>
        <a:p>
          <a:endParaRPr lang="zh-TW" altLang="en-US" sz="1600"/>
        </a:p>
      </dgm:t>
    </dgm:pt>
    <dgm:pt modelId="{79ED95F7-373A-49B3-B296-90B7EEB3F50F}">
      <dgm:prSet custT="1"/>
      <dgm:spPr/>
      <dgm:t>
        <a:bodyPr/>
        <a:lstStyle/>
        <a:p>
          <a:pPr rtl="0"/>
          <a:r>
            <a:rPr lang="zh-TW" sz="2400" dirty="0" smtClean="0"/>
            <a:t>生成規則</a:t>
          </a:r>
          <a:r>
            <a:rPr lang="en-US" sz="2400" dirty="0" smtClean="0"/>
            <a:t>(Production Rules)</a:t>
          </a:r>
          <a:endParaRPr lang="zh-TW" sz="2400" dirty="0"/>
        </a:p>
      </dgm:t>
    </dgm:pt>
    <dgm:pt modelId="{D937463C-6078-4154-8707-BB2AEF62EC6A}" type="parTrans" cxnId="{3C5567DB-3C37-4B1C-B845-E878EDFD0E10}">
      <dgm:prSet/>
      <dgm:spPr/>
      <dgm:t>
        <a:bodyPr/>
        <a:lstStyle/>
        <a:p>
          <a:endParaRPr lang="zh-TW" altLang="en-US" sz="1600"/>
        </a:p>
      </dgm:t>
    </dgm:pt>
    <dgm:pt modelId="{09966E39-D19F-4C05-8314-A09771C756FD}" type="sibTrans" cxnId="{3C5567DB-3C37-4B1C-B845-E878EDFD0E10}">
      <dgm:prSet/>
      <dgm:spPr/>
      <dgm:t>
        <a:bodyPr/>
        <a:lstStyle/>
        <a:p>
          <a:endParaRPr lang="zh-TW" altLang="en-US" sz="1600"/>
        </a:p>
      </dgm:t>
    </dgm:pt>
    <dgm:pt modelId="{8403D876-CF97-4EF7-AE0A-8E45A2694BA4}">
      <dgm:prSet custT="1"/>
      <dgm:spPr/>
      <dgm:t>
        <a:bodyPr/>
        <a:lstStyle/>
        <a:p>
          <a:pPr rtl="0"/>
          <a:r>
            <a:rPr lang="zh-TW" sz="2400" dirty="0" smtClean="0"/>
            <a:t>框架表示</a:t>
          </a:r>
          <a:r>
            <a:rPr lang="en-US" sz="2400" dirty="0" smtClean="0"/>
            <a:t>(Frame </a:t>
          </a:r>
          <a:r>
            <a:rPr lang="en-US" sz="2400" dirty="0" smtClean="0"/>
            <a:t>Representation)</a:t>
          </a:r>
          <a:endParaRPr lang="zh-TW" sz="2400" dirty="0"/>
        </a:p>
      </dgm:t>
    </dgm:pt>
    <dgm:pt modelId="{91BC74B9-9FA0-4CF6-B0DB-B82A9E10E0B5}" type="parTrans" cxnId="{A1CC6585-284E-4ACD-B494-DAD33FF51A04}">
      <dgm:prSet/>
      <dgm:spPr/>
      <dgm:t>
        <a:bodyPr/>
        <a:lstStyle/>
        <a:p>
          <a:endParaRPr lang="zh-TW" altLang="en-US" sz="1600"/>
        </a:p>
      </dgm:t>
    </dgm:pt>
    <dgm:pt modelId="{5C4D24F1-2116-41B9-A6E2-497C9D35ECC1}" type="sibTrans" cxnId="{A1CC6585-284E-4ACD-B494-DAD33FF51A04}">
      <dgm:prSet/>
      <dgm:spPr/>
      <dgm:t>
        <a:bodyPr/>
        <a:lstStyle/>
        <a:p>
          <a:endParaRPr lang="zh-TW" altLang="en-US" sz="1600"/>
        </a:p>
      </dgm:t>
    </dgm:pt>
    <dgm:pt modelId="{66A5934C-F748-4326-B346-11A988782631}">
      <dgm:prSet custT="1"/>
      <dgm:spPr/>
      <dgm:t>
        <a:bodyPr/>
        <a:lstStyle/>
        <a:p>
          <a:pPr rtl="0"/>
          <a:r>
            <a:rPr lang="zh-TW" altLang="en-US" sz="2400" dirty="0" smtClean="0"/>
            <a:t>機器學習</a:t>
          </a:r>
          <a:r>
            <a:rPr lang="en-US" altLang="zh-TW" sz="2400" dirty="0" smtClean="0"/>
            <a:t>(Machine Learning)</a:t>
          </a:r>
          <a:endParaRPr lang="zh-TW" sz="2400" dirty="0"/>
        </a:p>
      </dgm:t>
    </dgm:pt>
    <dgm:pt modelId="{9FF169BD-9C18-4487-8B4F-C6268A6BB2CA}" type="parTrans" cxnId="{660DC5E9-6982-4D32-971B-C0748A6A5B70}">
      <dgm:prSet/>
      <dgm:spPr/>
      <dgm:t>
        <a:bodyPr/>
        <a:lstStyle/>
        <a:p>
          <a:endParaRPr lang="zh-TW" altLang="en-US"/>
        </a:p>
      </dgm:t>
    </dgm:pt>
    <dgm:pt modelId="{12B8CCED-E69A-49F9-8C3D-27CBE9B2F06F}" type="sibTrans" cxnId="{660DC5E9-6982-4D32-971B-C0748A6A5B70}">
      <dgm:prSet/>
      <dgm:spPr/>
      <dgm:t>
        <a:bodyPr/>
        <a:lstStyle/>
        <a:p>
          <a:endParaRPr lang="zh-TW" altLang="en-US"/>
        </a:p>
      </dgm:t>
    </dgm:pt>
    <dgm:pt modelId="{DE015F50-276C-44D5-BB07-CE46EB544BE4}" type="pres">
      <dgm:prSet presAssocID="{E41D836F-B6E2-4024-ABAE-0B9B4EC9E9E0}" presName="Name0" presStyleCnt="0">
        <dgm:presLayoutVars>
          <dgm:dir/>
          <dgm:resizeHandles val="exact"/>
        </dgm:presLayoutVars>
      </dgm:prSet>
      <dgm:spPr/>
    </dgm:pt>
    <dgm:pt modelId="{6B83CD54-3899-4DC2-97C2-571ECCA00532}" type="pres">
      <dgm:prSet presAssocID="{2A7F176E-DAE8-448A-8DCC-12336450F309}" presName="composite" presStyleCnt="0"/>
      <dgm:spPr/>
    </dgm:pt>
    <dgm:pt modelId="{1339160B-D8A2-4EEC-8402-8FA624138830}" type="pres">
      <dgm:prSet presAssocID="{2A7F176E-DAE8-448A-8DCC-12336450F309}" presName="rect1" presStyleLbl="trAlignAcc1" presStyleIdx="0" presStyleCnt="5">
        <dgm:presLayoutVars>
          <dgm:bulletEnabled val="1"/>
        </dgm:presLayoutVars>
      </dgm:prSet>
      <dgm:spPr/>
    </dgm:pt>
    <dgm:pt modelId="{4FA351AF-5FCD-4C06-BC31-01997968E8B5}" type="pres">
      <dgm:prSet presAssocID="{2A7F176E-DAE8-448A-8DCC-12336450F309}" presName="rect2" presStyleLbl="fgImgPlac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8575">
          <a:solidFill>
            <a:srgbClr val="FF66CC"/>
          </a:solidFill>
        </a:ln>
      </dgm:spPr>
    </dgm:pt>
    <dgm:pt modelId="{083BD4D8-F358-44F6-82D3-39F88500717A}" type="pres">
      <dgm:prSet presAssocID="{9BB9D5AF-2910-4E7C-BD81-558CF6EA6671}" presName="sibTrans" presStyleCnt="0"/>
      <dgm:spPr/>
    </dgm:pt>
    <dgm:pt modelId="{698284A0-0EAC-43B3-9793-8399A228402A}" type="pres">
      <dgm:prSet presAssocID="{5BBE6230-7B3C-4DB9-9390-B70FA3FD2A5C}" presName="composite" presStyleCnt="0"/>
      <dgm:spPr/>
    </dgm:pt>
    <dgm:pt modelId="{578E3E3B-9CC2-43E1-8CFE-EFFCD4FC3D09}" type="pres">
      <dgm:prSet presAssocID="{5BBE6230-7B3C-4DB9-9390-B70FA3FD2A5C}" presName="rect1" presStyleLbl="trAlignAcc1" presStyleIdx="1" presStyleCnt="5">
        <dgm:presLayoutVars>
          <dgm:bulletEnabled val="1"/>
        </dgm:presLayoutVars>
      </dgm:prSet>
      <dgm:spPr/>
    </dgm:pt>
    <dgm:pt modelId="{062E45DB-C4BD-4FC9-A79F-58D062FED6BB}" type="pres">
      <dgm:prSet presAssocID="{5BBE6230-7B3C-4DB9-9390-B70FA3FD2A5C}" presName="rect2" presStyleLbl="fgImgPlace1" presStyleIdx="1" presStyleCnt="5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8575">
          <a:solidFill>
            <a:srgbClr val="C00000"/>
          </a:solidFill>
        </a:ln>
      </dgm:spPr>
    </dgm:pt>
    <dgm:pt modelId="{A9F04603-12B0-46E2-9095-5DE82BB00AEA}" type="pres">
      <dgm:prSet presAssocID="{B4402922-BA3A-41B6-A3E7-91CA5D893CD7}" presName="sibTrans" presStyleCnt="0"/>
      <dgm:spPr/>
    </dgm:pt>
    <dgm:pt modelId="{85FB3751-5610-415A-8D14-4E05DBAF0AB3}" type="pres">
      <dgm:prSet presAssocID="{79ED95F7-373A-49B3-B296-90B7EEB3F50F}" presName="composite" presStyleCnt="0"/>
      <dgm:spPr/>
    </dgm:pt>
    <dgm:pt modelId="{F9F44821-F424-4814-80C8-21717D069567}" type="pres">
      <dgm:prSet presAssocID="{79ED95F7-373A-49B3-B296-90B7EEB3F50F}" presName="rect1" presStyleLbl="trAlignAcc1" presStyleIdx="2" presStyleCnt="5">
        <dgm:presLayoutVars>
          <dgm:bulletEnabled val="1"/>
        </dgm:presLayoutVars>
      </dgm:prSet>
      <dgm:spPr/>
    </dgm:pt>
    <dgm:pt modelId="{22E48780-A1F8-418B-ACB7-169B8DA2D5B7}" type="pres">
      <dgm:prSet presAssocID="{79ED95F7-373A-49B3-B296-90B7EEB3F50F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 w="28575">
          <a:solidFill>
            <a:srgbClr val="00B050"/>
          </a:solidFill>
        </a:ln>
      </dgm:spPr>
    </dgm:pt>
    <dgm:pt modelId="{6D502A01-A4A9-4132-9C3A-8E88D403C864}" type="pres">
      <dgm:prSet presAssocID="{09966E39-D19F-4C05-8314-A09771C756FD}" presName="sibTrans" presStyleCnt="0"/>
      <dgm:spPr/>
    </dgm:pt>
    <dgm:pt modelId="{37C179BF-DF5F-45D5-9070-C48327340983}" type="pres">
      <dgm:prSet presAssocID="{8403D876-CF97-4EF7-AE0A-8E45A2694BA4}" presName="composite" presStyleCnt="0"/>
      <dgm:spPr/>
    </dgm:pt>
    <dgm:pt modelId="{F8C7E38C-A1FA-4543-84E5-3CB50FB2691E}" type="pres">
      <dgm:prSet presAssocID="{8403D876-CF97-4EF7-AE0A-8E45A2694BA4}" presName="rect1" presStyleLbl="trAlignAcc1" presStyleIdx="3" presStyleCnt="5">
        <dgm:presLayoutVars>
          <dgm:bulletEnabled val="1"/>
        </dgm:presLayoutVars>
      </dgm:prSet>
      <dgm:spPr/>
    </dgm:pt>
    <dgm:pt modelId="{55716974-E569-4938-B1ED-61DFC2A3F4D9}" type="pres">
      <dgm:prSet presAssocID="{8403D876-CF97-4EF7-AE0A-8E45A2694BA4}" presName="rect2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  <a:ln w="28575">
          <a:solidFill>
            <a:srgbClr val="00B0F0"/>
          </a:solidFill>
        </a:ln>
      </dgm:spPr>
    </dgm:pt>
    <dgm:pt modelId="{21A28A1E-F84B-4837-8DC6-4DDA79F0B609}" type="pres">
      <dgm:prSet presAssocID="{5C4D24F1-2116-41B9-A6E2-497C9D35ECC1}" presName="sibTrans" presStyleCnt="0"/>
      <dgm:spPr/>
    </dgm:pt>
    <dgm:pt modelId="{DA481664-1096-46EC-A1BB-DC8BAEE366CC}" type="pres">
      <dgm:prSet presAssocID="{66A5934C-F748-4326-B346-11A988782631}" presName="composite" presStyleCnt="0"/>
      <dgm:spPr/>
    </dgm:pt>
    <dgm:pt modelId="{B878CA07-B62D-4163-8CC7-81730F3DCF9B}" type="pres">
      <dgm:prSet presAssocID="{66A5934C-F748-4326-B346-11A988782631}" presName="rect1" presStyleLbl="trAlignAcc1" presStyleIdx="4" presStyleCnt="5">
        <dgm:presLayoutVars>
          <dgm:bulletEnabled val="1"/>
        </dgm:presLayoutVars>
      </dgm:prSet>
      <dgm:spPr/>
    </dgm:pt>
    <dgm:pt modelId="{C1E78685-8300-47C0-B5E4-53278F1832BF}" type="pres">
      <dgm:prSet presAssocID="{66A5934C-F748-4326-B346-11A988782631}" presName="rect2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  <a:ln w="28575">
          <a:solidFill>
            <a:srgbClr val="7030A0"/>
          </a:solidFill>
        </a:ln>
      </dgm:spPr>
    </dgm:pt>
  </dgm:ptLst>
  <dgm:cxnLst>
    <dgm:cxn modelId="{9EE468BA-72B4-463E-B7EE-4172A1F42F13}" srcId="{E41D836F-B6E2-4024-ABAE-0B9B4EC9E9E0}" destId="{2A7F176E-DAE8-448A-8DCC-12336450F309}" srcOrd="0" destOrd="0" parTransId="{84098495-63F8-42C1-99C7-6B29AD1586D0}" sibTransId="{9BB9D5AF-2910-4E7C-BD81-558CF6EA6671}"/>
    <dgm:cxn modelId="{5559229D-B2E0-49A1-A26B-C527A1420825}" type="presOf" srcId="{79ED95F7-373A-49B3-B296-90B7EEB3F50F}" destId="{F9F44821-F424-4814-80C8-21717D069567}" srcOrd="0" destOrd="0" presId="urn:microsoft.com/office/officeart/2008/layout/PictureStrips"/>
    <dgm:cxn modelId="{58C3D669-EF1C-4BAB-81DC-5D76BEC34410}" srcId="{E41D836F-B6E2-4024-ABAE-0B9B4EC9E9E0}" destId="{5BBE6230-7B3C-4DB9-9390-B70FA3FD2A5C}" srcOrd="1" destOrd="0" parTransId="{4B26E3A2-7F96-4F39-B8FE-F407BBC28E11}" sibTransId="{B4402922-BA3A-41B6-A3E7-91CA5D893CD7}"/>
    <dgm:cxn modelId="{3C5567DB-3C37-4B1C-B845-E878EDFD0E10}" srcId="{E41D836F-B6E2-4024-ABAE-0B9B4EC9E9E0}" destId="{79ED95F7-373A-49B3-B296-90B7EEB3F50F}" srcOrd="2" destOrd="0" parTransId="{D937463C-6078-4154-8707-BB2AEF62EC6A}" sibTransId="{09966E39-D19F-4C05-8314-A09771C756FD}"/>
    <dgm:cxn modelId="{D91450A5-0E6F-41F4-AB8D-E59804873CD2}" type="presOf" srcId="{8403D876-CF97-4EF7-AE0A-8E45A2694BA4}" destId="{F8C7E38C-A1FA-4543-84E5-3CB50FB2691E}" srcOrd="0" destOrd="0" presId="urn:microsoft.com/office/officeart/2008/layout/PictureStrips"/>
    <dgm:cxn modelId="{7BEEC781-2D94-4BCD-9666-84939783B118}" type="presOf" srcId="{2A7F176E-DAE8-448A-8DCC-12336450F309}" destId="{1339160B-D8A2-4EEC-8402-8FA624138830}" srcOrd="0" destOrd="0" presId="urn:microsoft.com/office/officeart/2008/layout/PictureStrips"/>
    <dgm:cxn modelId="{A1CC6585-284E-4ACD-B494-DAD33FF51A04}" srcId="{E41D836F-B6E2-4024-ABAE-0B9B4EC9E9E0}" destId="{8403D876-CF97-4EF7-AE0A-8E45A2694BA4}" srcOrd="3" destOrd="0" parTransId="{91BC74B9-9FA0-4CF6-B0DB-B82A9E10E0B5}" sibTransId="{5C4D24F1-2116-41B9-A6E2-497C9D35ECC1}"/>
    <dgm:cxn modelId="{548544E6-9C2F-4162-B340-36B235B17D35}" type="presOf" srcId="{66A5934C-F748-4326-B346-11A988782631}" destId="{B878CA07-B62D-4163-8CC7-81730F3DCF9B}" srcOrd="0" destOrd="0" presId="urn:microsoft.com/office/officeart/2008/layout/PictureStrips"/>
    <dgm:cxn modelId="{DC86C7CD-C35A-4267-8ACD-D09735122EE5}" type="presOf" srcId="{5BBE6230-7B3C-4DB9-9390-B70FA3FD2A5C}" destId="{578E3E3B-9CC2-43E1-8CFE-EFFCD4FC3D09}" srcOrd="0" destOrd="0" presId="urn:microsoft.com/office/officeart/2008/layout/PictureStrips"/>
    <dgm:cxn modelId="{660DC5E9-6982-4D32-971B-C0748A6A5B70}" srcId="{E41D836F-B6E2-4024-ABAE-0B9B4EC9E9E0}" destId="{66A5934C-F748-4326-B346-11A988782631}" srcOrd="4" destOrd="0" parTransId="{9FF169BD-9C18-4487-8B4F-C6268A6BB2CA}" sibTransId="{12B8CCED-E69A-49F9-8C3D-27CBE9B2F06F}"/>
    <dgm:cxn modelId="{0B2C1C5B-9797-4E17-9A71-485A2ED9B6DF}" type="presOf" srcId="{E41D836F-B6E2-4024-ABAE-0B9B4EC9E9E0}" destId="{DE015F50-276C-44D5-BB07-CE46EB544BE4}" srcOrd="0" destOrd="0" presId="urn:microsoft.com/office/officeart/2008/layout/PictureStrips"/>
    <dgm:cxn modelId="{42471C43-576F-4DB4-A8AD-D5D185C5AA2F}" type="presParOf" srcId="{DE015F50-276C-44D5-BB07-CE46EB544BE4}" destId="{6B83CD54-3899-4DC2-97C2-571ECCA00532}" srcOrd="0" destOrd="0" presId="urn:microsoft.com/office/officeart/2008/layout/PictureStrips"/>
    <dgm:cxn modelId="{3C0DABC0-BAB5-4B3A-ADD1-6B0A28AEBF17}" type="presParOf" srcId="{6B83CD54-3899-4DC2-97C2-571ECCA00532}" destId="{1339160B-D8A2-4EEC-8402-8FA624138830}" srcOrd="0" destOrd="0" presId="urn:microsoft.com/office/officeart/2008/layout/PictureStrips"/>
    <dgm:cxn modelId="{ABF15A41-47AA-4725-BA9F-A6636AD51FEF}" type="presParOf" srcId="{6B83CD54-3899-4DC2-97C2-571ECCA00532}" destId="{4FA351AF-5FCD-4C06-BC31-01997968E8B5}" srcOrd="1" destOrd="0" presId="urn:microsoft.com/office/officeart/2008/layout/PictureStrips"/>
    <dgm:cxn modelId="{5FF5B01F-1B11-42B0-B43B-1ACA01CC2571}" type="presParOf" srcId="{DE015F50-276C-44D5-BB07-CE46EB544BE4}" destId="{083BD4D8-F358-44F6-82D3-39F88500717A}" srcOrd="1" destOrd="0" presId="urn:microsoft.com/office/officeart/2008/layout/PictureStrips"/>
    <dgm:cxn modelId="{81BB601C-E05C-47BA-A8F0-CF00F2243519}" type="presParOf" srcId="{DE015F50-276C-44D5-BB07-CE46EB544BE4}" destId="{698284A0-0EAC-43B3-9793-8399A228402A}" srcOrd="2" destOrd="0" presId="urn:microsoft.com/office/officeart/2008/layout/PictureStrips"/>
    <dgm:cxn modelId="{F1B9A51A-0CD5-403C-8111-4AD13CCF4C68}" type="presParOf" srcId="{698284A0-0EAC-43B3-9793-8399A228402A}" destId="{578E3E3B-9CC2-43E1-8CFE-EFFCD4FC3D09}" srcOrd="0" destOrd="0" presId="urn:microsoft.com/office/officeart/2008/layout/PictureStrips"/>
    <dgm:cxn modelId="{39BB57E6-ECFF-4D0C-89FC-E87FC1531102}" type="presParOf" srcId="{698284A0-0EAC-43B3-9793-8399A228402A}" destId="{062E45DB-C4BD-4FC9-A79F-58D062FED6BB}" srcOrd="1" destOrd="0" presId="urn:microsoft.com/office/officeart/2008/layout/PictureStrips"/>
    <dgm:cxn modelId="{FE22D5CE-B57B-4615-9941-8EA800250268}" type="presParOf" srcId="{DE015F50-276C-44D5-BB07-CE46EB544BE4}" destId="{A9F04603-12B0-46E2-9095-5DE82BB00AEA}" srcOrd="3" destOrd="0" presId="urn:microsoft.com/office/officeart/2008/layout/PictureStrips"/>
    <dgm:cxn modelId="{9CF3A9EC-C727-4E42-8CA9-D097B98C1E08}" type="presParOf" srcId="{DE015F50-276C-44D5-BB07-CE46EB544BE4}" destId="{85FB3751-5610-415A-8D14-4E05DBAF0AB3}" srcOrd="4" destOrd="0" presId="urn:microsoft.com/office/officeart/2008/layout/PictureStrips"/>
    <dgm:cxn modelId="{3E78C3A5-195D-4ED1-BB15-52A81BFBF81E}" type="presParOf" srcId="{85FB3751-5610-415A-8D14-4E05DBAF0AB3}" destId="{F9F44821-F424-4814-80C8-21717D069567}" srcOrd="0" destOrd="0" presId="urn:microsoft.com/office/officeart/2008/layout/PictureStrips"/>
    <dgm:cxn modelId="{5F1BFB95-788B-4F9E-B761-E4FA4E02E501}" type="presParOf" srcId="{85FB3751-5610-415A-8D14-4E05DBAF0AB3}" destId="{22E48780-A1F8-418B-ACB7-169B8DA2D5B7}" srcOrd="1" destOrd="0" presId="urn:microsoft.com/office/officeart/2008/layout/PictureStrips"/>
    <dgm:cxn modelId="{76196AEB-AFD6-42F2-88DA-C335961607A5}" type="presParOf" srcId="{DE015F50-276C-44D5-BB07-CE46EB544BE4}" destId="{6D502A01-A4A9-4132-9C3A-8E88D403C864}" srcOrd="5" destOrd="0" presId="urn:microsoft.com/office/officeart/2008/layout/PictureStrips"/>
    <dgm:cxn modelId="{CC27FBB5-027F-4999-BD15-AFC6FF6489D6}" type="presParOf" srcId="{DE015F50-276C-44D5-BB07-CE46EB544BE4}" destId="{37C179BF-DF5F-45D5-9070-C48327340983}" srcOrd="6" destOrd="0" presId="urn:microsoft.com/office/officeart/2008/layout/PictureStrips"/>
    <dgm:cxn modelId="{60A87A60-948F-4254-BDBA-326A90C20B92}" type="presParOf" srcId="{37C179BF-DF5F-45D5-9070-C48327340983}" destId="{F8C7E38C-A1FA-4543-84E5-3CB50FB2691E}" srcOrd="0" destOrd="0" presId="urn:microsoft.com/office/officeart/2008/layout/PictureStrips"/>
    <dgm:cxn modelId="{E66B73CD-8EC3-427C-B7DE-AA7DCF32E339}" type="presParOf" srcId="{37C179BF-DF5F-45D5-9070-C48327340983}" destId="{55716974-E569-4938-B1ED-61DFC2A3F4D9}" srcOrd="1" destOrd="0" presId="urn:microsoft.com/office/officeart/2008/layout/PictureStrips"/>
    <dgm:cxn modelId="{095617CA-02D3-462F-A6DE-BFBB4DEB0B38}" type="presParOf" srcId="{DE015F50-276C-44D5-BB07-CE46EB544BE4}" destId="{21A28A1E-F84B-4837-8DC6-4DDA79F0B609}" srcOrd="7" destOrd="0" presId="urn:microsoft.com/office/officeart/2008/layout/PictureStrips"/>
    <dgm:cxn modelId="{F3CC4316-DA02-4836-9188-D843433842A2}" type="presParOf" srcId="{DE015F50-276C-44D5-BB07-CE46EB544BE4}" destId="{DA481664-1096-46EC-A1BB-DC8BAEE366CC}" srcOrd="8" destOrd="0" presId="urn:microsoft.com/office/officeart/2008/layout/PictureStrips"/>
    <dgm:cxn modelId="{98E9739B-E7B7-4066-85F7-F2D76899E783}" type="presParOf" srcId="{DA481664-1096-46EC-A1BB-DC8BAEE366CC}" destId="{B878CA07-B62D-4163-8CC7-81730F3DCF9B}" srcOrd="0" destOrd="0" presId="urn:microsoft.com/office/officeart/2008/layout/PictureStrips"/>
    <dgm:cxn modelId="{B9E6A0CE-B653-43D8-BC8F-82EB7C4C0D12}" type="presParOf" srcId="{DA481664-1096-46EC-A1BB-DC8BAEE366CC}" destId="{C1E78685-8300-47C0-B5E4-53278F1832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DADE6-7078-4CA3-9456-51C36596296C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0D3EB1EC-928A-4C10-86E8-A7EFE4E6B2B0}">
      <dgm:prSet phldrT="[文字]"/>
      <dgm:spPr>
        <a:solidFill>
          <a:srgbClr val="FF66CC">
            <a:alpha val="49804"/>
          </a:srgbClr>
        </a:solidFill>
      </dgm:spPr>
      <dgm:t>
        <a:bodyPr/>
        <a:lstStyle/>
        <a:p>
          <a:r>
            <a:rPr lang="zh-TW" altLang="en-US" dirty="0"/>
            <a:t>知識</a:t>
          </a:r>
        </a:p>
      </dgm:t>
    </dgm:pt>
    <dgm:pt modelId="{C866C010-CAC2-412F-B7E2-F146AD453D1C}" type="parTrans" cxnId="{4E916995-D056-49E0-BF0D-FE0E06BDCEC6}">
      <dgm:prSet/>
      <dgm:spPr/>
      <dgm:t>
        <a:bodyPr/>
        <a:lstStyle/>
        <a:p>
          <a:endParaRPr lang="zh-TW" altLang="en-US"/>
        </a:p>
      </dgm:t>
    </dgm:pt>
    <dgm:pt modelId="{D1767B80-1921-4D96-8539-332267354FBA}" type="sibTrans" cxnId="{4E916995-D056-49E0-BF0D-FE0E06BDCEC6}">
      <dgm:prSet/>
      <dgm:spPr/>
      <dgm:t>
        <a:bodyPr/>
        <a:lstStyle/>
        <a:p>
          <a:endParaRPr lang="zh-TW" altLang="en-US"/>
        </a:p>
      </dgm:t>
    </dgm:pt>
    <dgm:pt modelId="{D7CE9D7A-1D75-4129-8FA6-A839D95127D1}">
      <dgm:prSet phldrT="[文字]"/>
      <dgm:spPr/>
      <dgm:t>
        <a:bodyPr/>
        <a:lstStyle/>
        <a:p>
          <a:r>
            <a:rPr lang="zh-TW" altLang="en-US" dirty="0"/>
            <a:t>獲得</a:t>
          </a:r>
        </a:p>
      </dgm:t>
    </dgm:pt>
    <dgm:pt modelId="{4338EB8F-665D-4E04-AF84-AB7E9C1B7C98}" type="parTrans" cxnId="{5787F5D2-1930-483A-8924-F674F168CDC5}">
      <dgm:prSet/>
      <dgm:spPr/>
      <dgm:t>
        <a:bodyPr/>
        <a:lstStyle/>
        <a:p>
          <a:endParaRPr lang="zh-TW" altLang="en-US"/>
        </a:p>
      </dgm:t>
    </dgm:pt>
    <dgm:pt modelId="{BAE75496-D5A7-4C19-B5A3-08C53B01BE2C}" type="sibTrans" cxnId="{5787F5D2-1930-483A-8924-F674F168CDC5}">
      <dgm:prSet/>
      <dgm:spPr/>
      <dgm:t>
        <a:bodyPr/>
        <a:lstStyle/>
        <a:p>
          <a:endParaRPr lang="zh-TW" altLang="en-US"/>
        </a:p>
      </dgm:t>
    </dgm:pt>
    <dgm:pt modelId="{0ED56C28-9AAD-46AC-A04E-FA1C8E3222F0}">
      <dgm:prSet phldrT="[文字]"/>
      <dgm:spPr/>
      <dgm:t>
        <a:bodyPr/>
        <a:lstStyle/>
        <a:p>
          <a:r>
            <a:rPr lang="zh-TW" altLang="en-US" dirty="0"/>
            <a:t>紀錄</a:t>
          </a:r>
        </a:p>
      </dgm:t>
    </dgm:pt>
    <dgm:pt modelId="{162C7A69-1D4D-42E2-A426-1CE7DFED5198}" type="parTrans" cxnId="{41243D4A-8D16-4F24-9EFD-ABF75F0BA00A}">
      <dgm:prSet/>
      <dgm:spPr/>
      <dgm:t>
        <a:bodyPr/>
        <a:lstStyle/>
        <a:p>
          <a:endParaRPr lang="zh-TW" altLang="en-US"/>
        </a:p>
      </dgm:t>
    </dgm:pt>
    <dgm:pt modelId="{CE66AAE4-FB9A-4570-A25F-22F97879AB30}" type="sibTrans" cxnId="{41243D4A-8D16-4F24-9EFD-ABF75F0BA00A}">
      <dgm:prSet/>
      <dgm:spPr/>
      <dgm:t>
        <a:bodyPr/>
        <a:lstStyle/>
        <a:p>
          <a:endParaRPr lang="zh-TW" altLang="en-US"/>
        </a:p>
      </dgm:t>
    </dgm:pt>
    <dgm:pt modelId="{3932A245-3463-4524-9E4A-AE7BF0D2D8D9}">
      <dgm:prSet phldrT="[文字]"/>
      <dgm:spPr/>
      <dgm:t>
        <a:bodyPr/>
        <a:lstStyle/>
        <a:p>
          <a:r>
            <a:rPr lang="zh-TW" altLang="en-US" dirty="0"/>
            <a:t>組織</a:t>
          </a:r>
        </a:p>
      </dgm:t>
    </dgm:pt>
    <dgm:pt modelId="{8122F544-A31B-43E2-BA67-CDB56664750D}" type="parTrans" cxnId="{9A1388EC-B473-4FEA-811C-6B0618F24D25}">
      <dgm:prSet/>
      <dgm:spPr/>
      <dgm:t>
        <a:bodyPr/>
        <a:lstStyle/>
        <a:p>
          <a:endParaRPr lang="zh-TW" altLang="en-US"/>
        </a:p>
      </dgm:t>
    </dgm:pt>
    <dgm:pt modelId="{FBC28AD0-EEBC-4D11-A0F4-B8BB76A4E1FE}" type="sibTrans" cxnId="{9A1388EC-B473-4FEA-811C-6B0618F24D25}">
      <dgm:prSet/>
      <dgm:spPr/>
      <dgm:t>
        <a:bodyPr/>
        <a:lstStyle/>
        <a:p>
          <a:endParaRPr lang="zh-TW" altLang="en-US"/>
        </a:p>
      </dgm:t>
    </dgm:pt>
    <dgm:pt modelId="{80978667-D431-4D3F-BFDF-95D0184E1E63}">
      <dgm:prSet phldrT="[文字]"/>
      <dgm:spPr/>
      <dgm:t>
        <a:bodyPr/>
        <a:lstStyle/>
        <a:p>
          <a:r>
            <a:rPr lang="zh-TW" altLang="en-US" dirty="0"/>
            <a:t>存取</a:t>
          </a:r>
        </a:p>
      </dgm:t>
    </dgm:pt>
    <dgm:pt modelId="{E25DF11F-A848-450E-8E3E-E4F5415B30D0}" type="parTrans" cxnId="{232A98B6-51F9-4EA4-ABE5-9CBC951DB0C7}">
      <dgm:prSet/>
      <dgm:spPr/>
      <dgm:t>
        <a:bodyPr/>
        <a:lstStyle/>
        <a:p>
          <a:endParaRPr lang="zh-TW" altLang="en-US"/>
        </a:p>
      </dgm:t>
    </dgm:pt>
    <dgm:pt modelId="{BC6D4DEF-973E-4C9F-8B86-8D1463071CC4}" type="sibTrans" cxnId="{232A98B6-51F9-4EA4-ABE5-9CBC951DB0C7}">
      <dgm:prSet/>
      <dgm:spPr/>
      <dgm:t>
        <a:bodyPr/>
        <a:lstStyle/>
        <a:p>
          <a:endParaRPr lang="zh-TW" altLang="en-US"/>
        </a:p>
      </dgm:t>
    </dgm:pt>
    <dgm:pt modelId="{B8436C61-81A5-4DA0-B463-84CDDBEB272D}">
      <dgm:prSet phldrT="[文字]"/>
      <dgm:spPr/>
      <dgm:t>
        <a:bodyPr/>
        <a:lstStyle/>
        <a:p>
          <a:r>
            <a:rPr lang="zh-TW" altLang="en-US" dirty="0"/>
            <a:t>更新</a:t>
          </a:r>
        </a:p>
      </dgm:t>
    </dgm:pt>
    <dgm:pt modelId="{A6E88DF5-FE02-4FDA-B93F-0B540AD66053}" type="parTrans" cxnId="{23F7ABE6-C121-45C8-80C4-A2DDE6A4FBA0}">
      <dgm:prSet/>
      <dgm:spPr/>
      <dgm:t>
        <a:bodyPr/>
        <a:lstStyle/>
        <a:p>
          <a:endParaRPr lang="zh-TW" altLang="en-US"/>
        </a:p>
      </dgm:t>
    </dgm:pt>
    <dgm:pt modelId="{278928FD-89F0-4C56-AB86-154CF074DBC2}" type="sibTrans" cxnId="{23F7ABE6-C121-45C8-80C4-A2DDE6A4FBA0}">
      <dgm:prSet/>
      <dgm:spPr/>
      <dgm:t>
        <a:bodyPr/>
        <a:lstStyle/>
        <a:p>
          <a:endParaRPr lang="zh-TW" altLang="en-US"/>
        </a:p>
      </dgm:t>
    </dgm:pt>
    <dgm:pt modelId="{3427B638-1A9A-4B9A-AED3-65F3473F1F61}" type="pres">
      <dgm:prSet presAssocID="{808DADE6-7078-4CA3-9456-51C3659629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2CE5497-B1BF-4F14-9AC7-F7A00355AFB4}" type="pres">
      <dgm:prSet presAssocID="{808DADE6-7078-4CA3-9456-51C36596296C}" presName="radial" presStyleCnt="0">
        <dgm:presLayoutVars>
          <dgm:animLvl val="ctr"/>
        </dgm:presLayoutVars>
      </dgm:prSet>
      <dgm:spPr/>
      <dgm:t>
        <a:bodyPr/>
        <a:lstStyle/>
        <a:p>
          <a:endParaRPr lang="zh-TW" altLang="en-US"/>
        </a:p>
      </dgm:t>
    </dgm:pt>
    <dgm:pt modelId="{D1FF4764-670F-417F-AA95-809121545773}" type="pres">
      <dgm:prSet presAssocID="{0D3EB1EC-928A-4C10-86E8-A7EFE4E6B2B0}" presName="centerShape" presStyleLbl="vennNode1" presStyleIdx="0" presStyleCnt="6"/>
      <dgm:spPr/>
      <dgm:t>
        <a:bodyPr/>
        <a:lstStyle/>
        <a:p>
          <a:endParaRPr lang="zh-TW" altLang="en-US"/>
        </a:p>
      </dgm:t>
    </dgm:pt>
    <dgm:pt modelId="{B3F8E324-3728-490E-8DFD-48BFF65F4E25}" type="pres">
      <dgm:prSet presAssocID="{D7CE9D7A-1D75-4129-8FA6-A839D95127D1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A2BB7F-0C51-4A02-B245-591AD448CD18}" type="pres">
      <dgm:prSet presAssocID="{0ED56C28-9AAD-46AC-A04E-FA1C8E3222F0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5D2F43-2683-4C83-B7C2-B8689D150244}" type="pres">
      <dgm:prSet presAssocID="{3932A245-3463-4524-9E4A-AE7BF0D2D8D9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AA726F-19E7-43C2-AB13-83DCD39D1C97}" type="pres">
      <dgm:prSet presAssocID="{80978667-D431-4D3F-BFDF-95D0184E1E63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549EC1-EA69-4E6D-BB77-D3AEF2151D64}" type="pres">
      <dgm:prSet presAssocID="{B8436C61-81A5-4DA0-B463-84CDDBEB272D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1243D4A-8D16-4F24-9EFD-ABF75F0BA00A}" srcId="{0D3EB1EC-928A-4C10-86E8-A7EFE4E6B2B0}" destId="{0ED56C28-9AAD-46AC-A04E-FA1C8E3222F0}" srcOrd="1" destOrd="0" parTransId="{162C7A69-1D4D-42E2-A426-1CE7DFED5198}" sibTransId="{CE66AAE4-FB9A-4570-A25F-22F97879AB30}"/>
    <dgm:cxn modelId="{3D322571-FEA4-4773-945F-2EB3C472C617}" type="presOf" srcId="{0ED56C28-9AAD-46AC-A04E-FA1C8E3222F0}" destId="{16A2BB7F-0C51-4A02-B245-591AD448CD18}" srcOrd="0" destOrd="0" presId="urn:microsoft.com/office/officeart/2005/8/layout/radial3"/>
    <dgm:cxn modelId="{9A1388EC-B473-4FEA-811C-6B0618F24D25}" srcId="{0D3EB1EC-928A-4C10-86E8-A7EFE4E6B2B0}" destId="{3932A245-3463-4524-9E4A-AE7BF0D2D8D9}" srcOrd="2" destOrd="0" parTransId="{8122F544-A31B-43E2-BA67-CDB56664750D}" sibTransId="{FBC28AD0-EEBC-4D11-A0F4-B8BB76A4E1FE}"/>
    <dgm:cxn modelId="{361B6C52-6B21-4E12-BF44-62135D1E9608}" type="presOf" srcId="{80978667-D431-4D3F-BFDF-95D0184E1E63}" destId="{12AA726F-19E7-43C2-AB13-83DCD39D1C97}" srcOrd="0" destOrd="0" presId="urn:microsoft.com/office/officeart/2005/8/layout/radial3"/>
    <dgm:cxn modelId="{40F67D5E-4187-4F65-9AA5-1534848AA12C}" type="presOf" srcId="{D7CE9D7A-1D75-4129-8FA6-A839D95127D1}" destId="{B3F8E324-3728-490E-8DFD-48BFF65F4E25}" srcOrd="0" destOrd="0" presId="urn:microsoft.com/office/officeart/2005/8/layout/radial3"/>
    <dgm:cxn modelId="{E0E71874-0A60-4B51-A36A-72C5953174E0}" type="presOf" srcId="{B8436C61-81A5-4DA0-B463-84CDDBEB272D}" destId="{CF549EC1-EA69-4E6D-BB77-D3AEF2151D64}" srcOrd="0" destOrd="0" presId="urn:microsoft.com/office/officeart/2005/8/layout/radial3"/>
    <dgm:cxn modelId="{36BECE3C-AA8E-4D79-8F8C-C2EADBCB013F}" type="presOf" srcId="{0D3EB1EC-928A-4C10-86E8-A7EFE4E6B2B0}" destId="{D1FF4764-670F-417F-AA95-809121545773}" srcOrd="0" destOrd="0" presId="urn:microsoft.com/office/officeart/2005/8/layout/radial3"/>
    <dgm:cxn modelId="{62448399-99D7-40B5-9DC2-EC9D9151C660}" type="presOf" srcId="{3932A245-3463-4524-9E4A-AE7BF0D2D8D9}" destId="{105D2F43-2683-4C83-B7C2-B8689D150244}" srcOrd="0" destOrd="0" presId="urn:microsoft.com/office/officeart/2005/8/layout/radial3"/>
    <dgm:cxn modelId="{4E916995-D056-49E0-BF0D-FE0E06BDCEC6}" srcId="{808DADE6-7078-4CA3-9456-51C36596296C}" destId="{0D3EB1EC-928A-4C10-86E8-A7EFE4E6B2B0}" srcOrd="0" destOrd="0" parTransId="{C866C010-CAC2-412F-B7E2-F146AD453D1C}" sibTransId="{D1767B80-1921-4D96-8539-332267354FBA}"/>
    <dgm:cxn modelId="{232A98B6-51F9-4EA4-ABE5-9CBC951DB0C7}" srcId="{0D3EB1EC-928A-4C10-86E8-A7EFE4E6B2B0}" destId="{80978667-D431-4D3F-BFDF-95D0184E1E63}" srcOrd="3" destOrd="0" parTransId="{E25DF11F-A848-450E-8E3E-E4F5415B30D0}" sibTransId="{BC6D4DEF-973E-4C9F-8B86-8D1463071CC4}"/>
    <dgm:cxn modelId="{5787F5D2-1930-483A-8924-F674F168CDC5}" srcId="{0D3EB1EC-928A-4C10-86E8-A7EFE4E6B2B0}" destId="{D7CE9D7A-1D75-4129-8FA6-A839D95127D1}" srcOrd="0" destOrd="0" parTransId="{4338EB8F-665D-4E04-AF84-AB7E9C1B7C98}" sibTransId="{BAE75496-D5A7-4C19-B5A3-08C53B01BE2C}"/>
    <dgm:cxn modelId="{23F7ABE6-C121-45C8-80C4-A2DDE6A4FBA0}" srcId="{0D3EB1EC-928A-4C10-86E8-A7EFE4E6B2B0}" destId="{B8436C61-81A5-4DA0-B463-84CDDBEB272D}" srcOrd="4" destOrd="0" parTransId="{A6E88DF5-FE02-4FDA-B93F-0B540AD66053}" sibTransId="{278928FD-89F0-4C56-AB86-154CF074DBC2}"/>
    <dgm:cxn modelId="{E7E574AC-BD31-45C8-A0A0-3D2232E252AE}" type="presOf" srcId="{808DADE6-7078-4CA3-9456-51C36596296C}" destId="{3427B638-1A9A-4B9A-AED3-65F3473F1F61}" srcOrd="0" destOrd="0" presId="urn:microsoft.com/office/officeart/2005/8/layout/radial3"/>
    <dgm:cxn modelId="{E9BB34CD-9C46-4FB3-832F-A5B68F6B42D7}" type="presParOf" srcId="{3427B638-1A9A-4B9A-AED3-65F3473F1F61}" destId="{42CE5497-B1BF-4F14-9AC7-F7A00355AFB4}" srcOrd="0" destOrd="0" presId="urn:microsoft.com/office/officeart/2005/8/layout/radial3"/>
    <dgm:cxn modelId="{8AEBBEBD-5A1A-486F-A73B-A6B7ACEAA442}" type="presParOf" srcId="{42CE5497-B1BF-4F14-9AC7-F7A00355AFB4}" destId="{D1FF4764-670F-417F-AA95-809121545773}" srcOrd="0" destOrd="0" presId="urn:microsoft.com/office/officeart/2005/8/layout/radial3"/>
    <dgm:cxn modelId="{52B2E5A8-7971-43CE-A8CA-121389BAF3B6}" type="presParOf" srcId="{42CE5497-B1BF-4F14-9AC7-F7A00355AFB4}" destId="{B3F8E324-3728-490E-8DFD-48BFF65F4E25}" srcOrd="1" destOrd="0" presId="urn:microsoft.com/office/officeart/2005/8/layout/radial3"/>
    <dgm:cxn modelId="{14BF41D6-819E-43C0-B7FF-61E9DEF607D5}" type="presParOf" srcId="{42CE5497-B1BF-4F14-9AC7-F7A00355AFB4}" destId="{16A2BB7F-0C51-4A02-B245-591AD448CD18}" srcOrd="2" destOrd="0" presId="urn:microsoft.com/office/officeart/2005/8/layout/radial3"/>
    <dgm:cxn modelId="{53BE3966-A2EC-4B66-8CC6-F24E3395E26E}" type="presParOf" srcId="{42CE5497-B1BF-4F14-9AC7-F7A00355AFB4}" destId="{105D2F43-2683-4C83-B7C2-B8689D150244}" srcOrd="3" destOrd="0" presId="urn:microsoft.com/office/officeart/2005/8/layout/radial3"/>
    <dgm:cxn modelId="{6351756D-330D-4D3D-8CAF-EE9248F38419}" type="presParOf" srcId="{42CE5497-B1BF-4F14-9AC7-F7A00355AFB4}" destId="{12AA726F-19E7-43C2-AB13-83DCD39D1C97}" srcOrd="4" destOrd="0" presId="urn:microsoft.com/office/officeart/2005/8/layout/radial3"/>
    <dgm:cxn modelId="{614A17D4-B9F2-4A7A-83AD-39151A3CD960}" type="presParOf" srcId="{42CE5497-B1BF-4F14-9AC7-F7A00355AFB4}" destId="{CF549EC1-EA69-4E6D-BB77-D3AEF2151D64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1B02C6-D152-4B9F-B062-07152FFB08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28990A-91AD-47C8-95FA-FCF8A63673EB}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獲取</a:t>
          </a:r>
          <a:endParaRPr lang="zh-TW" altLang="en-US" dirty="0"/>
        </a:p>
      </dgm:t>
    </dgm:pt>
    <dgm:pt modelId="{B14BA1F7-8003-4883-B50A-E688DA8D0940}" type="parTrans" cxnId="{46D393C7-3635-4869-B558-CA056898D178}">
      <dgm:prSet/>
      <dgm:spPr/>
      <dgm:t>
        <a:bodyPr/>
        <a:lstStyle/>
        <a:p>
          <a:endParaRPr lang="zh-TW" altLang="en-US"/>
        </a:p>
      </dgm:t>
    </dgm:pt>
    <dgm:pt modelId="{FAB730AE-22AB-415E-BC4D-7A81FFAAE5EC}" type="sibTrans" cxnId="{46D393C7-3635-4869-B558-CA056898D178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0BD23EE-0FD8-40C2-B378-E853BC596FDF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dirty="0" smtClean="0"/>
            <a:t>儲存</a:t>
          </a:r>
          <a:endParaRPr lang="zh-TW" altLang="en-US" dirty="0"/>
        </a:p>
      </dgm:t>
    </dgm:pt>
    <dgm:pt modelId="{1ED53164-797E-4322-B3A3-2038382ECF7C}" type="parTrans" cxnId="{D3CFDBF9-E409-4EE3-B11B-A4C74DD65527}">
      <dgm:prSet/>
      <dgm:spPr/>
      <dgm:t>
        <a:bodyPr/>
        <a:lstStyle/>
        <a:p>
          <a:endParaRPr lang="zh-TW" altLang="en-US"/>
        </a:p>
      </dgm:t>
    </dgm:pt>
    <dgm:pt modelId="{B690972A-CBE3-4A50-8EE3-E03907329949}" type="sibTrans" cxnId="{D3CFDBF9-E409-4EE3-B11B-A4C74DD65527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D237F7C-79E7-432C-889D-A140D9109771}">
      <dgm:prSet phldrT="[文字]"/>
      <dgm:spPr>
        <a:solidFill>
          <a:srgbClr val="FF66CC"/>
        </a:solidFill>
      </dgm:spPr>
      <dgm:t>
        <a:bodyPr/>
        <a:lstStyle/>
        <a:p>
          <a:r>
            <a:rPr lang="zh-TW" altLang="en-US" dirty="0" smtClean="0"/>
            <a:t>傳播</a:t>
          </a:r>
          <a:endParaRPr lang="zh-TW" altLang="en-US" dirty="0"/>
        </a:p>
      </dgm:t>
    </dgm:pt>
    <dgm:pt modelId="{DA761839-D0F3-4B1C-886B-D01B6B60F0A7}" type="parTrans" cxnId="{18E4B9FD-96ED-4A76-9A5B-7F4FF53BBF92}">
      <dgm:prSet/>
      <dgm:spPr/>
      <dgm:t>
        <a:bodyPr/>
        <a:lstStyle/>
        <a:p>
          <a:endParaRPr lang="zh-TW" altLang="en-US"/>
        </a:p>
      </dgm:t>
    </dgm:pt>
    <dgm:pt modelId="{B2008026-0B96-461C-A0E1-C061556B11E5}" type="sibTrans" cxnId="{18E4B9FD-96ED-4A76-9A5B-7F4FF53BBF92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252B88-1932-4020-B714-BDECDF9C95CD}">
      <dgm:prSet phldrT="[文字]"/>
      <dgm:spPr>
        <a:solidFill>
          <a:srgbClr val="7030A0"/>
        </a:solidFill>
      </dgm:spPr>
      <dgm:t>
        <a:bodyPr/>
        <a:lstStyle/>
        <a:p>
          <a:r>
            <a:rPr lang="zh-TW" altLang="en-US" dirty="0" smtClean="0"/>
            <a:t>應用</a:t>
          </a:r>
          <a:endParaRPr lang="zh-TW" altLang="en-US" dirty="0"/>
        </a:p>
      </dgm:t>
    </dgm:pt>
    <dgm:pt modelId="{5C962881-51F3-4CB1-825D-B342FF6C676D}" type="parTrans" cxnId="{1AC872D5-C7C5-470A-81C2-384550761069}">
      <dgm:prSet/>
      <dgm:spPr/>
      <dgm:t>
        <a:bodyPr/>
        <a:lstStyle/>
        <a:p>
          <a:endParaRPr lang="zh-TW" altLang="en-US"/>
        </a:p>
      </dgm:t>
    </dgm:pt>
    <dgm:pt modelId="{5AEF1D6A-7498-4952-A8A2-CBD71A9B9417}" type="sibTrans" cxnId="{1AC872D5-C7C5-470A-81C2-384550761069}">
      <dgm:prSet/>
      <dgm:spPr/>
      <dgm:t>
        <a:bodyPr/>
        <a:lstStyle/>
        <a:p>
          <a:endParaRPr lang="zh-TW" altLang="en-US"/>
        </a:p>
      </dgm:t>
    </dgm:pt>
    <dgm:pt modelId="{25E21427-A78F-453A-A852-1FC01622F71B}" type="pres">
      <dgm:prSet presAssocID="{E41B02C6-D152-4B9F-B062-07152FFB08F0}" presName="Name0" presStyleCnt="0">
        <dgm:presLayoutVars>
          <dgm:dir/>
          <dgm:resizeHandles val="exact"/>
        </dgm:presLayoutVars>
      </dgm:prSet>
      <dgm:spPr/>
    </dgm:pt>
    <dgm:pt modelId="{5138675A-E552-4806-9CFB-9E89E014EE4F}" type="pres">
      <dgm:prSet presAssocID="{A328990A-91AD-47C8-95FA-FCF8A63673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6ED77A-1E78-456F-9BE2-C4ED9E358C79}" type="pres">
      <dgm:prSet presAssocID="{FAB730AE-22AB-415E-BC4D-7A81FFAAE5EC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FFCB1BD3-976B-43DE-8B5A-07A61C4A47F4}" type="pres">
      <dgm:prSet presAssocID="{FAB730AE-22AB-415E-BC4D-7A81FFAAE5EC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DFC1AEA7-D5C9-49C6-AA42-2CDA946E8897}" type="pres">
      <dgm:prSet presAssocID="{60BD23EE-0FD8-40C2-B378-E853BC596F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FF67AA-70CF-4E6E-829F-7AD7EFC149B2}" type="pres">
      <dgm:prSet presAssocID="{B690972A-CBE3-4A50-8EE3-E03907329949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C5D20B64-1BE6-411C-BA74-DD180EE3814D}" type="pres">
      <dgm:prSet presAssocID="{B690972A-CBE3-4A50-8EE3-E03907329949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FB238EF4-4CC1-407D-8286-B48983B494E2}" type="pres">
      <dgm:prSet presAssocID="{CD237F7C-79E7-432C-889D-A140D91097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4AF231-3C9A-4257-9551-26CA37DB2E5B}" type="pres">
      <dgm:prSet presAssocID="{B2008026-0B96-461C-A0E1-C061556B11E5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181FD9A8-E524-496F-8D29-2FE737D4A086}" type="pres">
      <dgm:prSet presAssocID="{B2008026-0B96-461C-A0E1-C061556B11E5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022CD2B8-75F9-4483-B905-BBFADD2D7033}" type="pres">
      <dgm:prSet presAssocID="{4A252B88-1932-4020-B714-BDECDF9C95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15F274F-4980-4AE3-9A3E-9632C46233B1}" type="presOf" srcId="{B2008026-0B96-461C-A0E1-C061556B11E5}" destId="{D14AF231-3C9A-4257-9551-26CA37DB2E5B}" srcOrd="0" destOrd="0" presId="urn:microsoft.com/office/officeart/2005/8/layout/process1"/>
    <dgm:cxn modelId="{18E4B9FD-96ED-4A76-9A5B-7F4FF53BBF92}" srcId="{E41B02C6-D152-4B9F-B062-07152FFB08F0}" destId="{CD237F7C-79E7-432C-889D-A140D9109771}" srcOrd="2" destOrd="0" parTransId="{DA761839-D0F3-4B1C-886B-D01B6B60F0A7}" sibTransId="{B2008026-0B96-461C-A0E1-C061556B11E5}"/>
    <dgm:cxn modelId="{479A48E2-C42E-464E-8DD8-EFD69F63D75C}" type="presOf" srcId="{E41B02C6-D152-4B9F-B062-07152FFB08F0}" destId="{25E21427-A78F-453A-A852-1FC01622F71B}" srcOrd="0" destOrd="0" presId="urn:microsoft.com/office/officeart/2005/8/layout/process1"/>
    <dgm:cxn modelId="{3E72697B-E063-427E-8C75-E18B55240D29}" type="presOf" srcId="{60BD23EE-0FD8-40C2-B378-E853BC596FDF}" destId="{DFC1AEA7-D5C9-49C6-AA42-2CDA946E8897}" srcOrd="0" destOrd="0" presId="urn:microsoft.com/office/officeart/2005/8/layout/process1"/>
    <dgm:cxn modelId="{EC5BEC6B-2CFA-4B87-9B26-1C398E7CC5FA}" type="presOf" srcId="{FAB730AE-22AB-415E-BC4D-7A81FFAAE5EC}" destId="{236ED77A-1E78-456F-9BE2-C4ED9E358C79}" srcOrd="0" destOrd="0" presId="urn:microsoft.com/office/officeart/2005/8/layout/process1"/>
    <dgm:cxn modelId="{4F273EDD-CBE5-4724-B461-EE332F9DD228}" type="presOf" srcId="{B690972A-CBE3-4A50-8EE3-E03907329949}" destId="{C5D20B64-1BE6-411C-BA74-DD180EE3814D}" srcOrd="1" destOrd="0" presId="urn:microsoft.com/office/officeart/2005/8/layout/process1"/>
    <dgm:cxn modelId="{9D1A078E-F809-4D32-85FD-06517A92C6A7}" type="presOf" srcId="{A328990A-91AD-47C8-95FA-FCF8A63673EB}" destId="{5138675A-E552-4806-9CFB-9E89E014EE4F}" srcOrd="0" destOrd="0" presId="urn:microsoft.com/office/officeart/2005/8/layout/process1"/>
    <dgm:cxn modelId="{78A884DE-84CB-4BB7-BA8C-724C7FEEA6B0}" type="presOf" srcId="{FAB730AE-22AB-415E-BC4D-7A81FFAAE5EC}" destId="{FFCB1BD3-976B-43DE-8B5A-07A61C4A47F4}" srcOrd="1" destOrd="0" presId="urn:microsoft.com/office/officeart/2005/8/layout/process1"/>
    <dgm:cxn modelId="{46D393C7-3635-4869-B558-CA056898D178}" srcId="{E41B02C6-D152-4B9F-B062-07152FFB08F0}" destId="{A328990A-91AD-47C8-95FA-FCF8A63673EB}" srcOrd="0" destOrd="0" parTransId="{B14BA1F7-8003-4883-B50A-E688DA8D0940}" sibTransId="{FAB730AE-22AB-415E-BC4D-7A81FFAAE5EC}"/>
    <dgm:cxn modelId="{1AC872D5-C7C5-470A-81C2-384550761069}" srcId="{E41B02C6-D152-4B9F-B062-07152FFB08F0}" destId="{4A252B88-1932-4020-B714-BDECDF9C95CD}" srcOrd="3" destOrd="0" parTransId="{5C962881-51F3-4CB1-825D-B342FF6C676D}" sibTransId="{5AEF1D6A-7498-4952-A8A2-CBD71A9B9417}"/>
    <dgm:cxn modelId="{DDEC2A1C-C969-4218-9E45-3EFE0E89C6A8}" type="presOf" srcId="{4A252B88-1932-4020-B714-BDECDF9C95CD}" destId="{022CD2B8-75F9-4483-B905-BBFADD2D7033}" srcOrd="0" destOrd="0" presId="urn:microsoft.com/office/officeart/2005/8/layout/process1"/>
    <dgm:cxn modelId="{D3CFDBF9-E409-4EE3-B11B-A4C74DD65527}" srcId="{E41B02C6-D152-4B9F-B062-07152FFB08F0}" destId="{60BD23EE-0FD8-40C2-B378-E853BC596FDF}" srcOrd="1" destOrd="0" parTransId="{1ED53164-797E-4322-B3A3-2038382ECF7C}" sibTransId="{B690972A-CBE3-4A50-8EE3-E03907329949}"/>
    <dgm:cxn modelId="{5F05D6D1-01E1-4A1A-9A5D-FB881D1BAE0A}" type="presOf" srcId="{CD237F7C-79E7-432C-889D-A140D9109771}" destId="{FB238EF4-4CC1-407D-8286-B48983B494E2}" srcOrd="0" destOrd="0" presId="urn:microsoft.com/office/officeart/2005/8/layout/process1"/>
    <dgm:cxn modelId="{FD063DDB-C14D-41C4-A101-E8B2B01924C1}" type="presOf" srcId="{B2008026-0B96-461C-A0E1-C061556B11E5}" destId="{181FD9A8-E524-496F-8D29-2FE737D4A086}" srcOrd="1" destOrd="0" presId="urn:microsoft.com/office/officeart/2005/8/layout/process1"/>
    <dgm:cxn modelId="{FDFE1ABE-C8D6-407B-BDD0-1ED75ADFC85D}" type="presOf" srcId="{B690972A-CBE3-4A50-8EE3-E03907329949}" destId="{F7FF67AA-70CF-4E6E-829F-7AD7EFC149B2}" srcOrd="0" destOrd="0" presId="urn:microsoft.com/office/officeart/2005/8/layout/process1"/>
    <dgm:cxn modelId="{C2F2AF17-A6EE-4285-8AA1-7F8E5BC9363C}" type="presParOf" srcId="{25E21427-A78F-453A-A852-1FC01622F71B}" destId="{5138675A-E552-4806-9CFB-9E89E014EE4F}" srcOrd="0" destOrd="0" presId="urn:microsoft.com/office/officeart/2005/8/layout/process1"/>
    <dgm:cxn modelId="{427F30D3-8A20-4A3D-9790-6A85B78415C5}" type="presParOf" srcId="{25E21427-A78F-453A-A852-1FC01622F71B}" destId="{236ED77A-1E78-456F-9BE2-C4ED9E358C79}" srcOrd="1" destOrd="0" presId="urn:microsoft.com/office/officeart/2005/8/layout/process1"/>
    <dgm:cxn modelId="{00D13377-E257-42AD-B5BB-53CF678EBF10}" type="presParOf" srcId="{236ED77A-1E78-456F-9BE2-C4ED9E358C79}" destId="{FFCB1BD3-976B-43DE-8B5A-07A61C4A47F4}" srcOrd="0" destOrd="0" presId="urn:microsoft.com/office/officeart/2005/8/layout/process1"/>
    <dgm:cxn modelId="{E513A685-2410-475C-A886-EF278C9DA79B}" type="presParOf" srcId="{25E21427-A78F-453A-A852-1FC01622F71B}" destId="{DFC1AEA7-D5C9-49C6-AA42-2CDA946E8897}" srcOrd="2" destOrd="0" presId="urn:microsoft.com/office/officeart/2005/8/layout/process1"/>
    <dgm:cxn modelId="{ACEA7584-23C9-43DE-9FB9-397EBE67FCA6}" type="presParOf" srcId="{25E21427-A78F-453A-A852-1FC01622F71B}" destId="{F7FF67AA-70CF-4E6E-829F-7AD7EFC149B2}" srcOrd="3" destOrd="0" presId="urn:microsoft.com/office/officeart/2005/8/layout/process1"/>
    <dgm:cxn modelId="{6E37F594-80BC-4199-956B-02C1F57D11FB}" type="presParOf" srcId="{F7FF67AA-70CF-4E6E-829F-7AD7EFC149B2}" destId="{C5D20B64-1BE6-411C-BA74-DD180EE3814D}" srcOrd="0" destOrd="0" presId="urn:microsoft.com/office/officeart/2005/8/layout/process1"/>
    <dgm:cxn modelId="{E3690572-4F71-400D-8BCB-8F77816E726B}" type="presParOf" srcId="{25E21427-A78F-453A-A852-1FC01622F71B}" destId="{FB238EF4-4CC1-407D-8286-B48983B494E2}" srcOrd="4" destOrd="0" presId="urn:microsoft.com/office/officeart/2005/8/layout/process1"/>
    <dgm:cxn modelId="{CC9DD85A-1C51-4AE4-BAE3-F4E8B2F75C78}" type="presParOf" srcId="{25E21427-A78F-453A-A852-1FC01622F71B}" destId="{D14AF231-3C9A-4257-9551-26CA37DB2E5B}" srcOrd="5" destOrd="0" presId="urn:microsoft.com/office/officeart/2005/8/layout/process1"/>
    <dgm:cxn modelId="{31494A4E-F3B7-419A-AFB8-CEFC80194C7E}" type="presParOf" srcId="{D14AF231-3C9A-4257-9551-26CA37DB2E5B}" destId="{181FD9A8-E524-496F-8D29-2FE737D4A086}" srcOrd="0" destOrd="0" presId="urn:microsoft.com/office/officeart/2005/8/layout/process1"/>
    <dgm:cxn modelId="{8DD5565C-0A35-482D-BD80-58F968CBAC80}" type="presParOf" srcId="{25E21427-A78F-453A-A852-1FC01622F71B}" destId="{022CD2B8-75F9-4483-B905-BBFADD2D703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456AD4-6D30-4690-A91B-D5A5F520C536}" type="doc">
      <dgm:prSet loTypeId="urn:microsoft.com/office/officeart/2005/8/layout/pyramid1" loCatId="pyramid" qsTypeId="urn:microsoft.com/office/officeart/2005/8/quickstyle/3d5" qsCatId="3D" csTypeId="urn:microsoft.com/office/officeart/2005/8/colors/colorful1" csCatId="colorful" phldr="1"/>
      <dgm:spPr/>
    </dgm:pt>
    <dgm:pt modelId="{148284CC-48D6-4404-8D1B-8CE47C139C8D}">
      <dgm:prSet phldrT="[文字]" custT="1"/>
      <dgm:spPr/>
      <dgm:t>
        <a:bodyPr anchor="b"/>
        <a:lstStyle/>
        <a:p>
          <a:r>
            <a:rPr lang="zh-TW" altLang="en-US" sz="4400" dirty="0" smtClean="0"/>
            <a:t>知識</a:t>
          </a:r>
          <a:endParaRPr lang="zh-TW" altLang="en-US" sz="4400" dirty="0"/>
        </a:p>
      </dgm:t>
    </dgm:pt>
    <dgm:pt modelId="{BC5D0B97-450D-4157-9363-F809C2C3680B}" type="parTrans" cxnId="{E9D0F42B-1BEF-48DD-94DB-54D7564F6349}">
      <dgm:prSet/>
      <dgm:spPr/>
      <dgm:t>
        <a:bodyPr/>
        <a:lstStyle/>
        <a:p>
          <a:endParaRPr lang="zh-TW" altLang="en-US" sz="1100"/>
        </a:p>
      </dgm:t>
    </dgm:pt>
    <dgm:pt modelId="{2BF7B901-8864-42CA-A4E0-2DA95A3827EF}" type="sibTrans" cxnId="{E9D0F42B-1BEF-48DD-94DB-54D7564F6349}">
      <dgm:prSet/>
      <dgm:spPr/>
      <dgm:t>
        <a:bodyPr/>
        <a:lstStyle/>
        <a:p>
          <a:endParaRPr lang="zh-TW" altLang="en-US" sz="1100"/>
        </a:p>
      </dgm:t>
    </dgm:pt>
    <dgm:pt modelId="{8E7C63EE-F315-4F62-9A62-03171C65DC0E}">
      <dgm:prSet phldrT="[文字]" custT="1"/>
      <dgm:spPr/>
      <dgm:t>
        <a:bodyPr anchor="b"/>
        <a:lstStyle/>
        <a:p>
          <a:r>
            <a:rPr lang="zh-TW" altLang="en-US" sz="4400" dirty="0" smtClean="0"/>
            <a:t>資訊</a:t>
          </a:r>
          <a:endParaRPr lang="zh-TW" altLang="en-US" sz="4400" dirty="0"/>
        </a:p>
      </dgm:t>
    </dgm:pt>
    <dgm:pt modelId="{8EBFF908-B7AD-4C64-9A07-814FD6BEC9DA}" type="parTrans" cxnId="{D43077FA-519B-4882-A886-43BADF100543}">
      <dgm:prSet/>
      <dgm:spPr/>
      <dgm:t>
        <a:bodyPr/>
        <a:lstStyle/>
        <a:p>
          <a:endParaRPr lang="zh-TW" altLang="en-US" sz="1100"/>
        </a:p>
      </dgm:t>
    </dgm:pt>
    <dgm:pt modelId="{1B84E928-DBFB-4023-A302-25EE5A782FD9}" type="sibTrans" cxnId="{D43077FA-519B-4882-A886-43BADF100543}">
      <dgm:prSet/>
      <dgm:spPr/>
      <dgm:t>
        <a:bodyPr/>
        <a:lstStyle/>
        <a:p>
          <a:endParaRPr lang="zh-TW" altLang="en-US" sz="1100"/>
        </a:p>
      </dgm:t>
    </dgm:pt>
    <dgm:pt modelId="{69238133-E1F0-4CA7-90AD-29B3C96B310B}">
      <dgm:prSet phldrT="[文字]" custT="1"/>
      <dgm:spPr/>
      <dgm:t>
        <a:bodyPr anchor="b"/>
        <a:lstStyle/>
        <a:p>
          <a:r>
            <a:rPr lang="zh-TW" altLang="en-US" sz="4400" dirty="0" smtClean="0"/>
            <a:t>資料</a:t>
          </a:r>
          <a:endParaRPr lang="zh-TW" altLang="en-US" sz="4400" dirty="0"/>
        </a:p>
      </dgm:t>
    </dgm:pt>
    <dgm:pt modelId="{C628FC16-1422-4FCD-9A0E-DFEFD7C39F89}" type="parTrans" cxnId="{8C2A4FB5-77D8-4193-974D-311DD1114902}">
      <dgm:prSet/>
      <dgm:spPr/>
      <dgm:t>
        <a:bodyPr/>
        <a:lstStyle/>
        <a:p>
          <a:endParaRPr lang="zh-TW" altLang="en-US" sz="1100"/>
        </a:p>
      </dgm:t>
    </dgm:pt>
    <dgm:pt modelId="{9B4DA686-52A9-4837-A8E1-EF7DB21026F7}" type="sibTrans" cxnId="{8C2A4FB5-77D8-4193-974D-311DD1114902}">
      <dgm:prSet/>
      <dgm:spPr/>
      <dgm:t>
        <a:bodyPr/>
        <a:lstStyle/>
        <a:p>
          <a:endParaRPr lang="zh-TW" altLang="en-US" sz="1100"/>
        </a:p>
      </dgm:t>
    </dgm:pt>
    <dgm:pt modelId="{F44D0563-6E35-455F-BA7C-70591F16F7D4}">
      <dgm:prSet phldrT="[文字]" custT="1"/>
      <dgm:spPr/>
      <dgm:t>
        <a:bodyPr anchor="b"/>
        <a:lstStyle/>
        <a:p>
          <a:r>
            <a:rPr lang="zh-TW" altLang="en-US" sz="4400" dirty="0" smtClean="0"/>
            <a:t>智慧</a:t>
          </a:r>
          <a:endParaRPr lang="zh-TW" altLang="en-US" sz="4400" dirty="0"/>
        </a:p>
      </dgm:t>
    </dgm:pt>
    <dgm:pt modelId="{B32850A2-4F6A-4B37-BC7A-08ED4BFA1C14}" type="parTrans" cxnId="{A7CD9CE4-D061-4135-A24A-FA915BCC9E8B}">
      <dgm:prSet/>
      <dgm:spPr/>
      <dgm:t>
        <a:bodyPr/>
        <a:lstStyle/>
        <a:p>
          <a:endParaRPr lang="zh-TW" altLang="en-US" sz="1100"/>
        </a:p>
      </dgm:t>
    </dgm:pt>
    <dgm:pt modelId="{68B1F617-6F43-4144-9D59-C5C7C871C0CC}" type="sibTrans" cxnId="{A7CD9CE4-D061-4135-A24A-FA915BCC9E8B}">
      <dgm:prSet/>
      <dgm:spPr/>
      <dgm:t>
        <a:bodyPr/>
        <a:lstStyle/>
        <a:p>
          <a:endParaRPr lang="zh-TW" altLang="en-US" sz="1100"/>
        </a:p>
      </dgm:t>
    </dgm:pt>
    <dgm:pt modelId="{29885B8C-AD24-4FA6-B2D0-BC7A6C9D49A1}" type="pres">
      <dgm:prSet presAssocID="{CB456AD4-6D30-4690-A91B-D5A5F520C536}" presName="Name0" presStyleCnt="0">
        <dgm:presLayoutVars>
          <dgm:dir/>
          <dgm:animLvl val="lvl"/>
          <dgm:resizeHandles val="exact"/>
        </dgm:presLayoutVars>
      </dgm:prSet>
      <dgm:spPr/>
    </dgm:pt>
    <dgm:pt modelId="{29B0C8AB-B2B5-4F90-8C1B-0905DD1EDDC0}" type="pres">
      <dgm:prSet presAssocID="{F44D0563-6E35-455F-BA7C-70591F16F7D4}" presName="Name8" presStyleCnt="0"/>
      <dgm:spPr/>
    </dgm:pt>
    <dgm:pt modelId="{2D225670-EF5F-41BD-AB1F-3596F665B6C7}" type="pres">
      <dgm:prSet presAssocID="{F44D0563-6E35-455F-BA7C-70591F16F7D4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23D164-D991-4BAE-AA58-0428E8092AA1}" type="pres">
      <dgm:prSet presAssocID="{F44D0563-6E35-455F-BA7C-70591F16F7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C31AE7-8C0B-4D80-90B1-0DC908DCAFC2}" type="pres">
      <dgm:prSet presAssocID="{148284CC-48D6-4404-8D1B-8CE47C139C8D}" presName="Name8" presStyleCnt="0"/>
      <dgm:spPr/>
    </dgm:pt>
    <dgm:pt modelId="{4B0E255D-E8BE-462D-8F07-04CB8BE57E90}" type="pres">
      <dgm:prSet presAssocID="{148284CC-48D6-4404-8D1B-8CE47C139C8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F9E67F-68BF-4C79-84CE-C51CCEF0864F}" type="pres">
      <dgm:prSet presAssocID="{148284CC-48D6-4404-8D1B-8CE47C139C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145D6C-F3E4-4995-AE51-D4C63C9C9B86}" type="pres">
      <dgm:prSet presAssocID="{8E7C63EE-F315-4F62-9A62-03171C65DC0E}" presName="Name8" presStyleCnt="0"/>
      <dgm:spPr/>
    </dgm:pt>
    <dgm:pt modelId="{64D4A75F-76E3-48C2-9BD7-9C5091C5A0DA}" type="pres">
      <dgm:prSet presAssocID="{8E7C63EE-F315-4F62-9A62-03171C65DC0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1047CD-A23A-45EE-85B1-2D3B09D6155B}" type="pres">
      <dgm:prSet presAssocID="{8E7C63EE-F315-4F62-9A62-03171C65DC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40B608-295F-4986-8675-41B69D8FFA05}" type="pres">
      <dgm:prSet presAssocID="{69238133-E1F0-4CA7-90AD-29B3C96B310B}" presName="Name8" presStyleCnt="0"/>
      <dgm:spPr/>
    </dgm:pt>
    <dgm:pt modelId="{6FADC219-2952-48B8-9C60-083BE3E648E5}" type="pres">
      <dgm:prSet presAssocID="{69238133-E1F0-4CA7-90AD-29B3C96B310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1A6660-7FA1-46C1-A633-41CF8F162E41}" type="pres">
      <dgm:prSet presAssocID="{69238133-E1F0-4CA7-90AD-29B3C96B31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E3D03AF-6666-4D39-BC18-0C0D1F310F88}" type="presOf" srcId="{69238133-E1F0-4CA7-90AD-29B3C96B310B}" destId="{CC1A6660-7FA1-46C1-A633-41CF8F162E41}" srcOrd="1" destOrd="0" presId="urn:microsoft.com/office/officeart/2005/8/layout/pyramid1"/>
    <dgm:cxn modelId="{65D41217-FFBF-4F95-B07B-B49F2851FD45}" type="presOf" srcId="{148284CC-48D6-4404-8D1B-8CE47C139C8D}" destId="{4B0E255D-E8BE-462D-8F07-04CB8BE57E90}" srcOrd="0" destOrd="0" presId="urn:microsoft.com/office/officeart/2005/8/layout/pyramid1"/>
    <dgm:cxn modelId="{8C2A4FB5-77D8-4193-974D-311DD1114902}" srcId="{CB456AD4-6D30-4690-A91B-D5A5F520C536}" destId="{69238133-E1F0-4CA7-90AD-29B3C96B310B}" srcOrd="3" destOrd="0" parTransId="{C628FC16-1422-4FCD-9A0E-DFEFD7C39F89}" sibTransId="{9B4DA686-52A9-4837-A8E1-EF7DB21026F7}"/>
    <dgm:cxn modelId="{E9D0F42B-1BEF-48DD-94DB-54D7564F6349}" srcId="{CB456AD4-6D30-4690-A91B-D5A5F520C536}" destId="{148284CC-48D6-4404-8D1B-8CE47C139C8D}" srcOrd="1" destOrd="0" parTransId="{BC5D0B97-450D-4157-9363-F809C2C3680B}" sibTransId="{2BF7B901-8864-42CA-A4E0-2DA95A3827EF}"/>
    <dgm:cxn modelId="{7F385A76-E871-4C9F-A62E-C683E00AC406}" type="presOf" srcId="{148284CC-48D6-4404-8D1B-8CE47C139C8D}" destId="{2FF9E67F-68BF-4C79-84CE-C51CCEF0864F}" srcOrd="1" destOrd="0" presId="urn:microsoft.com/office/officeart/2005/8/layout/pyramid1"/>
    <dgm:cxn modelId="{B17E85A5-B465-4BA9-8FC4-2873A0BEE772}" type="presOf" srcId="{8E7C63EE-F315-4F62-9A62-03171C65DC0E}" destId="{661047CD-A23A-45EE-85B1-2D3B09D6155B}" srcOrd="1" destOrd="0" presId="urn:microsoft.com/office/officeart/2005/8/layout/pyramid1"/>
    <dgm:cxn modelId="{4494DD94-516E-462C-A332-4568BD146769}" type="presOf" srcId="{69238133-E1F0-4CA7-90AD-29B3C96B310B}" destId="{6FADC219-2952-48B8-9C60-083BE3E648E5}" srcOrd="0" destOrd="0" presId="urn:microsoft.com/office/officeart/2005/8/layout/pyramid1"/>
    <dgm:cxn modelId="{85E9A300-DE96-4375-8E7C-F2F06BE0BFA3}" type="presOf" srcId="{8E7C63EE-F315-4F62-9A62-03171C65DC0E}" destId="{64D4A75F-76E3-48C2-9BD7-9C5091C5A0DA}" srcOrd="0" destOrd="0" presId="urn:microsoft.com/office/officeart/2005/8/layout/pyramid1"/>
    <dgm:cxn modelId="{E708DC5E-507D-4590-A7F3-7A09B6AAC524}" type="presOf" srcId="{CB456AD4-6D30-4690-A91B-D5A5F520C536}" destId="{29885B8C-AD24-4FA6-B2D0-BC7A6C9D49A1}" srcOrd="0" destOrd="0" presId="urn:microsoft.com/office/officeart/2005/8/layout/pyramid1"/>
    <dgm:cxn modelId="{11476457-E7AE-4B1D-BA6B-7065C23B65E3}" type="presOf" srcId="{F44D0563-6E35-455F-BA7C-70591F16F7D4}" destId="{6A23D164-D991-4BAE-AA58-0428E8092AA1}" srcOrd="1" destOrd="0" presId="urn:microsoft.com/office/officeart/2005/8/layout/pyramid1"/>
    <dgm:cxn modelId="{D43077FA-519B-4882-A886-43BADF100543}" srcId="{CB456AD4-6D30-4690-A91B-D5A5F520C536}" destId="{8E7C63EE-F315-4F62-9A62-03171C65DC0E}" srcOrd="2" destOrd="0" parTransId="{8EBFF908-B7AD-4C64-9A07-814FD6BEC9DA}" sibTransId="{1B84E928-DBFB-4023-A302-25EE5A782FD9}"/>
    <dgm:cxn modelId="{A7CD9CE4-D061-4135-A24A-FA915BCC9E8B}" srcId="{CB456AD4-6D30-4690-A91B-D5A5F520C536}" destId="{F44D0563-6E35-455F-BA7C-70591F16F7D4}" srcOrd="0" destOrd="0" parTransId="{B32850A2-4F6A-4B37-BC7A-08ED4BFA1C14}" sibTransId="{68B1F617-6F43-4144-9D59-C5C7C871C0CC}"/>
    <dgm:cxn modelId="{17A79037-EC53-4814-97F0-D3FC637B9693}" type="presOf" srcId="{F44D0563-6E35-455F-BA7C-70591F16F7D4}" destId="{2D225670-EF5F-41BD-AB1F-3596F665B6C7}" srcOrd="0" destOrd="0" presId="urn:microsoft.com/office/officeart/2005/8/layout/pyramid1"/>
    <dgm:cxn modelId="{D6D55BE9-9938-4075-9A4D-21CFC963FD7F}" type="presParOf" srcId="{29885B8C-AD24-4FA6-B2D0-BC7A6C9D49A1}" destId="{29B0C8AB-B2B5-4F90-8C1B-0905DD1EDDC0}" srcOrd="0" destOrd="0" presId="urn:microsoft.com/office/officeart/2005/8/layout/pyramid1"/>
    <dgm:cxn modelId="{6CFF1B56-47E3-47E1-B325-89ABD906125D}" type="presParOf" srcId="{29B0C8AB-B2B5-4F90-8C1B-0905DD1EDDC0}" destId="{2D225670-EF5F-41BD-AB1F-3596F665B6C7}" srcOrd="0" destOrd="0" presId="urn:microsoft.com/office/officeart/2005/8/layout/pyramid1"/>
    <dgm:cxn modelId="{1FB55B1E-28F5-427D-AA73-70603945278C}" type="presParOf" srcId="{29B0C8AB-B2B5-4F90-8C1B-0905DD1EDDC0}" destId="{6A23D164-D991-4BAE-AA58-0428E8092AA1}" srcOrd="1" destOrd="0" presId="urn:microsoft.com/office/officeart/2005/8/layout/pyramid1"/>
    <dgm:cxn modelId="{A91E51DD-F3B8-4CDC-B745-5CB7EB4F8D3D}" type="presParOf" srcId="{29885B8C-AD24-4FA6-B2D0-BC7A6C9D49A1}" destId="{D6C31AE7-8C0B-4D80-90B1-0DC908DCAFC2}" srcOrd="1" destOrd="0" presId="urn:microsoft.com/office/officeart/2005/8/layout/pyramid1"/>
    <dgm:cxn modelId="{ABAA6B8F-7060-4DF2-A19F-E50ABC5135D2}" type="presParOf" srcId="{D6C31AE7-8C0B-4D80-90B1-0DC908DCAFC2}" destId="{4B0E255D-E8BE-462D-8F07-04CB8BE57E90}" srcOrd="0" destOrd="0" presId="urn:microsoft.com/office/officeart/2005/8/layout/pyramid1"/>
    <dgm:cxn modelId="{E732CFD8-F8E1-4F2A-A0CC-E54BBA567B1E}" type="presParOf" srcId="{D6C31AE7-8C0B-4D80-90B1-0DC908DCAFC2}" destId="{2FF9E67F-68BF-4C79-84CE-C51CCEF0864F}" srcOrd="1" destOrd="0" presId="urn:microsoft.com/office/officeart/2005/8/layout/pyramid1"/>
    <dgm:cxn modelId="{7532802C-BD45-4C84-9FE8-68C0841D8BA3}" type="presParOf" srcId="{29885B8C-AD24-4FA6-B2D0-BC7A6C9D49A1}" destId="{64145D6C-F3E4-4995-AE51-D4C63C9C9B86}" srcOrd="2" destOrd="0" presId="urn:microsoft.com/office/officeart/2005/8/layout/pyramid1"/>
    <dgm:cxn modelId="{97C76CB7-62E0-4A89-8BB6-C755F233F123}" type="presParOf" srcId="{64145D6C-F3E4-4995-AE51-D4C63C9C9B86}" destId="{64D4A75F-76E3-48C2-9BD7-9C5091C5A0DA}" srcOrd="0" destOrd="0" presId="urn:microsoft.com/office/officeart/2005/8/layout/pyramid1"/>
    <dgm:cxn modelId="{3E1BB52B-962A-4D1C-AFCA-0B813A9685EF}" type="presParOf" srcId="{64145D6C-F3E4-4995-AE51-D4C63C9C9B86}" destId="{661047CD-A23A-45EE-85B1-2D3B09D6155B}" srcOrd="1" destOrd="0" presId="urn:microsoft.com/office/officeart/2005/8/layout/pyramid1"/>
    <dgm:cxn modelId="{FB1A27DA-F9B3-4A7D-92D8-F464AC4E94FC}" type="presParOf" srcId="{29885B8C-AD24-4FA6-B2D0-BC7A6C9D49A1}" destId="{C640B608-295F-4986-8675-41B69D8FFA05}" srcOrd="3" destOrd="0" presId="urn:microsoft.com/office/officeart/2005/8/layout/pyramid1"/>
    <dgm:cxn modelId="{2AABF421-A6BB-4DC9-A3B5-6445A04B719A}" type="presParOf" srcId="{C640B608-295F-4986-8675-41B69D8FFA05}" destId="{6FADC219-2952-48B8-9C60-083BE3E648E5}" srcOrd="0" destOrd="0" presId="urn:microsoft.com/office/officeart/2005/8/layout/pyramid1"/>
    <dgm:cxn modelId="{3F90BBBD-A7BF-4F93-86E7-FC39C0A0231D}" type="presParOf" srcId="{C640B608-295F-4986-8675-41B69D8FFA05}" destId="{CC1A6660-7FA1-46C1-A633-41CF8F162E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90755E-22FE-4FCD-85C0-2D44403FC12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12F041F7-FE2B-4D7E-82F3-E8FCE0D8E2AF}">
      <dgm:prSet custT="1"/>
      <dgm:spPr>
        <a:solidFill>
          <a:schemeClr val="accent4">
            <a:lumMod val="40000"/>
            <a:lumOff val="60000"/>
          </a:schemeClr>
        </a:solidFill>
        <a:ln w="28575">
          <a:solidFill>
            <a:srgbClr val="7030A0"/>
          </a:solidFill>
        </a:ln>
      </dgm:spPr>
      <dgm:t>
        <a:bodyPr/>
        <a:lstStyle/>
        <a:p>
          <a:pPr rtl="0"/>
          <a:r>
            <a:rPr lang="zh-TW" altLang="en-US" sz="2400" smtClean="0"/>
            <a:t>前置作業</a:t>
          </a:r>
          <a:endParaRPr lang="zh-TW" altLang="en-US" sz="2400"/>
        </a:p>
      </dgm:t>
    </dgm:pt>
    <dgm:pt modelId="{831610AE-F298-44E3-A468-9B96176E0ECB}" type="parTrans" cxnId="{72086D58-C0C3-4C26-A0E7-8092C47ED7A3}">
      <dgm:prSet/>
      <dgm:spPr/>
      <dgm:t>
        <a:bodyPr/>
        <a:lstStyle/>
        <a:p>
          <a:endParaRPr lang="zh-TW" altLang="en-US"/>
        </a:p>
      </dgm:t>
    </dgm:pt>
    <dgm:pt modelId="{5CE37C00-BF74-4FBE-B344-9FA1376CD49F}" type="sibTrans" cxnId="{72086D58-C0C3-4C26-A0E7-8092C47ED7A3}">
      <dgm:prSet/>
      <dgm:spPr/>
      <dgm:t>
        <a:bodyPr/>
        <a:lstStyle/>
        <a:p>
          <a:endParaRPr lang="zh-TW" altLang="en-US"/>
        </a:p>
      </dgm:t>
    </dgm:pt>
    <dgm:pt modelId="{7F3B5CEC-C6DC-4A7B-AA83-DB98A6DF5E78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dirty="0" smtClean="0"/>
            <a:t>建立材料收件箱（</a:t>
          </a:r>
          <a:r>
            <a:rPr lang="en-US" altLang="zh-TW" sz="1800" dirty="0" smtClean="0"/>
            <a:t>_inbox</a:t>
          </a:r>
          <a:r>
            <a:rPr lang="zh-TW" altLang="en-US" sz="1800" dirty="0" smtClean="0"/>
            <a:t>）</a:t>
          </a:r>
          <a:endParaRPr lang="zh-TW" altLang="en-US" sz="1800" dirty="0"/>
        </a:p>
      </dgm:t>
    </dgm:pt>
    <dgm:pt modelId="{FD4E5C26-DF22-4D00-B6F5-40342AFEBC1E}" type="parTrans" cxnId="{473E065D-334B-415C-BAF1-6ECD40148353}">
      <dgm:prSet/>
      <dgm:spPr/>
      <dgm:t>
        <a:bodyPr/>
        <a:lstStyle/>
        <a:p>
          <a:endParaRPr lang="zh-TW" altLang="en-US"/>
        </a:p>
      </dgm:t>
    </dgm:pt>
    <dgm:pt modelId="{E2848B51-5633-4E41-AC77-02B5950FDC8A}" type="sibTrans" cxnId="{473E065D-334B-415C-BAF1-6ECD40148353}">
      <dgm:prSet/>
      <dgm:spPr/>
      <dgm:t>
        <a:bodyPr/>
        <a:lstStyle/>
        <a:p>
          <a:endParaRPr lang="zh-TW" altLang="en-US"/>
        </a:p>
      </dgm:t>
    </dgm:pt>
    <dgm:pt modelId="{D320ADDE-6064-434A-A9AA-80630C0B8D54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收集需要學習資料（文章，書籍，視頻，播客）</a:t>
          </a:r>
          <a:endParaRPr lang="zh-TW" altLang="en-US" sz="1800"/>
        </a:p>
      </dgm:t>
    </dgm:pt>
    <dgm:pt modelId="{CF8CFEAC-F614-444E-869D-C1D1DF46386A}" type="parTrans" cxnId="{7D063E17-0EB2-4767-B068-1CB4A147CDFD}">
      <dgm:prSet/>
      <dgm:spPr/>
      <dgm:t>
        <a:bodyPr/>
        <a:lstStyle/>
        <a:p>
          <a:endParaRPr lang="zh-TW" altLang="en-US"/>
        </a:p>
      </dgm:t>
    </dgm:pt>
    <dgm:pt modelId="{5D0E8DD9-EA6D-4F02-BED1-B6211BFC2912}" type="sibTrans" cxnId="{7D063E17-0EB2-4767-B068-1CB4A147CDFD}">
      <dgm:prSet/>
      <dgm:spPr/>
      <dgm:t>
        <a:bodyPr/>
        <a:lstStyle/>
        <a:p>
          <a:endParaRPr lang="zh-TW" altLang="en-US"/>
        </a:p>
      </dgm:t>
    </dgm:pt>
    <dgm:pt modelId="{B4A8B9F5-A457-41AF-9B86-3651D7990E35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進行材料篩選，確定值得學習的材料，擬定學習優先順序</a:t>
          </a:r>
          <a:endParaRPr lang="zh-TW" altLang="en-US" sz="1800"/>
        </a:p>
      </dgm:t>
    </dgm:pt>
    <dgm:pt modelId="{9BA1C439-5A36-4E5F-A289-87E532C45D91}" type="parTrans" cxnId="{6DD881E5-4966-42DD-8FE8-66B89C228004}">
      <dgm:prSet/>
      <dgm:spPr/>
      <dgm:t>
        <a:bodyPr/>
        <a:lstStyle/>
        <a:p>
          <a:endParaRPr lang="zh-TW" altLang="en-US"/>
        </a:p>
      </dgm:t>
    </dgm:pt>
    <dgm:pt modelId="{1B236105-07BC-487D-AB5E-A48027ED82AD}" type="sibTrans" cxnId="{6DD881E5-4966-42DD-8FE8-66B89C228004}">
      <dgm:prSet/>
      <dgm:spPr/>
      <dgm:t>
        <a:bodyPr/>
        <a:lstStyle/>
        <a:p>
          <a:endParaRPr lang="zh-TW" altLang="en-US"/>
        </a:p>
      </dgm:t>
    </dgm:pt>
    <dgm:pt modelId="{F6589A5B-5742-46C0-BC8A-BBA1C6A0A06C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自下而上製定你的課題、問題和研究項目</a:t>
          </a:r>
          <a:endParaRPr lang="zh-TW" altLang="en-US" sz="1800"/>
        </a:p>
      </dgm:t>
    </dgm:pt>
    <dgm:pt modelId="{92E7DFC8-61E3-439E-99A5-1D0CB4DC7FB6}" type="parTrans" cxnId="{B8074576-DF78-46DB-9F6E-673461523D7E}">
      <dgm:prSet/>
      <dgm:spPr/>
      <dgm:t>
        <a:bodyPr/>
        <a:lstStyle/>
        <a:p>
          <a:endParaRPr lang="zh-TW" altLang="en-US"/>
        </a:p>
      </dgm:t>
    </dgm:pt>
    <dgm:pt modelId="{5BB7CF6F-1AC5-4C4D-AA46-C546CB194F7C}" type="sibTrans" cxnId="{B8074576-DF78-46DB-9F6E-673461523D7E}">
      <dgm:prSet/>
      <dgm:spPr/>
      <dgm:t>
        <a:bodyPr/>
        <a:lstStyle/>
        <a:p>
          <a:endParaRPr lang="zh-TW" altLang="en-US"/>
        </a:p>
      </dgm:t>
    </dgm:pt>
    <dgm:pt modelId="{0F2BCB7A-573E-405D-8224-9D5E2763A00D}">
      <dgm:prSet custT="1"/>
      <dgm:spPr>
        <a:solidFill>
          <a:schemeClr val="accent5">
            <a:lumMod val="20000"/>
            <a:lumOff val="80000"/>
          </a:schemeClr>
        </a:solidFill>
        <a:ln w="28575">
          <a:solidFill>
            <a:srgbClr val="7030A0"/>
          </a:solidFill>
        </a:ln>
      </dgm:spPr>
      <dgm:t>
        <a:bodyPr/>
        <a:lstStyle/>
        <a:p>
          <a:pPr rtl="0"/>
          <a:r>
            <a:rPr lang="zh-TW" altLang="en-US" sz="2400" dirty="0" smtClean="0"/>
            <a:t>學習，閱讀，筆記，寫作</a:t>
          </a:r>
          <a:endParaRPr lang="zh-TW" altLang="en-US" sz="2400" dirty="0"/>
        </a:p>
      </dgm:t>
    </dgm:pt>
    <dgm:pt modelId="{D90693F1-B7E6-42BC-AC40-E4AC9C5CA00D}" type="parTrans" cxnId="{D9B71CB6-5B3E-4CD2-B7B1-89CACA9D88BC}">
      <dgm:prSet/>
      <dgm:spPr/>
      <dgm:t>
        <a:bodyPr/>
        <a:lstStyle/>
        <a:p>
          <a:endParaRPr lang="zh-TW" altLang="en-US"/>
        </a:p>
      </dgm:t>
    </dgm:pt>
    <dgm:pt modelId="{9DBCD7E8-FB93-4B96-987B-1A3485FF4636}" type="sibTrans" cxnId="{D9B71CB6-5B3E-4CD2-B7B1-89CACA9D88BC}">
      <dgm:prSet/>
      <dgm:spPr/>
      <dgm:t>
        <a:bodyPr/>
        <a:lstStyle/>
        <a:p>
          <a:endParaRPr lang="zh-TW" altLang="en-US"/>
        </a:p>
      </dgm:t>
    </dgm:pt>
    <dgm:pt modelId="{13078604-AEB2-43F6-976B-992CBA5B7596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dirty="0" smtClean="0"/>
            <a:t>撰寫筆記對所研究項目進行學習，閱讀，完成對材料的理解</a:t>
          </a:r>
          <a:endParaRPr lang="zh-TW" altLang="en-US" sz="1800" dirty="0"/>
        </a:p>
      </dgm:t>
    </dgm:pt>
    <dgm:pt modelId="{7991F22B-B2B7-4215-AF6C-CE2AC80F816D}" type="parTrans" cxnId="{2BB0970A-D54B-4A34-8752-A4100B7A547B}">
      <dgm:prSet/>
      <dgm:spPr/>
      <dgm:t>
        <a:bodyPr/>
        <a:lstStyle/>
        <a:p>
          <a:endParaRPr lang="zh-TW" altLang="en-US"/>
        </a:p>
      </dgm:t>
    </dgm:pt>
    <dgm:pt modelId="{18743191-ACF1-4B17-8FC5-358F7D6BF460}" type="sibTrans" cxnId="{2BB0970A-D54B-4A34-8752-A4100B7A547B}">
      <dgm:prSet/>
      <dgm:spPr/>
      <dgm:t>
        <a:bodyPr/>
        <a:lstStyle/>
        <a:p>
          <a:endParaRPr lang="zh-TW" altLang="en-US"/>
        </a:p>
      </dgm:t>
    </dgm:pt>
    <dgm:pt modelId="{0C5497D8-B320-41A8-83FA-183169046772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針對課題，把筆記變成能夠合併輸出草稿。</a:t>
          </a:r>
          <a:endParaRPr lang="zh-TW" altLang="en-US" sz="1800"/>
        </a:p>
      </dgm:t>
    </dgm:pt>
    <dgm:pt modelId="{872B0C08-FB6E-427A-8E16-61D29BB20EB9}" type="parTrans" cxnId="{370C2A9A-D45F-4F27-BEA1-202B3D8C1321}">
      <dgm:prSet/>
      <dgm:spPr/>
      <dgm:t>
        <a:bodyPr/>
        <a:lstStyle/>
        <a:p>
          <a:endParaRPr lang="zh-TW" altLang="en-US"/>
        </a:p>
      </dgm:t>
    </dgm:pt>
    <dgm:pt modelId="{F16A87D8-9741-4163-B03B-547BEF27190F}" type="sibTrans" cxnId="{370C2A9A-D45F-4F27-BEA1-202B3D8C1321}">
      <dgm:prSet/>
      <dgm:spPr/>
      <dgm:t>
        <a:bodyPr/>
        <a:lstStyle/>
        <a:p>
          <a:endParaRPr lang="zh-TW" altLang="en-US"/>
        </a:p>
      </dgm:t>
    </dgm:pt>
    <dgm:pt modelId="{A0CBBB4F-1A26-42E2-9489-F9D1BFEFBF61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整合筆記，充分利用腦力解決問題</a:t>
          </a:r>
          <a:endParaRPr lang="zh-TW" altLang="en-US" sz="1800"/>
        </a:p>
      </dgm:t>
    </dgm:pt>
    <dgm:pt modelId="{91557AF6-161D-4162-9CF6-134D452786CB}" type="parTrans" cxnId="{DE3E7556-7F66-4833-87CF-D29F4970F154}">
      <dgm:prSet/>
      <dgm:spPr/>
      <dgm:t>
        <a:bodyPr/>
        <a:lstStyle/>
        <a:p>
          <a:endParaRPr lang="zh-TW" altLang="en-US"/>
        </a:p>
      </dgm:t>
    </dgm:pt>
    <dgm:pt modelId="{3BFDE8A6-DA41-4FB0-83A8-79DF3288F36A}" type="sibTrans" cxnId="{DE3E7556-7F66-4833-87CF-D29F4970F154}">
      <dgm:prSet/>
      <dgm:spPr/>
      <dgm:t>
        <a:bodyPr/>
        <a:lstStyle/>
        <a:p>
          <a:endParaRPr lang="zh-TW" altLang="en-US"/>
        </a:p>
      </dgm:t>
    </dgm:pt>
    <dgm:pt modelId="{C25977F9-1737-475E-ABD3-13A9AF42764B}">
      <dgm:prSet custT="1"/>
      <dgm:spPr>
        <a:solidFill>
          <a:schemeClr val="accent6">
            <a:lumMod val="40000"/>
            <a:lumOff val="60000"/>
          </a:schemeClr>
        </a:solidFill>
        <a:ln w="28575">
          <a:solidFill>
            <a:srgbClr val="7030A0"/>
          </a:solidFill>
        </a:ln>
      </dgm:spPr>
      <dgm:t>
        <a:bodyPr/>
        <a:lstStyle/>
        <a:p>
          <a:pPr rtl="0"/>
          <a:r>
            <a:rPr lang="zh-TW" altLang="en-US" sz="2400" dirty="0" smtClean="0"/>
            <a:t>後續追蹤</a:t>
          </a:r>
          <a:endParaRPr lang="zh-TW" altLang="en-US" sz="2400" dirty="0"/>
        </a:p>
      </dgm:t>
    </dgm:pt>
    <dgm:pt modelId="{091FA9A8-C2E2-41D3-863E-A76C293162C4}" type="parTrans" cxnId="{46D1FF59-6B91-404F-BCE4-A8A1DF581E60}">
      <dgm:prSet/>
      <dgm:spPr/>
      <dgm:t>
        <a:bodyPr/>
        <a:lstStyle/>
        <a:p>
          <a:endParaRPr lang="zh-TW" altLang="en-US"/>
        </a:p>
      </dgm:t>
    </dgm:pt>
    <dgm:pt modelId="{0B8CD055-6CA9-43B1-9105-F388459EA8A0}" type="sibTrans" cxnId="{46D1FF59-6B91-404F-BCE4-A8A1DF581E60}">
      <dgm:prSet/>
      <dgm:spPr/>
      <dgm:t>
        <a:bodyPr/>
        <a:lstStyle/>
        <a:p>
          <a:endParaRPr lang="zh-TW" altLang="en-US"/>
        </a:p>
      </dgm:t>
    </dgm:pt>
    <dgm:pt modelId="{93BC04AB-8551-40A6-AB4C-74C8D0A4BB69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dirty="0" smtClean="0"/>
            <a:t>定期檢視資料找到適合繼續發展的想法</a:t>
          </a:r>
          <a:endParaRPr lang="zh-TW" altLang="en-US" sz="1800" dirty="0"/>
        </a:p>
      </dgm:t>
    </dgm:pt>
    <dgm:pt modelId="{2E875530-27A6-4DB4-9062-2B9968E371D0}" type="parTrans" cxnId="{32F41955-57BD-462B-9C75-6CE337E01A58}">
      <dgm:prSet/>
      <dgm:spPr/>
      <dgm:t>
        <a:bodyPr/>
        <a:lstStyle/>
        <a:p>
          <a:endParaRPr lang="zh-TW" altLang="en-US"/>
        </a:p>
      </dgm:t>
    </dgm:pt>
    <dgm:pt modelId="{3E5EF043-C0F3-428C-9F09-C9AAFE1ABB98}" type="sibTrans" cxnId="{32F41955-57BD-462B-9C75-6CE337E01A58}">
      <dgm:prSet/>
      <dgm:spPr/>
      <dgm:t>
        <a:bodyPr/>
        <a:lstStyle/>
        <a:p>
          <a:endParaRPr lang="zh-TW" altLang="en-US"/>
        </a:p>
      </dgm:t>
    </dgm:pt>
    <dgm:pt modelId="{C1580852-131F-4AB2-95F3-4900783CD041}">
      <dgm:prSet custT="1"/>
      <dgm:spPr>
        <a:ln>
          <a:noFill/>
        </a:ln>
      </dgm:spPr>
      <dgm:t>
        <a:bodyPr/>
        <a:lstStyle/>
        <a:p>
          <a:pPr rtl="0"/>
          <a:r>
            <a:rPr lang="zh-TW" altLang="en-US" sz="1800" smtClean="0"/>
            <a:t>清理無用的臨時筆記</a:t>
          </a:r>
          <a:endParaRPr lang="zh-TW" altLang="en-US" sz="1800"/>
        </a:p>
      </dgm:t>
    </dgm:pt>
    <dgm:pt modelId="{1BA3AE06-23E0-4F31-AC88-BE152B858BE0}" type="parTrans" cxnId="{ACF74141-6FAC-4DAF-AF97-79E55456B139}">
      <dgm:prSet/>
      <dgm:spPr/>
      <dgm:t>
        <a:bodyPr/>
        <a:lstStyle/>
        <a:p>
          <a:endParaRPr lang="zh-TW" altLang="en-US"/>
        </a:p>
      </dgm:t>
    </dgm:pt>
    <dgm:pt modelId="{893DABDF-4A4E-4593-B9A7-7EB90F3F63E6}" type="sibTrans" cxnId="{ACF74141-6FAC-4DAF-AF97-79E55456B139}">
      <dgm:prSet/>
      <dgm:spPr/>
      <dgm:t>
        <a:bodyPr/>
        <a:lstStyle/>
        <a:p>
          <a:endParaRPr lang="zh-TW" altLang="en-US"/>
        </a:p>
      </dgm:t>
    </dgm:pt>
    <dgm:pt modelId="{D7EC98FC-6335-467D-B61F-41B54415940F}" type="pres">
      <dgm:prSet presAssocID="{C690755E-22FE-4FCD-85C0-2D44403FC120}" presName="Name0" presStyleCnt="0">
        <dgm:presLayoutVars>
          <dgm:dir/>
          <dgm:animLvl val="lvl"/>
          <dgm:resizeHandles val="exact"/>
        </dgm:presLayoutVars>
      </dgm:prSet>
      <dgm:spPr/>
    </dgm:pt>
    <dgm:pt modelId="{B3397ABC-0D5B-4B21-AE8D-A922862C5AC8}" type="pres">
      <dgm:prSet presAssocID="{12F041F7-FE2B-4D7E-82F3-E8FCE0D8E2AF}" presName="linNode" presStyleCnt="0"/>
      <dgm:spPr/>
    </dgm:pt>
    <dgm:pt modelId="{564DE86F-6450-45E4-83FF-5BFE379BF39E}" type="pres">
      <dgm:prSet presAssocID="{12F041F7-FE2B-4D7E-82F3-E8FCE0D8E2A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1C154A-BCDB-4A88-A029-EA7BA92308DB}" type="pres">
      <dgm:prSet presAssocID="{12F041F7-FE2B-4D7E-82F3-E8FCE0D8E2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EDD0D5-375D-4B15-9628-818E73DAA27C}" type="pres">
      <dgm:prSet presAssocID="{5CE37C00-BF74-4FBE-B344-9FA1376CD49F}" presName="sp" presStyleCnt="0"/>
      <dgm:spPr/>
    </dgm:pt>
    <dgm:pt modelId="{07D94300-4C04-4932-B9D9-14FD061A617E}" type="pres">
      <dgm:prSet presAssocID="{0F2BCB7A-573E-405D-8224-9D5E2763A00D}" presName="linNode" presStyleCnt="0"/>
      <dgm:spPr/>
    </dgm:pt>
    <dgm:pt modelId="{F6358E6D-7B79-476F-B55C-32C14B91B2E2}" type="pres">
      <dgm:prSet presAssocID="{0F2BCB7A-573E-405D-8224-9D5E2763A00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23786B-EF5E-45E2-B8C0-DA3B099E7838}" type="pres">
      <dgm:prSet presAssocID="{0F2BCB7A-573E-405D-8224-9D5E2763A00D}" presName="descendantText" presStyleLbl="alignAccFollowNode1" presStyleIdx="1" presStyleCnt="3">
        <dgm:presLayoutVars>
          <dgm:bulletEnabled val="1"/>
        </dgm:presLayoutVars>
      </dgm:prSet>
      <dgm:spPr/>
    </dgm:pt>
    <dgm:pt modelId="{67AE5520-FDE5-453A-89C6-60F7E30E4ED4}" type="pres">
      <dgm:prSet presAssocID="{9DBCD7E8-FB93-4B96-987B-1A3485FF4636}" presName="sp" presStyleCnt="0"/>
      <dgm:spPr/>
    </dgm:pt>
    <dgm:pt modelId="{2B01B408-9F57-40FE-A51C-35257C663D6C}" type="pres">
      <dgm:prSet presAssocID="{C25977F9-1737-475E-ABD3-13A9AF42764B}" presName="linNode" presStyleCnt="0"/>
      <dgm:spPr/>
    </dgm:pt>
    <dgm:pt modelId="{BE0571E9-F393-45D3-BE22-6AD9C939BA3A}" type="pres">
      <dgm:prSet presAssocID="{C25977F9-1737-475E-ABD3-13A9AF42764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164400-712B-4A45-9887-C785F073A0B0}" type="pres">
      <dgm:prSet presAssocID="{C25977F9-1737-475E-ABD3-13A9AF42764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F4E7AAB-F046-48F8-B9D3-3308894FE2D6}" type="presOf" srcId="{12F041F7-FE2B-4D7E-82F3-E8FCE0D8E2AF}" destId="{564DE86F-6450-45E4-83FF-5BFE379BF39E}" srcOrd="0" destOrd="0" presId="urn:microsoft.com/office/officeart/2005/8/layout/vList5"/>
    <dgm:cxn modelId="{DE3E7556-7F66-4833-87CF-D29F4970F154}" srcId="{0F2BCB7A-573E-405D-8224-9D5E2763A00D}" destId="{A0CBBB4F-1A26-42E2-9489-F9D1BFEFBF61}" srcOrd="2" destOrd="0" parTransId="{91557AF6-161D-4162-9CF6-134D452786CB}" sibTransId="{3BFDE8A6-DA41-4FB0-83A8-79DF3288F36A}"/>
    <dgm:cxn modelId="{6DD881E5-4966-42DD-8FE8-66B89C228004}" srcId="{12F041F7-FE2B-4D7E-82F3-E8FCE0D8E2AF}" destId="{B4A8B9F5-A457-41AF-9B86-3651D7990E35}" srcOrd="2" destOrd="0" parTransId="{9BA1C439-5A36-4E5F-A289-87E532C45D91}" sibTransId="{1B236105-07BC-487D-AB5E-A48027ED82AD}"/>
    <dgm:cxn modelId="{32F41955-57BD-462B-9C75-6CE337E01A58}" srcId="{C25977F9-1737-475E-ABD3-13A9AF42764B}" destId="{93BC04AB-8551-40A6-AB4C-74C8D0A4BB69}" srcOrd="0" destOrd="0" parTransId="{2E875530-27A6-4DB4-9062-2B9968E371D0}" sibTransId="{3E5EF043-C0F3-428C-9F09-C9AAFE1ABB98}"/>
    <dgm:cxn modelId="{8FABF4B8-B154-40C0-B51A-12951AA81347}" type="presOf" srcId="{7F3B5CEC-C6DC-4A7B-AA83-DB98A6DF5E78}" destId="{B11C154A-BCDB-4A88-A029-EA7BA92308DB}" srcOrd="0" destOrd="0" presId="urn:microsoft.com/office/officeart/2005/8/layout/vList5"/>
    <dgm:cxn modelId="{DA3B314C-59F0-4516-A274-C498D8E3E1B3}" type="presOf" srcId="{0F2BCB7A-573E-405D-8224-9D5E2763A00D}" destId="{F6358E6D-7B79-476F-B55C-32C14B91B2E2}" srcOrd="0" destOrd="0" presId="urn:microsoft.com/office/officeart/2005/8/layout/vList5"/>
    <dgm:cxn modelId="{4979DF05-07FE-4EB5-8ED8-8352813E9E49}" type="presOf" srcId="{C25977F9-1737-475E-ABD3-13A9AF42764B}" destId="{BE0571E9-F393-45D3-BE22-6AD9C939BA3A}" srcOrd="0" destOrd="0" presId="urn:microsoft.com/office/officeart/2005/8/layout/vList5"/>
    <dgm:cxn modelId="{473E065D-334B-415C-BAF1-6ECD40148353}" srcId="{12F041F7-FE2B-4D7E-82F3-E8FCE0D8E2AF}" destId="{7F3B5CEC-C6DC-4A7B-AA83-DB98A6DF5E78}" srcOrd="0" destOrd="0" parTransId="{FD4E5C26-DF22-4D00-B6F5-40342AFEBC1E}" sibTransId="{E2848B51-5633-4E41-AC77-02B5950FDC8A}"/>
    <dgm:cxn modelId="{ACF74141-6FAC-4DAF-AF97-79E55456B139}" srcId="{C25977F9-1737-475E-ABD3-13A9AF42764B}" destId="{C1580852-131F-4AB2-95F3-4900783CD041}" srcOrd="1" destOrd="0" parTransId="{1BA3AE06-23E0-4F31-AC88-BE152B858BE0}" sibTransId="{893DABDF-4A4E-4593-B9A7-7EB90F3F63E6}"/>
    <dgm:cxn modelId="{FA7B0A56-A12B-41DF-B1E2-982ABA67F6C6}" type="presOf" srcId="{D320ADDE-6064-434A-A9AA-80630C0B8D54}" destId="{B11C154A-BCDB-4A88-A029-EA7BA92308DB}" srcOrd="0" destOrd="1" presId="urn:microsoft.com/office/officeart/2005/8/layout/vList5"/>
    <dgm:cxn modelId="{6C33088A-21D4-4F35-9943-35A5FFF5F7E0}" type="presOf" srcId="{0C5497D8-B320-41A8-83FA-183169046772}" destId="{4623786B-EF5E-45E2-B8C0-DA3B099E7838}" srcOrd="0" destOrd="1" presId="urn:microsoft.com/office/officeart/2005/8/layout/vList5"/>
    <dgm:cxn modelId="{370C2A9A-D45F-4F27-BEA1-202B3D8C1321}" srcId="{0F2BCB7A-573E-405D-8224-9D5E2763A00D}" destId="{0C5497D8-B320-41A8-83FA-183169046772}" srcOrd="1" destOrd="0" parTransId="{872B0C08-FB6E-427A-8E16-61D29BB20EB9}" sibTransId="{F16A87D8-9741-4163-B03B-547BEF27190F}"/>
    <dgm:cxn modelId="{72086D58-C0C3-4C26-A0E7-8092C47ED7A3}" srcId="{C690755E-22FE-4FCD-85C0-2D44403FC120}" destId="{12F041F7-FE2B-4D7E-82F3-E8FCE0D8E2AF}" srcOrd="0" destOrd="0" parTransId="{831610AE-F298-44E3-A468-9B96176E0ECB}" sibTransId="{5CE37C00-BF74-4FBE-B344-9FA1376CD49F}"/>
    <dgm:cxn modelId="{D9B71CB6-5B3E-4CD2-B7B1-89CACA9D88BC}" srcId="{C690755E-22FE-4FCD-85C0-2D44403FC120}" destId="{0F2BCB7A-573E-405D-8224-9D5E2763A00D}" srcOrd="1" destOrd="0" parTransId="{D90693F1-B7E6-42BC-AC40-E4AC9C5CA00D}" sibTransId="{9DBCD7E8-FB93-4B96-987B-1A3485FF4636}"/>
    <dgm:cxn modelId="{2BB0970A-D54B-4A34-8752-A4100B7A547B}" srcId="{0F2BCB7A-573E-405D-8224-9D5E2763A00D}" destId="{13078604-AEB2-43F6-976B-992CBA5B7596}" srcOrd="0" destOrd="0" parTransId="{7991F22B-B2B7-4215-AF6C-CE2AC80F816D}" sibTransId="{18743191-ACF1-4B17-8FC5-358F7D6BF460}"/>
    <dgm:cxn modelId="{46D1FF59-6B91-404F-BCE4-A8A1DF581E60}" srcId="{C690755E-22FE-4FCD-85C0-2D44403FC120}" destId="{C25977F9-1737-475E-ABD3-13A9AF42764B}" srcOrd="2" destOrd="0" parTransId="{091FA9A8-C2E2-41D3-863E-A76C293162C4}" sibTransId="{0B8CD055-6CA9-43B1-9105-F388459EA8A0}"/>
    <dgm:cxn modelId="{1D83480D-92A0-4237-A48B-BAC1512374BD}" type="presOf" srcId="{F6589A5B-5742-46C0-BC8A-BBA1C6A0A06C}" destId="{B11C154A-BCDB-4A88-A029-EA7BA92308DB}" srcOrd="0" destOrd="3" presId="urn:microsoft.com/office/officeart/2005/8/layout/vList5"/>
    <dgm:cxn modelId="{E995F8A2-F2B2-401B-B387-3BD68E83B03B}" type="presOf" srcId="{C1580852-131F-4AB2-95F3-4900783CD041}" destId="{58164400-712B-4A45-9887-C785F073A0B0}" srcOrd="0" destOrd="1" presId="urn:microsoft.com/office/officeart/2005/8/layout/vList5"/>
    <dgm:cxn modelId="{2C27E601-FE1C-4E2A-847F-86B264F4A1D2}" type="presOf" srcId="{C690755E-22FE-4FCD-85C0-2D44403FC120}" destId="{D7EC98FC-6335-467D-B61F-41B54415940F}" srcOrd="0" destOrd="0" presId="urn:microsoft.com/office/officeart/2005/8/layout/vList5"/>
    <dgm:cxn modelId="{E6968981-B326-4652-9B25-3C83E3758AC4}" type="presOf" srcId="{A0CBBB4F-1A26-42E2-9489-F9D1BFEFBF61}" destId="{4623786B-EF5E-45E2-B8C0-DA3B099E7838}" srcOrd="0" destOrd="2" presId="urn:microsoft.com/office/officeart/2005/8/layout/vList5"/>
    <dgm:cxn modelId="{BB0FC76B-629F-4DF3-A2E1-31957D28EF08}" type="presOf" srcId="{93BC04AB-8551-40A6-AB4C-74C8D0A4BB69}" destId="{58164400-712B-4A45-9887-C785F073A0B0}" srcOrd="0" destOrd="0" presId="urn:microsoft.com/office/officeart/2005/8/layout/vList5"/>
    <dgm:cxn modelId="{6A77FC60-0E0C-44F2-8A04-E4F16164278F}" type="presOf" srcId="{13078604-AEB2-43F6-976B-992CBA5B7596}" destId="{4623786B-EF5E-45E2-B8C0-DA3B099E7838}" srcOrd="0" destOrd="0" presId="urn:microsoft.com/office/officeart/2005/8/layout/vList5"/>
    <dgm:cxn modelId="{7034098E-30BF-4E1F-85DE-58EE2E31F0AA}" type="presOf" srcId="{B4A8B9F5-A457-41AF-9B86-3651D7990E35}" destId="{B11C154A-BCDB-4A88-A029-EA7BA92308DB}" srcOrd="0" destOrd="2" presId="urn:microsoft.com/office/officeart/2005/8/layout/vList5"/>
    <dgm:cxn modelId="{B8074576-DF78-46DB-9F6E-673461523D7E}" srcId="{12F041F7-FE2B-4D7E-82F3-E8FCE0D8E2AF}" destId="{F6589A5B-5742-46C0-BC8A-BBA1C6A0A06C}" srcOrd="3" destOrd="0" parTransId="{92E7DFC8-61E3-439E-99A5-1D0CB4DC7FB6}" sibTransId="{5BB7CF6F-1AC5-4C4D-AA46-C546CB194F7C}"/>
    <dgm:cxn modelId="{7D063E17-0EB2-4767-B068-1CB4A147CDFD}" srcId="{12F041F7-FE2B-4D7E-82F3-E8FCE0D8E2AF}" destId="{D320ADDE-6064-434A-A9AA-80630C0B8D54}" srcOrd="1" destOrd="0" parTransId="{CF8CFEAC-F614-444E-869D-C1D1DF46386A}" sibTransId="{5D0E8DD9-EA6D-4F02-BED1-B6211BFC2912}"/>
    <dgm:cxn modelId="{016B3CB9-D5E1-4E0E-93C5-053B4D747FF2}" type="presParOf" srcId="{D7EC98FC-6335-467D-B61F-41B54415940F}" destId="{B3397ABC-0D5B-4B21-AE8D-A922862C5AC8}" srcOrd="0" destOrd="0" presId="urn:microsoft.com/office/officeart/2005/8/layout/vList5"/>
    <dgm:cxn modelId="{3A65C358-2F4B-4532-8D2E-74C1D2B810F4}" type="presParOf" srcId="{B3397ABC-0D5B-4B21-AE8D-A922862C5AC8}" destId="{564DE86F-6450-45E4-83FF-5BFE379BF39E}" srcOrd="0" destOrd="0" presId="urn:microsoft.com/office/officeart/2005/8/layout/vList5"/>
    <dgm:cxn modelId="{36EDF85C-BB52-42E9-958B-D10C15CB10FD}" type="presParOf" srcId="{B3397ABC-0D5B-4B21-AE8D-A922862C5AC8}" destId="{B11C154A-BCDB-4A88-A029-EA7BA92308DB}" srcOrd="1" destOrd="0" presId="urn:microsoft.com/office/officeart/2005/8/layout/vList5"/>
    <dgm:cxn modelId="{9AADBE02-9E7F-4248-BD48-05CB761760CE}" type="presParOf" srcId="{D7EC98FC-6335-467D-B61F-41B54415940F}" destId="{B8EDD0D5-375D-4B15-9628-818E73DAA27C}" srcOrd="1" destOrd="0" presId="urn:microsoft.com/office/officeart/2005/8/layout/vList5"/>
    <dgm:cxn modelId="{BC40423E-97D0-4E86-ABF8-9E56418066BB}" type="presParOf" srcId="{D7EC98FC-6335-467D-B61F-41B54415940F}" destId="{07D94300-4C04-4932-B9D9-14FD061A617E}" srcOrd="2" destOrd="0" presId="urn:microsoft.com/office/officeart/2005/8/layout/vList5"/>
    <dgm:cxn modelId="{E58FF4B4-8517-4C1D-AB74-AF54457923CA}" type="presParOf" srcId="{07D94300-4C04-4932-B9D9-14FD061A617E}" destId="{F6358E6D-7B79-476F-B55C-32C14B91B2E2}" srcOrd="0" destOrd="0" presId="urn:microsoft.com/office/officeart/2005/8/layout/vList5"/>
    <dgm:cxn modelId="{07005E2F-4086-4CCF-A9D4-B35F98F41404}" type="presParOf" srcId="{07D94300-4C04-4932-B9D9-14FD061A617E}" destId="{4623786B-EF5E-45E2-B8C0-DA3B099E7838}" srcOrd="1" destOrd="0" presId="urn:microsoft.com/office/officeart/2005/8/layout/vList5"/>
    <dgm:cxn modelId="{25062DE2-4F10-48AD-BE33-3AB07F067DFB}" type="presParOf" srcId="{D7EC98FC-6335-467D-B61F-41B54415940F}" destId="{67AE5520-FDE5-453A-89C6-60F7E30E4ED4}" srcOrd="3" destOrd="0" presId="urn:microsoft.com/office/officeart/2005/8/layout/vList5"/>
    <dgm:cxn modelId="{ED931A74-E8EF-4AA0-B981-7A7A00DA2A25}" type="presParOf" srcId="{D7EC98FC-6335-467D-B61F-41B54415940F}" destId="{2B01B408-9F57-40FE-A51C-35257C663D6C}" srcOrd="4" destOrd="0" presId="urn:microsoft.com/office/officeart/2005/8/layout/vList5"/>
    <dgm:cxn modelId="{049B5134-B94C-4B14-84C7-9B1F02FA3A47}" type="presParOf" srcId="{2B01B408-9F57-40FE-A51C-35257C663D6C}" destId="{BE0571E9-F393-45D3-BE22-6AD9C939BA3A}" srcOrd="0" destOrd="0" presId="urn:microsoft.com/office/officeart/2005/8/layout/vList5"/>
    <dgm:cxn modelId="{2343F346-2621-4658-8EAF-A4208B8F644B}" type="presParOf" srcId="{2B01B408-9F57-40FE-A51C-35257C663D6C}" destId="{58164400-712B-4A45-9887-C785F073A0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C4ECF-242D-4D52-A7E8-F493DDDBEE72}">
      <dsp:nvSpPr>
        <dsp:cNvPr id="0" name=""/>
        <dsp:cNvSpPr/>
      </dsp:nvSpPr>
      <dsp:spPr>
        <a:xfrm>
          <a:off x="0" y="29727"/>
          <a:ext cx="10515600" cy="8852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知識管理</a:t>
          </a:r>
          <a:r>
            <a:rPr lang="en-US" sz="2100" kern="1200" smtClean="0"/>
            <a:t>(Knowledge Management, KM)</a:t>
          </a:r>
          <a:r>
            <a:rPr lang="zh-TW" sz="2100" kern="1200" smtClean="0"/>
            <a:t>組織重要建設，是人力資源管理核心</a:t>
          </a:r>
          <a:endParaRPr lang="zh-TW" sz="2100" kern="1200"/>
        </a:p>
      </dsp:txBody>
      <dsp:txXfrm>
        <a:off x="43214" y="72941"/>
        <a:ext cx="10429172" cy="798811"/>
      </dsp:txXfrm>
    </dsp:sp>
    <dsp:sp modelId="{CCD27505-A7CF-449D-A1D4-974ED294B30F}">
      <dsp:nvSpPr>
        <dsp:cNvPr id="0" name=""/>
        <dsp:cNvSpPr/>
      </dsp:nvSpPr>
      <dsp:spPr>
        <a:xfrm>
          <a:off x="0" y="975447"/>
          <a:ext cx="10515600" cy="8852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彼得杜拉克「知識取代土地、勞動、資本與機器設備，成為最重要的生產因素。」</a:t>
          </a:r>
          <a:endParaRPr lang="zh-TW" sz="2100" kern="1200"/>
        </a:p>
      </dsp:txBody>
      <dsp:txXfrm>
        <a:off x="43214" y="1018661"/>
        <a:ext cx="10429172" cy="798811"/>
      </dsp:txXfrm>
    </dsp:sp>
    <dsp:sp modelId="{24A22263-859E-40C9-B74F-BEF9B242D591}">
      <dsp:nvSpPr>
        <dsp:cNvPr id="0" name=""/>
        <dsp:cNvSpPr/>
      </dsp:nvSpPr>
      <dsp:spPr>
        <a:xfrm>
          <a:off x="0" y="1921167"/>
          <a:ext cx="10515600" cy="8852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資訊化</a:t>
          </a:r>
          <a:r>
            <a:rPr lang="en-US" sz="2100" kern="1200" smtClean="0"/>
            <a:t>(Informatization)</a:t>
          </a:r>
          <a:r>
            <a:rPr lang="zh-TW" sz="2100" kern="1200" smtClean="0"/>
            <a:t>帶動知識管理，協助企業或組織累積知識財富、創造更多競爭力的人文與技術。</a:t>
          </a:r>
          <a:endParaRPr lang="zh-TW" sz="2100" kern="1200"/>
        </a:p>
      </dsp:txBody>
      <dsp:txXfrm>
        <a:off x="43214" y="1964381"/>
        <a:ext cx="10429172" cy="798811"/>
      </dsp:txXfrm>
    </dsp:sp>
    <dsp:sp modelId="{40170DC2-236F-4949-8954-9821A7D63010}">
      <dsp:nvSpPr>
        <dsp:cNvPr id="0" name=""/>
        <dsp:cNvSpPr/>
      </dsp:nvSpPr>
      <dsp:spPr>
        <a:xfrm>
          <a:off x="0" y="2866887"/>
          <a:ext cx="10515600" cy="8852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知識透過「</a:t>
          </a:r>
          <a:r>
            <a:rPr lang="zh-TW" sz="2100" b="1" kern="1200" smtClean="0"/>
            <a:t>獲得</a:t>
          </a:r>
          <a:r>
            <a:rPr lang="zh-TW" sz="2100" kern="1200" smtClean="0"/>
            <a:t>、</a:t>
          </a:r>
          <a:r>
            <a:rPr lang="zh-TW" sz="2100" b="1" kern="1200" smtClean="0"/>
            <a:t>記錄</a:t>
          </a:r>
          <a:r>
            <a:rPr lang="zh-TW" sz="2100" kern="1200" smtClean="0"/>
            <a:t>、</a:t>
          </a:r>
          <a:r>
            <a:rPr lang="zh-TW" sz="2100" b="1" kern="1200" smtClean="0"/>
            <a:t>組織</a:t>
          </a:r>
          <a:r>
            <a:rPr lang="zh-TW" sz="2100" kern="1200" smtClean="0"/>
            <a:t>、</a:t>
          </a:r>
          <a:r>
            <a:rPr lang="zh-TW" sz="2100" b="1" kern="1200" smtClean="0"/>
            <a:t>存取</a:t>
          </a:r>
          <a:r>
            <a:rPr lang="zh-TW" sz="2100" kern="1200" smtClean="0"/>
            <a:t>、</a:t>
          </a:r>
          <a:r>
            <a:rPr lang="zh-TW" sz="2100" b="1" kern="1200" smtClean="0"/>
            <a:t>更新</a:t>
          </a:r>
          <a:r>
            <a:rPr lang="zh-TW" sz="2100" kern="1200" smtClean="0"/>
            <a:t>」，不斷「由外而內的累積」以及「由內而外的優化」</a:t>
          </a:r>
          <a:endParaRPr lang="zh-TW" sz="2100" kern="1200"/>
        </a:p>
      </dsp:txBody>
      <dsp:txXfrm>
        <a:off x="43214" y="2910101"/>
        <a:ext cx="10429172" cy="798811"/>
      </dsp:txXfrm>
    </dsp:sp>
    <dsp:sp modelId="{93C7238D-0C3D-4946-9A5A-BD15F4CEA0B5}">
      <dsp:nvSpPr>
        <dsp:cNvPr id="0" name=""/>
        <dsp:cNvSpPr/>
      </dsp:nvSpPr>
      <dsp:spPr>
        <a:xfrm>
          <a:off x="0" y="3812607"/>
          <a:ext cx="10515600" cy="8852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知識協助企業及個人因應環境的變遷做出決策</a:t>
          </a:r>
          <a:endParaRPr lang="zh-TW" sz="2100" kern="1200"/>
        </a:p>
      </dsp:txBody>
      <dsp:txXfrm>
        <a:off x="43214" y="3855821"/>
        <a:ext cx="10429172" cy="798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7870-7355-4ACA-91FE-67EDB67CC10B}">
      <dsp:nvSpPr>
        <dsp:cNvPr id="0" name=""/>
        <dsp:cNvSpPr/>
      </dsp:nvSpPr>
      <dsp:spPr>
        <a:xfrm>
          <a:off x="3286" y="86274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b="1" kern="1200" smtClean="0"/>
            <a:t>靈感筆記</a:t>
          </a:r>
          <a:endParaRPr lang="zh-TW" sz="2100" kern="1200"/>
        </a:p>
      </dsp:txBody>
      <dsp:txXfrm>
        <a:off x="3286" y="86274"/>
        <a:ext cx="3203971" cy="604800"/>
      </dsp:txXfrm>
    </dsp:sp>
    <dsp:sp modelId="{48DD8C45-7DCA-4635-B65A-E54393C7A401}">
      <dsp:nvSpPr>
        <dsp:cNvPr id="0" name=""/>
        <dsp:cNvSpPr/>
      </dsp:nvSpPr>
      <dsp:spPr>
        <a:xfrm>
          <a:off x="3286" y="691074"/>
          <a:ext cx="3203971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讀到、聽到、想到的任何資訊、產生的想法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手寫在卡片或筆記本，用錄音或錄影方式記錄在手機裡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零碎片段重點、值得記錄的事情、倏忽即逝靈感、尚未成熟的想法。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不是記錄細節，而是提醒曾在腦中想過的事情</a:t>
          </a:r>
          <a:endParaRPr lang="zh-TW" sz="2100" kern="1200"/>
        </a:p>
      </dsp:txBody>
      <dsp:txXfrm>
        <a:off x="3286" y="691074"/>
        <a:ext cx="3203971" cy="3573990"/>
      </dsp:txXfrm>
    </dsp:sp>
    <dsp:sp modelId="{63413790-39E0-45C2-9BB2-1861BB37EFF5}">
      <dsp:nvSpPr>
        <dsp:cNvPr id="0" name=""/>
        <dsp:cNvSpPr/>
      </dsp:nvSpPr>
      <dsp:spPr>
        <a:xfrm>
          <a:off x="3655814" y="86274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文獻筆記</a:t>
          </a:r>
          <a:endParaRPr lang="zh-TW" sz="2100" kern="1200"/>
        </a:p>
      </dsp:txBody>
      <dsp:txXfrm>
        <a:off x="3655814" y="86274"/>
        <a:ext cx="3203971" cy="604800"/>
      </dsp:txXfrm>
    </dsp:sp>
    <dsp:sp modelId="{BC85F987-76F1-4335-98EE-18565EA84FA0}">
      <dsp:nvSpPr>
        <dsp:cNvPr id="0" name=""/>
        <dsp:cNvSpPr/>
      </dsp:nvSpPr>
      <dsp:spPr>
        <a:xfrm>
          <a:off x="3655814" y="691074"/>
          <a:ext cx="3203971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dirty="0" smtClean="0"/>
            <a:t>閱讀文章和書籍、看影片、聆聽 </a:t>
          </a:r>
          <a:r>
            <a:rPr lang="en-US" sz="2100" kern="1200" dirty="0" smtClean="0"/>
            <a:t>Podcast </a:t>
          </a:r>
          <a:r>
            <a:rPr lang="zh-TW" sz="2100" kern="1200" dirty="0" smtClean="0"/>
            <a:t>和演講，用條列式的方式記錄內容重點，可能</a:t>
          </a:r>
          <a:r>
            <a:rPr lang="zh-TW" altLang="en-US" sz="2100" kern="1200" dirty="0" smtClean="0"/>
            <a:t>應</a:t>
          </a:r>
          <a:r>
            <a:rPr lang="zh-TW" sz="2100" kern="1200" dirty="0" smtClean="0"/>
            <a:t>用的地方。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dirty="0" smtClean="0"/>
            <a:t>註明文獻來源</a:t>
          </a:r>
          <a:endParaRPr lang="zh-TW" sz="2100" kern="1200" dirty="0"/>
        </a:p>
      </dsp:txBody>
      <dsp:txXfrm>
        <a:off x="3655814" y="691074"/>
        <a:ext cx="3203971" cy="3573990"/>
      </dsp:txXfrm>
    </dsp:sp>
    <dsp:sp modelId="{28A7DB48-F8B1-4E19-B07F-0370CA508E00}">
      <dsp:nvSpPr>
        <dsp:cNvPr id="0" name=""/>
        <dsp:cNvSpPr/>
      </dsp:nvSpPr>
      <dsp:spPr>
        <a:xfrm>
          <a:off x="7308342" y="86274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smtClean="0"/>
            <a:t>永久筆記</a:t>
          </a:r>
          <a:endParaRPr lang="zh-TW" sz="2100" kern="1200"/>
        </a:p>
      </dsp:txBody>
      <dsp:txXfrm>
        <a:off x="7308342" y="86274"/>
        <a:ext cx="3203971" cy="604800"/>
      </dsp:txXfrm>
    </dsp:sp>
    <dsp:sp modelId="{EF1CA29D-A779-411C-A59B-FF91203A8B8A}">
      <dsp:nvSpPr>
        <dsp:cNvPr id="0" name=""/>
        <dsp:cNvSpPr/>
      </dsp:nvSpPr>
      <dsp:spPr>
        <a:xfrm>
          <a:off x="7308342" y="691074"/>
          <a:ext cx="3203971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根據靈感筆記和 文獻筆記，發展一個完整的想法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使用完整的句子、揭露想法的來源、寫下明確的文獻、寫得精確且簡短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100" kern="1200" smtClean="0"/>
            <a:t>任何文章都由數篇 永久筆記構成</a:t>
          </a:r>
          <a:endParaRPr lang="zh-TW" sz="2100" kern="1200"/>
        </a:p>
      </dsp:txBody>
      <dsp:txXfrm>
        <a:off x="7308342" y="691074"/>
        <a:ext cx="3203971" cy="35739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0B59-E3B0-421D-980F-DD116353F74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/>
            <a:t>藉由主題和子主題的層次結構，及添加關鍵詞、關系和詳細資訊，可將知識按照邏輯和結構進行整理和分類</a:t>
          </a:r>
          <a:endParaRPr lang="zh-TW" sz="1800" kern="1200" dirty="0"/>
        </a:p>
      </dsp:txBody>
      <dsp:txXfrm rot="-5400000">
        <a:off x="3785615" y="147831"/>
        <a:ext cx="6689078" cy="756160"/>
      </dsp:txXfrm>
    </dsp:sp>
    <dsp:sp modelId="{4CA4790C-0E67-46F6-8269-D427A471765F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smtClean="0">
              <a:solidFill>
                <a:srgbClr val="C00000"/>
              </a:solidFill>
            </a:rPr>
            <a:t>知識組織和梳理</a:t>
          </a:r>
          <a:endParaRPr lang="zh-TW" altLang="en-US" sz="3200" kern="1200">
            <a:solidFill>
              <a:srgbClr val="C00000"/>
            </a:solidFill>
          </a:endParaRPr>
        </a:p>
      </dsp:txBody>
      <dsp:txXfrm>
        <a:off x="51133" y="53310"/>
        <a:ext cx="3683350" cy="945199"/>
      </dsp:txXfrm>
    </dsp:sp>
    <dsp:sp modelId="{D86A5DC4-17F0-48E0-879C-D133A4DB907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smtClean="0"/>
            <a:t>藉由分支和連接線，可展示不同主題之間的關聯性，更好地理解和記憶知識</a:t>
          </a:r>
          <a:endParaRPr lang="zh-TW" sz="1800" kern="1200"/>
        </a:p>
      </dsp:txBody>
      <dsp:txXfrm rot="-5400000">
        <a:off x="3785615" y="1247670"/>
        <a:ext cx="6689078" cy="756160"/>
      </dsp:txXfrm>
    </dsp:sp>
    <dsp:sp modelId="{FEAD7DD7-1552-4A5C-ADF2-E681124E8BC3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smtClean="0">
              <a:solidFill>
                <a:srgbClr val="C00000"/>
              </a:solidFill>
            </a:rPr>
            <a:t>知識連接和關聯</a:t>
          </a:r>
          <a:endParaRPr lang="zh-TW" altLang="en-US" sz="3200" kern="1200">
            <a:solidFill>
              <a:srgbClr val="C00000"/>
            </a:solidFill>
          </a:endParaRPr>
        </a:p>
      </dsp:txBody>
      <dsp:txXfrm>
        <a:off x="51133" y="1153149"/>
        <a:ext cx="3683350" cy="945199"/>
      </dsp:txXfrm>
    </dsp:sp>
    <dsp:sp modelId="{5B1D2D8D-EB90-463A-83BE-D78A1F4BB91A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smtClean="0"/>
            <a:t>可以藉由觀察心智圖的結構和分支，快速了解知識的全貌和架構，更好地把握知識的關鍵點和主題</a:t>
          </a:r>
          <a:endParaRPr lang="zh-TW" sz="1800" kern="1200"/>
        </a:p>
      </dsp:txBody>
      <dsp:txXfrm rot="-5400000">
        <a:off x="3785615" y="2347509"/>
        <a:ext cx="6689078" cy="756160"/>
      </dsp:txXfrm>
    </dsp:sp>
    <dsp:sp modelId="{85AB3394-10A7-4DB3-A4B6-874806F82E2A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smtClean="0">
              <a:solidFill>
                <a:srgbClr val="C00000"/>
              </a:solidFill>
            </a:rPr>
            <a:t>知識可視化總覽</a:t>
          </a:r>
          <a:endParaRPr lang="zh-TW" altLang="en-US" sz="3200" kern="1200">
            <a:solidFill>
              <a:srgbClr val="C00000"/>
            </a:solidFill>
          </a:endParaRPr>
        </a:p>
      </dsp:txBody>
      <dsp:txXfrm>
        <a:off x="51133" y="2252988"/>
        <a:ext cx="3683350" cy="945199"/>
      </dsp:txXfrm>
    </dsp:sp>
    <dsp:sp modelId="{E5D2E923-2065-46F6-A140-535FF6BBCDE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smtClean="0"/>
            <a:t>可作為一種創意工具，激發創造性思維和創新。藉由不同的想法和概念進行關聯和組合，產生新的洞察、觀點和解決方案</a:t>
          </a:r>
          <a:endParaRPr lang="zh-TW" sz="1800" kern="1200"/>
        </a:p>
      </dsp:txBody>
      <dsp:txXfrm rot="-5400000">
        <a:off x="3785615" y="3447347"/>
        <a:ext cx="6689078" cy="756160"/>
      </dsp:txXfrm>
    </dsp:sp>
    <dsp:sp modelId="{FE563C51-47CF-42C6-A83E-501ABC3A4795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smtClean="0">
              <a:solidFill>
                <a:srgbClr val="C00000"/>
              </a:solidFill>
            </a:rPr>
            <a:t>創造性思維創新</a:t>
          </a:r>
          <a:endParaRPr lang="zh-TW" altLang="en-US" sz="3200" kern="1200">
            <a:solidFill>
              <a:srgbClr val="C00000"/>
            </a:solidFill>
          </a:endParaRPr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C35DC-CDA5-499B-965C-2A03241552C0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以知識為基礎的經濟</a:t>
          </a:r>
          <a:endParaRPr lang="zh-TW" altLang="en-US" sz="3600" kern="1200"/>
        </a:p>
      </dsp:txBody>
      <dsp:txXfrm rot="5400000">
        <a:off x="0" y="0"/>
        <a:ext cx="5257800" cy="1631751"/>
      </dsp:txXfrm>
    </dsp:sp>
    <dsp:sp modelId="{FB27ADB4-9797-4376-B4CC-125C659E6AF5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知識和資訊的生產、分配、和使用</a:t>
          </a:r>
          <a:endParaRPr lang="zh-TW" altLang="en-US" sz="3600" kern="1200" dirty="0"/>
        </a:p>
      </dsp:txBody>
      <dsp:txXfrm>
        <a:off x="5257800" y="0"/>
        <a:ext cx="5257800" cy="1631751"/>
      </dsp:txXfrm>
    </dsp:sp>
    <dsp:sp modelId="{1D5F290D-9396-4B65-99AA-ED64B23E6823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知識成為新資源， 組織的資產</a:t>
          </a:r>
          <a:endParaRPr lang="zh-TW" altLang="en-US" sz="3600" kern="1200" dirty="0"/>
        </a:p>
      </dsp:txBody>
      <dsp:txXfrm rot="10800000">
        <a:off x="0" y="2719586"/>
        <a:ext cx="5257800" cy="1631751"/>
      </dsp:txXfrm>
    </dsp:sp>
    <dsp:sp modelId="{B6585308-6626-47B0-99DE-3A00B7079762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企業對知識有效經營</a:t>
          </a:r>
          <a:endParaRPr lang="zh-TW" altLang="en-US" sz="3600" kern="1200"/>
        </a:p>
      </dsp:txBody>
      <dsp:txXfrm rot="-5400000">
        <a:off x="5257800" y="2719586"/>
        <a:ext cx="5257800" cy="1631751"/>
      </dsp:txXfrm>
    </dsp:sp>
    <dsp:sp modelId="{5CBEE051-132A-45F0-B994-4F65601ACC6A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知識經濟</a:t>
          </a:r>
          <a:endParaRPr lang="zh-TW" altLang="en-US" sz="3600" kern="1200"/>
        </a:p>
      </dsp:txBody>
      <dsp:txXfrm>
        <a:off x="3733564" y="1684855"/>
        <a:ext cx="3048472" cy="981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6DBCD-D787-41FA-B92D-9A31EA998086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高教育知識水準人力需求</a:t>
          </a:r>
          <a:endParaRPr lang="zh-TW" sz="2700" kern="1200" dirty="0"/>
        </a:p>
      </dsp:txBody>
      <dsp:txXfrm>
        <a:off x="139063" y="450535"/>
        <a:ext cx="3272980" cy="1022806"/>
      </dsp:txXfrm>
    </dsp:sp>
    <dsp:sp modelId="{FA88D43F-9006-441E-BD6B-69E6F345FAA4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F3414-D5D3-45EC-9823-A2BBA51F25E2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時間為成功關鍵</a:t>
          </a:r>
          <a:endParaRPr lang="zh-TW" sz="2700" kern="1200"/>
        </a:p>
      </dsp:txBody>
      <dsp:txXfrm>
        <a:off x="3689496" y="450535"/>
        <a:ext cx="3272980" cy="1022806"/>
      </dsp:txXfrm>
    </dsp:sp>
    <dsp:sp modelId="{197ED34D-50E5-4FFF-A2DC-673D3E796E80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4952-8EAF-427A-AAEB-CA444246765E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「小而快」 組織型態</a:t>
          </a:r>
          <a:endParaRPr lang="zh-TW" sz="2700" kern="1200"/>
        </a:p>
      </dsp:txBody>
      <dsp:txXfrm>
        <a:off x="7239930" y="450535"/>
        <a:ext cx="3272980" cy="1022806"/>
      </dsp:txXfrm>
    </dsp:sp>
    <dsp:sp modelId="{8784464E-EDE4-4632-A2C9-2A8362143DAC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4942D-9C10-4CD1-ACD9-F6451E47AC82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消費選擇多元化</a:t>
          </a:r>
          <a:endParaRPr lang="zh-TW" sz="2700" kern="1200" dirty="0"/>
        </a:p>
      </dsp:txBody>
      <dsp:txXfrm>
        <a:off x="139063" y="1738135"/>
        <a:ext cx="3272980" cy="1022806"/>
      </dsp:txXfrm>
    </dsp:sp>
    <dsp:sp modelId="{0264B86C-A013-4EF8-8CE8-C189BF88AB24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D43D9-A510-4915-8D4D-6BCBBB482782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企業間關係「既合作又競 爭」</a:t>
          </a:r>
          <a:endParaRPr lang="zh-TW" sz="2700" kern="1200"/>
        </a:p>
      </dsp:txBody>
      <dsp:txXfrm>
        <a:off x="3689496" y="1738135"/>
        <a:ext cx="3272980" cy="1022806"/>
      </dsp:txXfrm>
    </dsp:sp>
    <dsp:sp modelId="{D293ED92-F8B2-4F63-B1B3-425D6D0BD934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286A-9F5A-4DE1-AF25-80A4B8B42805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smtClean="0"/>
            <a:t>激烈的商業競爭</a:t>
          </a:r>
          <a:endParaRPr lang="zh-TW" sz="2700" kern="1200"/>
        </a:p>
      </dsp:txBody>
      <dsp:txXfrm>
        <a:off x="7239930" y="1738135"/>
        <a:ext cx="3272980" cy="1022806"/>
      </dsp:txXfrm>
    </dsp:sp>
    <dsp:sp modelId="{688345B5-AF81-49E1-BE0D-C673AB15787C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F12FB-FD1A-4AA6-A5A2-DE6D413404A6}">
      <dsp:nvSpPr>
        <dsp:cNvPr id="0" name=""/>
        <dsp:cNvSpPr/>
      </dsp:nvSpPr>
      <dsp:spPr>
        <a:xfrm>
          <a:off x="1914280" y="3025734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國外資源投資</a:t>
          </a:r>
          <a:endParaRPr lang="zh-TW" sz="2700" kern="1200" dirty="0"/>
        </a:p>
      </dsp:txBody>
      <dsp:txXfrm>
        <a:off x="1914280" y="3025734"/>
        <a:ext cx="3272980" cy="1022806"/>
      </dsp:txXfrm>
    </dsp:sp>
    <dsp:sp modelId="{52A7E104-F094-48D3-9761-7D4FC145ECC1}">
      <dsp:nvSpPr>
        <dsp:cNvPr id="0" name=""/>
        <dsp:cNvSpPr/>
      </dsp:nvSpPr>
      <dsp:spPr>
        <a:xfrm>
          <a:off x="1777906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D378A-60D8-4C4B-A3A9-1A241FFDC0AC}">
      <dsp:nvSpPr>
        <dsp:cNvPr id="0" name=""/>
        <dsp:cNvSpPr/>
      </dsp:nvSpPr>
      <dsp:spPr>
        <a:xfrm>
          <a:off x="5464713" y="3025734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全球化</a:t>
          </a:r>
          <a:r>
            <a:rPr lang="zh-TW" altLang="zh-TW" sz="2700" kern="1200" dirty="0" smtClean="0"/>
            <a:t>競爭</a:t>
          </a:r>
          <a:endParaRPr lang="zh-TW" sz="2700" kern="1200" dirty="0"/>
        </a:p>
      </dsp:txBody>
      <dsp:txXfrm>
        <a:off x="5464713" y="3025734"/>
        <a:ext cx="3272980" cy="1022806"/>
      </dsp:txXfrm>
    </dsp:sp>
    <dsp:sp modelId="{BF8931C9-5EC4-4FBE-99FD-077C2AC48571}">
      <dsp:nvSpPr>
        <dsp:cNvPr id="0" name=""/>
        <dsp:cNvSpPr/>
      </dsp:nvSpPr>
      <dsp:spPr>
        <a:xfrm>
          <a:off x="5328339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0D6C0-136B-4D65-B4CE-B4FDE7284B3F}">
      <dsp:nvSpPr>
        <dsp:cNvPr id="0" name=""/>
        <dsp:cNvSpPr/>
      </dsp:nvSpPr>
      <dsp:spPr>
        <a:xfrm>
          <a:off x="609599" y="0"/>
          <a:ext cx="6908800" cy="30193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5BCC-D90A-4D08-B0B0-2934080D41B8}">
      <dsp:nvSpPr>
        <dsp:cNvPr id="0" name=""/>
        <dsp:cNvSpPr/>
      </dsp:nvSpPr>
      <dsp:spPr>
        <a:xfrm>
          <a:off x="2778" y="905805"/>
          <a:ext cx="1804987" cy="120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事件</a:t>
          </a:r>
          <a:endParaRPr lang="zh-TW" altLang="en-US" sz="4700" kern="1200" dirty="0"/>
        </a:p>
      </dsp:txBody>
      <dsp:txXfrm>
        <a:off x="61735" y="964762"/>
        <a:ext cx="1687073" cy="1089826"/>
      </dsp:txXfrm>
    </dsp:sp>
    <dsp:sp modelId="{3756EFAF-1C8F-4F6E-B148-B957EE545F69}">
      <dsp:nvSpPr>
        <dsp:cNvPr id="0" name=""/>
        <dsp:cNvSpPr/>
      </dsp:nvSpPr>
      <dsp:spPr>
        <a:xfrm>
          <a:off x="2108596" y="905805"/>
          <a:ext cx="1804987" cy="120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資料</a:t>
          </a:r>
          <a:endParaRPr lang="zh-TW" altLang="en-US" sz="4700" kern="1200" dirty="0"/>
        </a:p>
      </dsp:txBody>
      <dsp:txXfrm>
        <a:off x="2167553" y="964762"/>
        <a:ext cx="1687073" cy="1089826"/>
      </dsp:txXfrm>
    </dsp:sp>
    <dsp:sp modelId="{D1F1DFBE-4C6D-4F2E-98DB-BA202B162C4C}">
      <dsp:nvSpPr>
        <dsp:cNvPr id="0" name=""/>
        <dsp:cNvSpPr/>
      </dsp:nvSpPr>
      <dsp:spPr>
        <a:xfrm>
          <a:off x="4214415" y="905805"/>
          <a:ext cx="1804987" cy="120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資訊</a:t>
          </a:r>
          <a:endParaRPr lang="zh-TW" altLang="en-US" sz="4700" kern="1200" dirty="0"/>
        </a:p>
      </dsp:txBody>
      <dsp:txXfrm>
        <a:off x="4273372" y="964762"/>
        <a:ext cx="1687073" cy="1089826"/>
      </dsp:txXfrm>
    </dsp:sp>
    <dsp:sp modelId="{CA4B632D-B96D-41F1-8784-0F45993F5018}">
      <dsp:nvSpPr>
        <dsp:cNvPr id="0" name=""/>
        <dsp:cNvSpPr/>
      </dsp:nvSpPr>
      <dsp:spPr>
        <a:xfrm>
          <a:off x="6320234" y="905805"/>
          <a:ext cx="1804987" cy="120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知識</a:t>
          </a:r>
          <a:endParaRPr lang="zh-TW" altLang="en-US" sz="4700" kern="1200" dirty="0"/>
        </a:p>
      </dsp:txBody>
      <dsp:txXfrm>
        <a:off x="6379191" y="964762"/>
        <a:ext cx="1687073" cy="1089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9160B-D8A2-4EEC-8402-8FA624138830}">
      <dsp:nvSpPr>
        <dsp:cNvPr id="0" name=""/>
        <dsp:cNvSpPr/>
      </dsp:nvSpPr>
      <dsp:spPr>
        <a:xfrm>
          <a:off x="1425844" y="19852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邏輯表示法</a:t>
          </a:r>
          <a:r>
            <a:rPr lang="en-US" sz="2400" kern="1200" dirty="0" smtClean="0"/>
            <a:t>(Logical Representation)</a:t>
          </a:r>
          <a:endParaRPr lang="zh-TW" sz="2400" kern="1200" dirty="0"/>
        </a:p>
      </dsp:txBody>
      <dsp:txXfrm>
        <a:off x="1425844" y="198520"/>
        <a:ext cx="3751111" cy="1172222"/>
      </dsp:txXfrm>
    </dsp:sp>
    <dsp:sp modelId="{4FA351AF-5FCD-4C06-BC31-01997968E8B5}">
      <dsp:nvSpPr>
        <dsp:cNvPr id="0" name=""/>
        <dsp:cNvSpPr/>
      </dsp:nvSpPr>
      <dsp:spPr>
        <a:xfrm>
          <a:off x="1269548" y="29199"/>
          <a:ext cx="820555" cy="123083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8575" cap="flat" cmpd="sng" algn="ctr">
          <a:solidFill>
            <a:srgbClr val="FF66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E3E3B-9CC2-43E1-8CFE-EFFCD4FC3D09}">
      <dsp:nvSpPr>
        <dsp:cNvPr id="0" name=""/>
        <dsp:cNvSpPr/>
      </dsp:nvSpPr>
      <dsp:spPr>
        <a:xfrm>
          <a:off x="5494940" y="19852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語意網</a:t>
          </a:r>
          <a:r>
            <a:rPr lang="en-US" sz="2400" kern="1200" dirty="0" smtClean="0"/>
            <a:t>(Semantic Web)</a:t>
          </a:r>
          <a:endParaRPr lang="zh-TW" sz="2400" kern="1200" dirty="0"/>
        </a:p>
      </dsp:txBody>
      <dsp:txXfrm>
        <a:off x="5494940" y="198520"/>
        <a:ext cx="3751111" cy="1172222"/>
      </dsp:txXfrm>
    </dsp:sp>
    <dsp:sp modelId="{062E45DB-C4BD-4FC9-A79F-58D062FED6BB}">
      <dsp:nvSpPr>
        <dsp:cNvPr id="0" name=""/>
        <dsp:cNvSpPr/>
      </dsp:nvSpPr>
      <dsp:spPr>
        <a:xfrm>
          <a:off x="5338643" y="29199"/>
          <a:ext cx="820555" cy="1230833"/>
        </a:xfrm>
        <a:prstGeom prst="rect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8575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44821-F424-4814-80C8-21717D069567}">
      <dsp:nvSpPr>
        <dsp:cNvPr id="0" name=""/>
        <dsp:cNvSpPr/>
      </dsp:nvSpPr>
      <dsp:spPr>
        <a:xfrm>
          <a:off x="1425844" y="1674218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生成規則</a:t>
          </a:r>
          <a:r>
            <a:rPr lang="en-US" sz="2400" kern="1200" dirty="0" smtClean="0"/>
            <a:t>(Production Rules)</a:t>
          </a:r>
          <a:endParaRPr lang="zh-TW" sz="2400" kern="1200" dirty="0"/>
        </a:p>
      </dsp:txBody>
      <dsp:txXfrm>
        <a:off x="1425844" y="1674218"/>
        <a:ext cx="3751111" cy="1172222"/>
      </dsp:txXfrm>
    </dsp:sp>
    <dsp:sp modelId="{22E48780-A1F8-418B-ACB7-169B8DA2D5B7}">
      <dsp:nvSpPr>
        <dsp:cNvPr id="0" name=""/>
        <dsp:cNvSpPr/>
      </dsp:nvSpPr>
      <dsp:spPr>
        <a:xfrm>
          <a:off x="1269548" y="1504897"/>
          <a:ext cx="820555" cy="1230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 w="28575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7E38C-A1FA-4543-84E5-3CB50FB2691E}">
      <dsp:nvSpPr>
        <dsp:cNvPr id="0" name=""/>
        <dsp:cNvSpPr/>
      </dsp:nvSpPr>
      <dsp:spPr>
        <a:xfrm>
          <a:off x="5494940" y="1674218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框架表示</a:t>
          </a:r>
          <a:r>
            <a:rPr lang="en-US" sz="2400" kern="1200" dirty="0" smtClean="0"/>
            <a:t>(Frame </a:t>
          </a:r>
          <a:r>
            <a:rPr lang="en-US" sz="2400" kern="1200" dirty="0" smtClean="0"/>
            <a:t>Representation)</a:t>
          </a:r>
          <a:endParaRPr lang="zh-TW" sz="2400" kern="1200" dirty="0"/>
        </a:p>
      </dsp:txBody>
      <dsp:txXfrm>
        <a:off x="5494940" y="1674218"/>
        <a:ext cx="3751111" cy="1172222"/>
      </dsp:txXfrm>
    </dsp:sp>
    <dsp:sp modelId="{55716974-E569-4938-B1ED-61DFC2A3F4D9}">
      <dsp:nvSpPr>
        <dsp:cNvPr id="0" name=""/>
        <dsp:cNvSpPr/>
      </dsp:nvSpPr>
      <dsp:spPr>
        <a:xfrm>
          <a:off x="5338643" y="1504897"/>
          <a:ext cx="820555" cy="123083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8CA07-B62D-4163-8CC7-81730F3DCF9B}">
      <dsp:nvSpPr>
        <dsp:cNvPr id="0" name=""/>
        <dsp:cNvSpPr/>
      </dsp:nvSpPr>
      <dsp:spPr>
        <a:xfrm>
          <a:off x="3460392" y="314991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機器學習</a:t>
          </a:r>
          <a:r>
            <a:rPr lang="en-US" altLang="zh-TW" sz="2400" kern="1200" dirty="0" smtClean="0"/>
            <a:t>(Machine Learning)</a:t>
          </a:r>
          <a:endParaRPr lang="zh-TW" sz="2400" kern="1200" dirty="0"/>
        </a:p>
      </dsp:txBody>
      <dsp:txXfrm>
        <a:off x="3460392" y="3149916"/>
        <a:ext cx="3751111" cy="1172222"/>
      </dsp:txXfrm>
    </dsp:sp>
    <dsp:sp modelId="{C1E78685-8300-47C0-B5E4-53278F1832BF}">
      <dsp:nvSpPr>
        <dsp:cNvPr id="0" name=""/>
        <dsp:cNvSpPr/>
      </dsp:nvSpPr>
      <dsp:spPr>
        <a:xfrm>
          <a:off x="3304095" y="2980595"/>
          <a:ext cx="820555" cy="1230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F4764-670F-417F-AA95-809121545773}">
      <dsp:nvSpPr>
        <dsp:cNvPr id="0" name=""/>
        <dsp:cNvSpPr/>
      </dsp:nvSpPr>
      <dsp:spPr>
        <a:xfrm>
          <a:off x="4006365" y="1079714"/>
          <a:ext cx="2502869" cy="2502869"/>
        </a:xfrm>
        <a:prstGeom prst="ellipse">
          <a:avLst/>
        </a:prstGeom>
        <a:solidFill>
          <a:srgbClr val="FF66CC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300" kern="1200" dirty="0"/>
            <a:t>知識</a:t>
          </a:r>
        </a:p>
      </dsp:txBody>
      <dsp:txXfrm>
        <a:off x="4372902" y="1446251"/>
        <a:ext cx="1769795" cy="1769795"/>
      </dsp:txXfrm>
    </dsp:sp>
    <dsp:sp modelId="{B3F8E324-3728-490E-8DFD-48BFF65F4E25}">
      <dsp:nvSpPr>
        <dsp:cNvPr id="0" name=""/>
        <dsp:cNvSpPr/>
      </dsp:nvSpPr>
      <dsp:spPr>
        <a:xfrm>
          <a:off x="4632082" y="77219"/>
          <a:ext cx="1251434" cy="125143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獲得</a:t>
          </a:r>
        </a:p>
      </dsp:txBody>
      <dsp:txXfrm>
        <a:off x="4815350" y="260487"/>
        <a:ext cx="884898" cy="884898"/>
      </dsp:txXfrm>
    </dsp:sp>
    <dsp:sp modelId="{16A2BB7F-0C51-4A02-B245-591AD448CD18}">
      <dsp:nvSpPr>
        <dsp:cNvPr id="0" name=""/>
        <dsp:cNvSpPr/>
      </dsp:nvSpPr>
      <dsp:spPr>
        <a:xfrm>
          <a:off x="6180605" y="1202286"/>
          <a:ext cx="1251434" cy="125143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紀錄</a:t>
          </a:r>
        </a:p>
      </dsp:txBody>
      <dsp:txXfrm>
        <a:off x="6363873" y="1385554"/>
        <a:ext cx="884898" cy="884898"/>
      </dsp:txXfrm>
    </dsp:sp>
    <dsp:sp modelId="{105D2F43-2683-4C83-B7C2-B8689D150244}">
      <dsp:nvSpPr>
        <dsp:cNvPr id="0" name=""/>
        <dsp:cNvSpPr/>
      </dsp:nvSpPr>
      <dsp:spPr>
        <a:xfrm>
          <a:off x="5589122" y="3022683"/>
          <a:ext cx="1251434" cy="1251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組織</a:t>
          </a:r>
        </a:p>
      </dsp:txBody>
      <dsp:txXfrm>
        <a:off x="5772390" y="3205951"/>
        <a:ext cx="884898" cy="884898"/>
      </dsp:txXfrm>
    </dsp:sp>
    <dsp:sp modelId="{12AA726F-19E7-43C2-AB13-83DCD39D1C97}">
      <dsp:nvSpPr>
        <dsp:cNvPr id="0" name=""/>
        <dsp:cNvSpPr/>
      </dsp:nvSpPr>
      <dsp:spPr>
        <a:xfrm>
          <a:off x="3675043" y="3022683"/>
          <a:ext cx="1251434" cy="125143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存取</a:t>
          </a:r>
        </a:p>
      </dsp:txBody>
      <dsp:txXfrm>
        <a:off x="3858311" y="3205951"/>
        <a:ext cx="884898" cy="884898"/>
      </dsp:txXfrm>
    </dsp:sp>
    <dsp:sp modelId="{CF549EC1-EA69-4E6D-BB77-D3AEF2151D64}">
      <dsp:nvSpPr>
        <dsp:cNvPr id="0" name=""/>
        <dsp:cNvSpPr/>
      </dsp:nvSpPr>
      <dsp:spPr>
        <a:xfrm>
          <a:off x="3083560" y="1202286"/>
          <a:ext cx="1251434" cy="125143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更新</a:t>
          </a:r>
        </a:p>
      </dsp:txBody>
      <dsp:txXfrm>
        <a:off x="3266828" y="1385554"/>
        <a:ext cx="884898" cy="8848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8675A-E552-4806-9CFB-9E89E014EE4F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獲取</a:t>
          </a:r>
          <a:endParaRPr lang="zh-TW" altLang="en-US" sz="3800" kern="1200" dirty="0"/>
        </a:p>
      </dsp:txBody>
      <dsp:txXfrm>
        <a:off x="31015" y="2268266"/>
        <a:ext cx="1506815" cy="882133"/>
      </dsp:txXfrm>
    </dsp:sp>
    <dsp:sp modelId="{236ED77A-1E78-456F-9BE2-C4ED9E358C79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1721445" y="2593142"/>
        <a:ext cx="231757" cy="232382"/>
      </dsp:txXfrm>
    </dsp:sp>
    <dsp:sp modelId="{DFC1AEA7-D5C9-49C6-AA42-2CDA946E8897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儲存</a:t>
          </a:r>
          <a:endParaRPr lang="zh-TW" altLang="en-US" sz="3800" kern="1200" dirty="0"/>
        </a:p>
      </dsp:txBody>
      <dsp:txXfrm>
        <a:off x="2217400" y="2268266"/>
        <a:ext cx="1506815" cy="882133"/>
      </dsp:txXfrm>
    </dsp:sp>
    <dsp:sp modelId="{F7FF67AA-70CF-4E6E-829F-7AD7EFC149B2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3907829" y="2593142"/>
        <a:ext cx="231757" cy="232382"/>
      </dsp:txXfrm>
    </dsp:sp>
    <dsp:sp modelId="{FB238EF4-4CC1-407D-8286-B48983B494E2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FF66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傳播</a:t>
          </a:r>
          <a:endParaRPr lang="zh-TW" altLang="en-US" sz="3800" kern="1200" dirty="0"/>
        </a:p>
      </dsp:txBody>
      <dsp:txXfrm>
        <a:off x="4403784" y="2268266"/>
        <a:ext cx="1506815" cy="882133"/>
      </dsp:txXfrm>
    </dsp:sp>
    <dsp:sp modelId="{D14AF231-3C9A-4257-9551-26CA37DB2E5B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6094214" y="2593142"/>
        <a:ext cx="231757" cy="232382"/>
      </dsp:txXfrm>
    </dsp:sp>
    <dsp:sp modelId="{022CD2B8-75F9-4483-B905-BBFADD2D7033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應用</a:t>
          </a:r>
          <a:endParaRPr lang="zh-TW" altLang="en-US" sz="3800" kern="1200" dirty="0"/>
        </a:p>
      </dsp:txBody>
      <dsp:txXfrm>
        <a:off x="6590168" y="2268266"/>
        <a:ext cx="1506815" cy="8821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25670-EF5F-41BD-AB1F-3596F665B6C7}">
      <dsp:nvSpPr>
        <dsp:cNvPr id="0" name=""/>
        <dsp:cNvSpPr/>
      </dsp:nvSpPr>
      <dsp:spPr>
        <a:xfrm>
          <a:off x="3943350" y="0"/>
          <a:ext cx="2628900" cy="1087834"/>
        </a:xfrm>
        <a:prstGeom prst="trapezoid">
          <a:avLst>
            <a:gd name="adj" fmla="val 1208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/>
            <a:t>智慧</a:t>
          </a:r>
          <a:endParaRPr lang="zh-TW" altLang="en-US" sz="4400" kern="1200" dirty="0"/>
        </a:p>
      </dsp:txBody>
      <dsp:txXfrm>
        <a:off x="3943350" y="0"/>
        <a:ext cx="2628900" cy="1087834"/>
      </dsp:txXfrm>
    </dsp:sp>
    <dsp:sp modelId="{4B0E255D-E8BE-462D-8F07-04CB8BE57E90}">
      <dsp:nvSpPr>
        <dsp:cNvPr id="0" name=""/>
        <dsp:cNvSpPr/>
      </dsp:nvSpPr>
      <dsp:spPr>
        <a:xfrm>
          <a:off x="2628900" y="1087834"/>
          <a:ext cx="5257800" cy="1087834"/>
        </a:xfrm>
        <a:prstGeom prst="trapezoid">
          <a:avLst>
            <a:gd name="adj" fmla="val 1208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/>
            <a:t>知識</a:t>
          </a:r>
          <a:endParaRPr lang="zh-TW" altLang="en-US" sz="4400" kern="1200" dirty="0"/>
        </a:p>
      </dsp:txBody>
      <dsp:txXfrm>
        <a:off x="3549015" y="1087834"/>
        <a:ext cx="3417570" cy="1087834"/>
      </dsp:txXfrm>
    </dsp:sp>
    <dsp:sp modelId="{64D4A75F-76E3-48C2-9BD7-9C5091C5A0DA}">
      <dsp:nvSpPr>
        <dsp:cNvPr id="0" name=""/>
        <dsp:cNvSpPr/>
      </dsp:nvSpPr>
      <dsp:spPr>
        <a:xfrm>
          <a:off x="1314449" y="2175669"/>
          <a:ext cx="7886700" cy="1087834"/>
        </a:xfrm>
        <a:prstGeom prst="trapezoid">
          <a:avLst>
            <a:gd name="adj" fmla="val 1208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/>
            <a:t>資訊</a:t>
          </a:r>
          <a:endParaRPr lang="zh-TW" altLang="en-US" sz="4400" kern="1200" dirty="0"/>
        </a:p>
      </dsp:txBody>
      <dsp:txXfrm>
        <a:off x="2694622" y="2175669"/>
        <a:ext cx="5126355" cy="1087834"/>
      </dsp:txXfrm>
    </dsp:sp>
    <dsp:sp modelId="{6FADC219-2952-48B8-9C60-083BE3E648E5}">
      <dsp:nvSpPr>
        <dsp:cNvPr id="0" name=""/>
        <dsp:cNvSpPr/>
      </dsp:nvSpPr>
      <dsp:spPr>
        <a:xfrm>
          <a:off x="0" y="3263503"/>
          <a:ext cx="10515600" cy="1087834"/>
        </a:xfrm>
        <a:prstGeom prst="trapezoid">
          <a:avLst>
            <a:gd name="adj" fmla="val 1208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/>
            <a:t>資料</a:t>
          </a:r>
          <a:endParaRPr lang="zh-TW" altLang="en-US" sz="4400" kern="1200" dirty="0"/>
        </a:p>
      </dsp:txBody>
      <dsp:txXfrm>
        <a:off x="1840229" y="3263503"/>
        <a:ext cx="6835140" cy="1087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C154A-BCDB-4A88-A029-EA7BA92308DB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建立材料收件箱（</a:t>
          </a:r>
          <a:r>
            <a:rPr lang="en-US" altLang="zh-TW" sz="1800" kern="1200" dirty="0" smtClean="0"/>
            <a:t>_inbox</a:t>
          </a:r>
          <a:r>
            <a:rPr lang="zh-TW" altLang="en-US" sz="1800" kern="1200" dirty="0" smtClean="0"/>
            <a:t>）</a:t>
          </a:r>
          <a:endParaRPr lang="zh-TW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收集需要學習資料（文章，書籍，視頻，播客）</a:t>
          </a:r>
          <a:endParaRPr lang="zh-TW" alt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進行材料篩選，確定值得學習的材料，擬定學習優先順序</a:t>
          </a:r>
          <a:endParaRPr lang="zh-TW" alt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自下而上製定你的課題、問題和研究項目</a:t>
          </a:r>
          <a:endParaRPr lang="zh-TW" altLang="en-US" sz="1800" kern="1200"/>
        </a:p>
      </dsp:txBody>
      <dsp:txXfrm rot="-5400000">
        <a:off x="3785616" y="197117"/>
        <a:ext cx="6675221" cy="1012303"/>
      </dsp:txXfrm>
    </dsp:sp>
    <dsp:sp modelId="{564DE86F-6450-45E4-83FF-5BFE379BF39E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前置作業</a:t>
          </a:r>
          <a:endParaRPr lang="zh-TW" altLang="en-US" sz="2400" kern="1200"/>
        </a:p>
      </dsp:txBody>
      <dsp:txXfrm>
        <a:off x="68454" y="70578"/>
        <a:ext cx="3648708" cy="1265378"/>
      </dsp:txXfrm>
    </dsp:sp>
    <dsp:sp modelId="{4623786B-EF5E-45E2-B8C0-DA3B099E7838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撰寫筆記對所研究項目進行學習，閱讀，完成對材料的理解</a:t>
          </a:r>
          <a:endParaRPr lang="zh-TW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針對課題，把筆記變成能夠合併輸出草稿。</a:t>
          </a:r>
          <a:endParaRPr lang="zh-TW" alt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整合筆記，充分利用腦力解決問題</a:t>
          </a:r>
          <a:endParaRPr lang="zh-TW" altLang="en-US" sz="1800" kern="1200"/>
        </a:p>
      </dsp:txBody>
      <dsp:txXfrm rot="-5400000">
        <a:off x="3785616" y="1669517"/>
        <a:ext cx="6675221" cy="1012303"/>
      </dsp:txXfrm>
    </dsp:sp>
    <dsp:sp modelId="{F6358E6D-7B79-476F-B55C-32C14B91B2E2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學習，閱讀，筆記，寫作</a:t>
          </a:r>
          <a:endParaRPr lang="zh-TW" altLang="en-US" sz="2400" kern="1200" dirty="0"/>
        </a:p>
      </dsp:txBody>
      <dsp:txXfrm>
        <a:off x="68454" y="1542979"/>
        <a:ext cx="3648708" cy="1265378"/>
      </dsp:txXfrm>
    </dsp:sp>
    <dsp:sp modelId="{58164400-712B-4A45-9887-C785F073A0B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定期檢視資料找到適合繼續發展的想法</a:t>
          </a:r>
          <a:endParaRPr lang="zh-TW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清理無用的臨時筆記</a:t>
          </a:r>
          <a:endParaRPr lang="zh-TW" altLang="en-US" sz="1800" kern="1200"/>
        </a:p>
      </dsp:txBody>
      <dsp:txXfrm rot="-5400000">
        <a:off x="3785616" y="3141918"/>
        <a:ext cx="6675221" cy="1012303"/>
      </dsp:txXfrm>
    </dsp:sp>
    <dsp:sp modelId="{BE0571E9-F393-45D3-BE22-6AD9C939BA3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後續追蹤</a:t>
          </a:r>
          <a:endParaRPr lang="zh-TW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C067-4FA1-4EF7-A0F7-D7B1FCA4C1CC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C1511-19EA-47B8-9F81-3502E211D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7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資訊化（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informatization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）：一種產業結構上的轉變，從可觸摸的物質物品為主導，走向難以捉摸的資訊（信息）主導。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27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6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8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識別、獲取、開發、使用、儲存、及共享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4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dirty="0" smtClean="0"/>
              <a:t>核心技術的知識程度需求提高，需要更高教育知識水準的人力，強調在職訓練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時間為成功關鍵，不只比「誰能創新」，還要比「誰能最早創新」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新興產業的崛起，小而快」 組織型態更能即時回應問題，提供創新的需求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消費者的選擇多元化，產品將朝向少量、多樣及更具有彈性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企業經營型態，企業之間的關係逐漸轉型為「既合作又競 爭」的運作方式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激烈的商業競爭，關鍵的核心技術將成為 影響新興企業進入市場的門檻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國外資源直接投資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競爭全球化，持續創新便成為企業面臨全球化考驗的關鍵要素</a:t>
            </a:r>
          </a:p>
          <a:p>
            <a:pPr>
              <a:lnSpc>
                <a:spcPct val="110000"/>
              </a:lnSpc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12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保險業金手指榨保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等，其中又以經驗及法則最為重要</a:t>
            </a:r>
            <a:endParaRPr lang="en-US" altLang="zh-TW" dirty="0" smtClean="0"/>
          </a:p>
          <a:p>
            <a:r>
              <a:rPr lang="zh-TW" altLang="en-US" dirty="0" smtClean="0"/>
              <a:t>高鐵由北而南共有</a:t>
            </a:r>
            <a:r>
              <a:rPr lang="en-US" altLang="zh-TW" dirty="0" smtClean="0"/>
              <a:t>12</a:t>
            </a:r>
            <a:r>
              <a:rPr lang="zh-TW" altLang="en-US" dirty="0" smtClean="0"/>
              <a:t>停靠站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0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原始資料是散亂的數據，無法用於決策，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4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外顯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內隱知識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外顯知識將經驗與構想整理後的結果，可被清楚地說明，可以文件、報表方式儲存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內隱知識則不容易被文件化，如專家腦中的專業直覺與判斷</a:t>
            </a:r>
          </a:p>
          <a:p>
            <a:r>
              <a:rPr lang="zh-TW" altLang="en-US" dirty="0" smtClean="0"/>
              <a:t>個人 </a:t>
            </a:r>
            <a:r>
              <a:rPr lang="en-US" altLang="zh-TW" dirty="0" smtClean="0"/>
              <a:t>/ </a:t>
            </a:r>
            <a:r>
              <a:rPr lang="zh-TW" altLang="en-US" dirty="0" smtClean="0"/>
              <a:t>組織知識 </a:t>
            </a:r>
          </a:p>
          <a:p>
            <a:r>
              <a:rPr lang="zh-TW" altLang="en-US" dirty="0" smtClean="0"/>
              <a:t>量化 </a:t>
            </a:r>
            <a:r>
              <a:rPr lang="en-US" altLang="zh-TW" dirty="0" smtClean="0"/>
              <a:t>/ </a:t>
            </a:r>
            <a:r>
              <a:rPr lang="zh-TW" altLang="en-US" dirty="0" smtClean="0"/>
              <a:t>質化的知識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可用數字來衡量的知識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值化知識通常以概念來衡量</a:t>
            </a:r>
          </a:p>
          <a:p>
            <a:r>
              <a:rPr lang="zh-TW" altLang="en-US" dirty="0" smtClean="0"/>
              <a:t>依敘述 </a:t>
            </a:r>
            <a:r>
              <a:rPr lang="en-US" altLang="zh-TW" dirty="0" smtClean="0"/>
              <a:t>/ </a:t>
            </a:r>
            <a:r>
              <a:rPr lang="zh-TW" altLang="en-US" dirty="0" smtClean="0"/>
              <a:t>情境來劃分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對於事物或地理環境的描述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針對某些情境發生時，所要的因應知識</a:t>
            </a:r>
          </a:p>
          <a:p>
            <a:r>
              <a:rPr lang="zh-TW" altLang="en-US" dirty="0" smtClean="0"/>
              <a:t>依事實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因果來劃分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事件真相的單純描述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多試時間的因果關係</a:t>
            </a:r>
          </a:p>
          <a:p>
            <a:r>
              <a:rPr lang="zh-TW" altLang="en-US" dirty="0" smtClean="0"/>
              <a:t>依初級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彙整</a:t>
            </a:r>
            <a:r>
              <a:rPr lang="en-US" altLang="zh-TW" dirty="0" smtClean="0"/>
              <a:t>(meta)</a:t>
            </a:r>
            <a:r>
              <a:rPr lang="zh-TW" altLang="en-US" dirty="0" smtClean="0"/>
              <a:t>劃分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30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C1511-19EA-47B8-9F81-3502E211D6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54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1pPr>
            <a:lvl2pPr marL="742950" indent="-285750"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2pPr>
            <a:lvl3pPr marL="1143000" indent="-228600"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3pPr>
            <a:lvl4pPr marL="1600200" indent="-228600"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4pPr>
            <a:lvl5pPr marL="2057400" indent="-228600"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華康特粗明體" pitchFamily="49" charset="-120"/>
              </a:defRPr>
            </a:lvl9pPr>
          </a:lstStyle>
          <a:p>
            <a:pPr algn="r"/>
            <a:fld id="{7B375105-FC3A-492A-B51F-48902833B08C}" type="slidenum">
              <a:rPr lang="en-US" altLang="zh-TW" sz="1200">
                <a:ea typeface="標楷體" panose="03000509000000000000" pitchFamily="65" charset="-120"/>
              </a:rPr>
              <a:pPr algn="r"/>
              <a:t>17</a:t>
            </a:fld>
            <a:endParaRPr lang="en-US" altLang="zh-TW" sz="1200">
              <a:ea typeface="標楷體" panose="03000509000000000000" pitchFamily="65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1892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資料探勘 </a:t>
            </a:r>
            <a:r>
              <a:rPr lang="en-US" altLang="zh-TW" dirty="0"/>
              <a:t>Data Mining</a:t>
            </a:r>
            <a:r>
              <a:rPr lang="zh-TW" altLang="en-US" dirty="0"/>
              <a:t>技術可以幫助從巨量的資料中萃取出有用的知識、規則</a:t>
            </a:r>
            <a:endParaRPr lang="en-US" altLang="zh-TW" dirty="0"/>
          </a:p>
          <a:p>
            <a:r>
              <a:rPr lang="zh-TW" altLang="en-US" dirty="0"/>
              <a:t>重點在於這些資料必須儲存於資料庫中</a:t>
            </a:r>
            <a:endParaRPr lang="en-US" altLang="zh-TW" dirty="0"/>
          </a:p>
          <a:p>
            <a:r>
              <a:rPr lang="en-US" altLang="zh-TW" dirty="0"/>
              <a:t>Data Mining</a:t>
            </a:r>
            <a:r>
              <a:rPr lang="zh-TW" altLang="en-US" dirty="0"/>
              <a:t> 過程可以明顯地看出如何有 資料 </a:t>
            </a:r>
            <a:r>
              <a:rPr lang="en-US" altLang="zh-TW" dirty="0"/>
              <a:t>-&gt;</a:t>
            </a:r>
            <a:r>
              <a:rPr lang="zh-TW" altLang="en-US" dirty="0"/>
              <a:t>資訊 </a:t>
            </a:r>
            <a:r>
              <a:rPr lang="en-US" altLang="zh-TW" dirty="0"/>
              <a:t>-&gt;</a:t>
            </a:r>
            <a:r>
              <a:rPr lang="zh-TW" altLang="en-US" dirty="0"/>
              <a:t>知識 </a:t>
            </a:r>
            <a:r>
              <a:rPr lang="en-US" altLang="zh-TW" dirty="0"/>
              <a:t>-&gt; </a:t>
            </a:r>
            <a:r>
              <a:rPr lang="zh-TW" altLang="en-US" dirty="0"/>
              <a:t>智慧的過程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D26D-6032-4A1D-9195-B7FA6750F5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E1B8E-2547-495B-B9CF-698DF53FF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3B729F-1C90-47B0-AE95-C3A74D6DC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F4CF6-0D4C-4B0A-AC54-F00B2020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45F-CD4F-42E9-BA2F-FCC788F24522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E621E5-60C4-4340-8702-5A3AC7BF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CE95E-FEE7-439C-A074-1BE89DBA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19731-AA4E-429B-A3F5-A86CA9F3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E40E1A-6FF7-48C4-BF21-48C59E0B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121F3-445D-4034-9A75-29FA5E9A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78AB-8A99-4011-B026-07748DE7F00D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DF5352-3467-4998-A890-45B9ECF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EADC1-E6F0-4AF5-B3CD-9D6527A9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C93BD4-8E1A-4EE5-B16F-C059E7B0E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393868-A2F5-4D8A-A3E6-A0F53D8F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DC594-B7EF-4269-BC49-7DCC2359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E6E0-577F-443E-9577-EF9EF2BDB6D8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A5A6C-FE6C-4C6A-9768-CE9CAFEA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E99AD-18A2-42B4-89D6-32CA89DE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76C5A-0EF9-4796-861E-4B72D30B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60E1BE-69F2-4575-8E9A-2CEF488F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C632A-8F9F-4AD5-9258-30C61391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C2A61-6B9C-4E9D-A3AA-DBAA951A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6BF44-2C23-4A48-86D5-E3583E11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C0F7F-6268-4AFE-A600-8ACE3DBF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107C3A-980D-47C2-B171-67FC9CDF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2B545-B042-4D21-90AA-641068B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4DB-E61A-4316-8D2E-5A85FF0A9785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69524F-04F7-4B3F-B10A-5B4B681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7F372-FA51-4F8F-B42E-2C23CDC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633BF-98E3-4E1C-9B1D-42A5B229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06339-AC55-4EA8-8F1D-FBE3D028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872EB-B14F-43CA-A3E3-3CFE6EF4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D4081-FC23-458A-9345-6AF2F128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51E4-C425-484C-B8CC-238A20D48779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0CE692-52D0-475E-AAC7-1E029E2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86782-EFB8-4C7F-8D12-E096179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49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2A093-7741-406F-98D2-96E19533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32A4F-9FCF-4AFF-AFEC-10885B35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4B0FEC-4C9F-4C00-BB52-2D52119C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D1A254-A875-4226-8E5B-4DD968700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980441-C10C-40FC-B3CE-67AC26390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46D935-63A8-4FC4-98F9-E9612B6F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CE27-679B-4FB3-ADE9-5EF047109FF5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A8C971-4DD7-4CE5-8432-3CCB0A05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54618-D7B6-4FFE-AB08-59178C15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64175-9616-427B-A066-054FC23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D3F431-3460-4BCE-ADBC-0CCB4843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DA4-B388-4E79-9941-D76191DD642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326A80-92E0-4099-A059-AD4C45B6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4E477-1BD9-458E-978B-E25E377A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8C706F-6DEE-4E57-851A-95AF3C2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A5E1-84B5-47BA-9D8F-B96F8531D22A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E99DD-FB9F-46CB-952D-50EE402E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FEA086-C0E3-4314-919F-56900EC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DBBBC-B3CB-4FA7-906C-12351EF6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52190-1992-4ED9-9CE9-D8F99327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4E8FF8-7114-4CC4-B5A9-7AD0E439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591AA9-96E1-43B5-9FD2-BE2600CF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A15-F4B5-4D7A-84C8-B4D25F1C08B2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D48D98-5CAE-489C-851D-F1AE626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4B4673-DADF-4C82-8BCF-F948CE60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12EDF-EABD-4854-892B-141DE454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CCE032-012E-4569-99E4-B6E319D6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6BB2AC-A331-473F-823B-DA87CB90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1A25D-7618-42E7-9915-08F0D56E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680-A936-40C5-921B-395B74E607AE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ECA0D-FB1E-4B2E-882E-7AAC76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4F157-D11B-419F-B7F4-8909F2CE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C182AE-CF89-4A74-BEE9-1479ED5E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333005-569B-43DF-8CBE-44C1311E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6B8D8-9E44-495C-AFC3-81F19CB8F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3DFC-63F5-4130-951C-F30D70252A9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47F10-77CF-44FE-8459-6B20DB05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68454-76D8-4C76-9799-A94EF5C2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C601-DA7B-4E9D-A0A6-06F04C1D4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85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kmjournal.com/the-zettelkasten-method-377cd0ddcbe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flickr.com/photos/cerebusfangirl/2430475769" TargetMode="External"/><Relationship Id="rId7" Type="http://schemas.openxmlformats.org/officeDocument/2006/relationships/hyperlink" Target="https://www.pngall.com/teacher-png/download/40877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hyperlink" Target="https://uk.wikipedia.org/wiki/ChatGPT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://pixabay.com/en/people-group-crowd-team-isolated-309096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7B673-D34C-4773-BE36-36C1FE93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知識管理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B770F-4AFA-42C6-817E-FF7ED789F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 dirty="0"/>
              <a:t>鍾健雄 </a:t>
            </a:r>
            <a:r>
              <a:rPr lang="zh-TW" altLang="en-US" dirty="0" smtClean="0"/>
              <a:t>博士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97C5-62F8-4920-BB10-DE03532D14F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9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知識的產生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084815836"/>
              </p:ext>
            </p:extLst>
          </p:nvPr>
        </p:nvGraphicFramePr>
        <p:xfrm>
          <a:off x="1606116" y="1265129"/>
          <a:ext cx="8128000" cy="301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720" y="3800018"/>
            <a:ext cx="10515600" cy="3057982"/>
          </a:xfrm>
        </p:spPr>
        <p:txBody>
          <a:bodyPr anchor="ctr"/>
          <a:lstStyle/>
          <a:p>
            <a:r>
              <a:rPr lang="zh-TW" altLang="en-US" dirty="0" smtClean="0"/>
              <a:t>事件發生後蒐集描述某個事件情況的「原始資料」</a:t>
            </a:r>
            <a:endParaRPr lang="en-US" altLang="zh-TW" dirty="0" smtClean="0"/>
          </a:p>
          <a:p>
            <a:r>
              <a:rPr lang="zh-TW" altLang="en-US" dirty="0" smtClean="0"/>
              <a:t>針對某一特定目標分析資料整理成資訊</a:t>
            </a:r>
            <a:endParaRPr lang="en-US" altLang="zh-TW" dirty="0" smtClean="0"/>
          </a:p>
          <a:p>
            <a:r>
              <a:rPr lang="zh-TW" altLang="en-US" dirty="0" smtClean="0"/>
              <a:t>資訊經過長期驗證找出資訊與資訊間的關係</a:t>
            </a:r>
            <a:endParaRPr lang="en-US" altLang="zh-TW" dirty="0"/>
          </a:p>
          <a:p>
            <a:r>
              <a:rPr lang="zh-TW" altLang="en-US" dirty="0" smtClean="0"/>
              <a:t>透過資訊彙整與應用解決問題累積經驗成為知識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369-78FB-47CF-9A6B-7DE0E06B6548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知識分類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DF63-11F9-4E4C-AF44-BA23D08646BE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9934" y="250166"/>
            <a:ext cx="6550515" cy="61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知識表達與推理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864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55B-455C-4691-B232-329631DBBD13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 descr="人人可懂的机器学习入门要点和阅读路径：学什么？怎样学？ - 程序员大本营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08" y="471742"/>
            <a:ext cx="1668492" cy="1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9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組織知識管理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FE4-285A-4231-B1C7-CCF48BA7B09D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8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DE255-8A80-4231-A9EE-6D7BF336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知識管理的五大面向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3CDA2FB-F65D-444E-85D9-54A68D48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4858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A236-94AF-4F88-AE14-49B78F4CD117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0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組織知識價值鏈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5034512"/>
              </p:ext>
            </p:extLst>
          </p:nvPr>
        </p:nvGraphicFramePr>
        <p:xfrm>
          <a:off x="2273540" y="9008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肘形接點 4"/>
          <p:cNvCxnSpPr>
            <a:stCxn id="3" idx="3"/>
            <a:endCxn id="3" idx="1"/>
          </p:cNvCxnSpPr>
          <p:nvPr/>
        </p:nvCxnSpPr>
        <p:spPr>
          <a:xfrm flipH="1">
            <a:off x="2273540" y="3610153"/>
            <a:ext cx="8128000" cy="12700"/>
          </a:xfrm>
          <a:prstGeom prst="bentConnector5">
            <a:avLst>
              <a:gd name="adj1" fmla="val -2813"/>
              <a:gd name="adj2" fmla="val -9402520"/>
              <a:gd name="adj3" fmla="val 10589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5556688" y="1933946"/>
            <a:ext cx="1561703" cy="937021"/>
            <a:chOff x="2189956" y="2240822"/>
            <a:chExt cx="1561703" cy="937021"/>
          </a:xfrm>
        </p:grpSpPr>
        <p:sp>
          <p:nvSpPr>
            <p:cNvPr id="13" name="圓角矩形 12"/>
            <p:cNvSpPr/>
            <p:nvPr/>
          </p:nvSpPr>
          <p:spPr>
            <a:xfrm>
              <a:off x="2189956" y="2240822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圓角矩形 4"/>
            <p:cNvSpPr txBox="1"/>
            <p:nvPr/>
          </p:nvSpPr>
          <p:spPr>
            <a:xfrm>
              <a:off x="2217400" y="2268266"/>
              <a:ext cx="1506815" cy="8821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800" kern="1200" dirty="0" smtClean="0"/>
                <a:t>反饋</a:t>
              </a:r>
              <a:endParaRPr lang="zh-TW" altLang="en-US" sz="3800" kern="1200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489200" y="415854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知識挖掘</a:t>
            </a:r>
            <a:endParaRPr lang="en-US" altLang="zh-TW" dirty="0" smtClean="0"/>
          </a:p>
          <a:p>
            <a:r>
              <a:rPr lang="zh-TW" altLang="en-US" dirty="0" smtClean="0"/>
              <a:t>資料探勘</a:t>
            </a:r>
            <a:endParaRPr lang="en-US" altLang="zh-TW" dirty="0" smtClean="0"/>
          </a:p>
          <a:p>
            <a:r>
              <a:rPr lang="zh-TW" altLang="en-US" dirty="0" smtClean="0"/>
              <a:t>專家知識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26340" y="41585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內容管理系統</a:t>
            </a:r>
            <a:endParaRPr lang="en-US" altLang="zh-TW" dirty="0" smtClean="0"/>
          </a:p>
          <a:p>
            <a:r>
              <a:rPr lang="zh-TW" altLang="en-US" dirty="0" smtClean="0"/>
              <a:t>知識庫系統</a:t>
            </a:r>
            <a:endParaRPr lang="en-US" altLang="zh-TW" dirty="0" smtClean="0"/>
          </a:p>
          <a:p>
            <a:r>
              <a:rPr lang="zh-TW" altLang="en-US" dirty="0" smtClean="0"/>
              <a:t>專家系統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79110" y="41585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組織入口網站</a:t>
            </a:r>
            <a:endParaRPr lang="en-US" altLang="zh-TW" dirty="0" smtClean="0"/>
          </a:p>
          <a:p>
            <a:r>
              <a:rPr lang="zh-TW" altLang="en-US" dirty="0" smtClean="0"/>
              <a:t>搜尋引擎</a:t>
            </a:r>
            <a:endParaRPr lang="en-US" altLang="zh-TW" dirty="0" smtClean="0"/>
          </a:p>
          <a:p>
            <a:r>
              <a:rPr lang="zh-TW" altLang="en-US" dirty="0" smtClean="0"/>
              <a:t>學習管理系統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130112" y="4158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決策支援</a:t>
            </a:r>
            <a:endParaRPr lang="en-US" altLang="zh-TW" dirty="0" smtClean="0"/>
          </a:p>
          <a:p>
            <a:r>
              <a:rPr lang="zh-TW" altLang="en-US" dirty="0" smtClean="0"/>
              <a:t>組織應用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9ED-6E36-45DF-9885-E3F750FC2F4E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4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知識與決策支援的關係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充分的知識是良好決策的</a:t>
            </a:r>
            <a:r>
              <a:rPr lang="zh-TW" altLang="en-US" dirty="0" smtClean="0"/>
              <a:t>必要條件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/>
              <a:t>每個決策均有特殊的情境與考量，因此要制訂好的決策便一定需要有充分的知識。尤其是在管理決策中，有許多並不能完全用數字或數學模式來解決，唯有依靠判斷性的知識。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en-US" dirty="0"/>
              <a:t>資訊科技使知識的效用更能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/>
              <a:t>知識若只在決策者的腦中固然能解決問題，但是對它的正確性及未來改善潛力都比較缺乏客觀的評估。透過將知識</a:t>
            </a:r>
            <a:r>
              <a:rPr lang="zh-TW" altLang="en-US" dirty="0" smtClean="0"/>
              <a:t>與決策支援系統結合</a:t>
            </a:r>
            <a:r>
              <a:rPr lang="zh-TW" altLang="en-US" dirty="0"/>
              <a:t>，不但能使知識的應用更為廣泛，而且也使知識可以受到客觀的評估與檢視。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F6BB-3A4F-41C8-B852-BA1693798BF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6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知識管理系統架構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38" y="1834786"/>
            <a:ext cx="9647923" cy="3782242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BCBE-A88A-42FF-987C-9C5A90906AA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3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F3B8B-1C82-46AD-84E5-084B496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知識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智慧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/>
              <a:t>DIKW)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8885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397479" y="59425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從</a:t>
            </a:r>
            <a:r>
              <a:rPr lang="zh-TW" altLang="en-US" b="1" dirty="0">
                <a:solidFill>
                  <a:srgbClr val="0000FF"/>
                </a:solidFill>
              </a:rPr>
              <a:t>外界得到</a:t>
            </a:r>
            <a:r>
              <a:rPr lang="zh-TW" altLang="en-US" b="1" dirty="0" smtClean="0">
                <a:solidFill>
                  <a:srgbClr val="0000FF"/>
                </a:solidFill>
              </a:rPr>
              <a:t>的任何訊息、事實、原始數據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200" y="36994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經過分析整理後的資料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67622" y="341606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運用資訊解決問題的經驗法則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59144" y="219079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針對問題運用知識正確解決問題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7F22-23AC-4EF6-9BDC-63D7770D074F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0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88450-E9DC-4547-BA64-3147891F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資料探勘 </a:t>
            </a:r>
            <a:r>
              <a:rPr lang="en-US" altLang="zh-TW" dirty="0"/>
              <a:t>Data Mining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FA840B-67AA-4CEC-B136-83620272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01" y="2268404"/>
            <a:ext cx="8627915" cy="3957502"/>
          </a:xfrm>
          <a:prstGeom prst="rect">
            <a:avLst/>
          </a:prstGeom>
        </p:spPr>
      </p:pic>
      <p:sp>
        <p:nvSpPr>
          <p:cNvPr id="4" name="副標題 3">
            <a:extLst>
              <a:ext uri="{FF2B5EF4-FFF2-40B4-BE49-F238E27FC236}">
                <a16:creationId xmlns:a16="http://schemas.microsoft.com/office/drawing/2014/main" id="{2CA4B6E2-2AD8-4C6B-B74F-D9D59ABB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1" y="1644738"/>
            <a:ext cx="10515600" cy="4351338"/>
          </a:xfrm>
        </p:spPr>
        <p:txBody>
          <a:bodyPr/>
          <a:lstStyle/>
          <a:p>
            <a:r>
              <a:rPr lang="zh-TW" altLang="en-US" dirty="0"/>
              <a:t>從</a:t>
            </a:r>
            <a:r>
              <a:rPr lang="zh-TW" altLang="en-US" dirty="0">
                <a:solidFill>
                  <a:srgbClr val="FF0000"/>
                </a:solidFill>
              </a:rPr>
              <a:t>巨量資料</a:t>
            </a:r>
            <a:r>
              <a:rPr lang="zh-TW" altLang="en-US" dirty="0"/>
              <a:t>中萃取出知識</a:t>
            </a:r>
            <a:endParaRPr lang="en-US" altLang="zh-TW" dirty="0"/>
          </a:p>
          <a:p>
            <a:r>
              <a:rPr lang="en-US" altLang="zh-TW" dirty="0"/>
              <a:t>Knowledge Discovery in </a:t>
            </a:r>
            <a:r>
              <a:rPr lang="en-US" altLang="zh-TW" dirty="0">
                <a:solidFill>
                  <a:srgbClr val="FF0000"/>
                </a:solidFill>
              </a:rPr>
              <a:t>Database</a:t>
            </a:r>
            <a:r>
              <a:rPr lang="en-US" altLang="zh-TW" dirty="0"/>
              <a:t> (KDD)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5E3-4239-4804-B7B9-850C54ED6FB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604-8447-41A8-BFFF-3B16F38B59A7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371A-2F7B-40F3-A031-3A911D74034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5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監督式學習</a:t>
            </a:r>
            <a:r>
              <a:rPr lang="en-US" altLang="zh-TW" dirty="0" smtClean="0"/>
              <a:t>(Supervised Learning)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36166" y="2570672"/>
            <a:ext cx="1213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個案資料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36166" y="4270076"/>
            <a:ext cx="1213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再犯分類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34973" y="3155905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機器學習演算法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3703" y="3155905"/>
            <a:ext cx="1213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預測結果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28322" y="5799454"/>
            <a:ext cx="1213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測試資料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755811" y="3660174"/>
            <a:ext cx="7521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再犯 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55811" y="4313557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未再犯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9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個人知識管理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177-0BDA-4E31-B73A-7B8E94960D86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2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ZettleKasten</a:t>
            </a:r>
            <a:r>
              <a:rPr lang="zh-TW" altLang="en-US" dirty="0"/>
              <a:t>卡片盒筆記法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德國社會學家 </a:t>
            </a:r>
            <a:r>
              <a:rPr lang="en-US" altLang="zh-TW" dirty="0" err="1"/>
              <a:t>Niklas</a:t>
            </a:r>
            <a:r>
              <a:rPr lang="en-US" altLang="zh-TW" dirty="0"/>
              <a:t> </a:t>
            </a:r>
            <a:r>
              <a:rPr lang="en-US" altLang="zh-TW" dirty="0" err="1"/>
              <a:t>Luhmann</a:t>
            </a:r>
            <a:r>
              <a:rPr lang="zh-TW" altLang="en-US" dirty="0" smtClean="0"/>
              <a:t>發明</a:t>
            </a:r>
            <a:r>
              <a:rPr lang="en-US" altLang="zh-TW" dirty="0"/>
              <a:t>(</a:t>
            </a:r>
            <a:r>
              <a:rPr lang="zh-TW" altLang="en-US" dirty="0" smtClean="0"/>
              <a:t>學術</a:t>
            </a:r>
            <a:r>
              <a:rPr lang="zh-TW" altLang="en-US" dirty="0"/>
              <a:t>寫作的知識管理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知識的</a:t>
            </a:r>
            <a:r>
              <a:rPr lang="zh-TW" altLang="en-US" dirty="0" smtClean="0"/>
              <a:t>組成可能</a:t>
            </a:r>
            <a:r>
              <a:rPr lang="zh-TW" altLang="en-US" dirty="0"/>
              <a:t>是片段資訊蒐集而成，並將其相互連結的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/>
              <a:t>一個</a:t>
            </a:r>
            <a:r>
              <a:rPr lang="zh-TW" altLang="en-US" dirty="0" smtClean="0"/>
              <a:t>點子寫</a:t>
            </a:r>
            <a:r>
              <a:rPr lang="zh-TW" altLang="en-US" dirty="0"/>
              <a:t>在一張新的紙條</a:t>
            </a:r>
            <a:r>
              <a:rPr lang="en-US" altLang="zh-TW" dirty="0"/>
              <a:t>/</a:t>
            </a:r>
            <a:r>
              <a:rPr lang="zh-TW" altLang="en-US" dirty="0"/>
              <a:t>卡片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點子</a:t>
            </a:r>
            <a:r>
              <a:rPr lang="zh-TW" altLang="en-US" dirty="0"/>
              <a:t>關鍵字、闡述點子的內容</a:t>
            </a:r>
            <a:r>
              <a:rPr lang="zh-TW" altLang="en-US" dirty="0" smtClean="0"/>
              <a:t>、說明點子範例</a:t>
            </a:r>
            <a:endParaRPr lang="en-US" altLang="zh-TW" dirty="0" smtClean="0"/>
          </a:p>
          <a:p>
            <a:r>
              <a:rPr lang="zh-TW" altLang="en-US" dirty="0"/>
              <a:t>在卡片上加入索引並建立筆記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r>
              <a:rPr lang="zh-TW" altLang="en-US" dirty="0"/>
              <a:t>建立卡片間的網狀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r>
              <a:rPr lang="zh-TW" altLang="en-US" dirty="0" smtClean="0"/>
              <a:t>卡片分類儲存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B4BA-43CB-4050-8017-9315C3326848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＠警察大學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80" y="3930339"/>
            <a:ext cx="3996096" cy="224662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989933" y="6183281"/>
            <a:ext cx="2345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資料來源：</a:t>
            </a:r>
            <a:r>
              <a:rPr lang="en-US" altLang="zh-TW" sz="1050" dirty="0"/>
              <a:t> </a:t>
            </a:r>
            <a:r>
              <a:rPr lang="en-US" altLang="zh-TW" sz="1050" dirty="0" err="1">
                <a:hlinkClick r:id="rId3"/>
              </a:rPr>
              <a:t>Sébastien</a:t>
            </a:r>
            <a:r>
              <a:rPr lang="en-US" altLang="zh-TW" sz="1050" dirty="0">
                <a:hlinkClick r:id="rId3"/>
              </a:rPr>
              <a:t> </a:t>
            </a:r>
            <a:r>
              <a:rPr lang="en-US" altLang="zh-TW" sz="1050" dirty="0" smtClean="0">
                <a:hlinkClick r:id="rId3"/>
              </a:rPr>
              <a:t>Dubois, medium</a:t>
            </a:r>
            <a:endParaRPr lang="en-US" altLang="zh-TW" sz="1050" dirty="0"/>
          </a:p>
        </p:txBody>
      </p:sp>
    </p:spTree>
    <p:extLst>
      <p:ext uri="{BB962C8B-B14F-4D97-AF65-F5344CB8AC3E}">
        <p14:creationId xmlns:p14="http://schemas.microsoft.com/office/powerpoint/2010/main" val="20914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ZettleKasten</a:t>
            </a:r>
            <a:r>
              <a:rPr lang="zh-TW" altLang="en-US" dirty="0"/>
              <a:t>卡片盒筆記</a:t>
            </a:r>
            <a:r>
              <a:rPr lang="zh-TW" altLang="en-US" dirty="0" smtClean="0"/>
              <a:t>法實踐步驟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19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F88F-8F47-4EAC-88DF-CE71D4462C07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撰寫筆記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4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04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筆記連結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933" y="1825625"/>
            <a:ext cx="8740133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4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</a:t>
            </a:r>
            <a:r>
              <a:rPr lang="zh-TW" altLang="en-US" dirty="0"/>
              <a:t>的資料夾分類</a:t>
            </a:r>
            <a:r>
              <a:rPr lang="zh-TW" altLang="en-US" dirty="0" smtClean="0"/>
              <a:t>借重資料夾</a:t>
            </a:r>
            <a:r>
              <a:rPr lang="zh-TW" altLang="en-US" dirty="0"/>
              <a:t>、抽屜、櫃子來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數位世界裡</a:t>
            </a:r>
            <a:r>
              <a:rPr lang="zh-TW" altLang="en-US" dirty="0" smtClean="0"/>
              <a:t>，利用</a:t>
            </a:r>
            <a:r>
              <a:rPr lang="zh-TW" altLang="en-US" dirty="0"/>
              <a:t>標籤、記事</a:t>
            </a:r>
            <a:r>
              <a:rPr lang="zh-TW" altLang="en-US" dirty="0" smtClean="0"/>
              <a:t>連結方式整理</a:t>
            </a:r>
            <a:r>
              <a:rPr lang="zh-TW" altLang="en-US" dirty="0"/>
              <a:t>筆記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6930"/>
          <a:stretch/>
        </p:blipFill>
        <p:spPr>
          <a:xfrm>
            <a:off x="838200" y="3050436"/>
            <a:ext cx="4000500" cy="27924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56" y="3285641"/>
            <a:ext cx="3377287" cy="250169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9" name="向右箭號 8"/>
          <p:cNvSpPr/>
          <p:nvPr/>
        </p:nvSpPr>
        <p:spPr>
          <a:xfrm>
            <a:off x="5547100" y="4238145"/>
            <a:ext cx="640597" cy="5966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1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數位知識工具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心智地圖</a:t>
            </a:r>
            <a:endParaRPr lang="en-US" altLang="zh-TW" dirty="0" smtClean="0"/>
          </a:p>
          <a:p>
            <a:r>
              <a:rPr lang="zh-TW" altLang="en-US" dirty="0" smtClean="0"/>
              <a:t>筆記工具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endParaRPr lang="en-US" altLang="zh-TW" dirty="0" smtClean="0"/>
          </a:p>
          <a:p>
            <a:r>
              <a:rPr lang="zh-TW" altLang="en-US" dirty="0" smtClean="0"/>
              <a:t>知識網站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1C67-6D47-405E-B92A-3236254EEFAF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5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5" y="1443046"/>
            <a:ext cx="10029887" cy="47339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dirty="0"/>
              <a:t>心智圖</a:t>
            </a:r>
            <a:r>
              <a:rPr lang="en-US" altLang="zh-TW" dirty="0"/>
              <a:t>(Mind Map</a:t>
            </a:r>
            <a:r>
              <a:rPr lang="en-US" altLang="zh-TW" dirty="0" smtClean="0"/>
              <a:t>)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5782060" y="423458"/>
            <a:ext cx="5331417" cy="2340245"/>
          </a:xfrm>
          <a:prstGeom prst="wedgeRoundRectCallout">
            <a:avLst>
              <a:gd name="adj1" fmla="val -42345"/>
              <a:gd name="adj2" fmla="val 7077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一種以圖形來組織</a:t>
            </a:r>
            <a:r>
              <a:rPr lang="zh-TW" altLang="en-US" sz="2400" dirty="0">
                <a:solidFill>
                  <a:schemeClr val="tx1"/>
                </a:solidFill>
              </a:rPr>
              <a:t>和展示思維的工具，</a:t>
            </a:r>
            <a:r>
              <a:rPr lang="zh-TW" altLang="en-US" sz="2400" dirty="0" smtClean="0">
                <a:solidFill>
                  <a:schemeClr val="tx1"/>
                </a:solidFill>
              </a:rPr>
              <a:t>通常採用</a:t>
            </a:r>
            <a:r>
              <a:rPr lang="zh-TW" altLang="en-US" sz="2400" dirty="0">
                <a:solidFill>
                  <a:schemeClr val="tx1"/>
                </a:solidFill>
              </a:rPr>
              <a:t>樹狀結構，以中心主題為起點，輻射出分支主題，幫助人們整理和連接思維。</a:t>
            </a:r>
          </a:p>
        </p:txBody>
      </p:sp>
    </p:spTree>
    <p:extLst>
      <p:ext uri="{BB962C8B-B14F-4D97-AF65-F5344CB8AC3E}">
        <p14:creationId xmlns:p14="http://schemas.microsoft.com/office/powerpoint/2010/main" val="99873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心智圖與知識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1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82E-C8D1-49C6-B6B0-31DBFACEAEBF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8259537"/>
              </p:ext>
            </p:extLst>
          </p:nvPr>
        </p:nvGraphicFramePr>
        <p:xfrm>
          <a:off x="838200" y="775212"/>
          <a:ext cx="10515600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0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筆記數位工具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自由組織和管理個人的筆記、文檔、任務清單、計劃、</a:t>
            </a:r>
            <a:r>
              <a:rPr lang="zh-TW" altLang="en-US" dirty="0" smtClean="0"/>
              <a:t>知識庫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具豐富</a:t>
            </a:r>
            <a:r>
              <a:rPr lang="zh-TW" altLang="en-US" dirty="0"/>
              <a:t>的編輯和排版工具</a:t>
            </a:r>
            <a:r>
              <a:rPr lang="zh-TW" altLang="en-US" dirty="0" smtClean="0"/>
              <a:t>，用戶</a:t>
            </a:r>
            <a:r>
              <a:rPr lang="zh-TW" altLang="en-US" dirty="0"/>
              <a:t>可以自由創建和編輯內容，包括</a:t>
            </a:r>
            <a:r>
              <a:rPr lang="zh-TW" altLang="en-US" dirty="0" smtClean="0"/>
              <a:t>文字、</a:t>
            </a:r>
            <a:r>
              <a:rPr lang="zh-TW" altLang="en-US" dirty="0"/>
              <a:t>圖像、表格、嵌入式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支持多層次的組織結構</a:t>
            </a:r>
            <a:r>
              <a:rPr lang="zh-TW" altLang="en-US" dirty="0" smtClean="0"/>
              <a:t>，可以</a:t>
            </a:r>
            <a:r>
              <a:rPr lang="zh-TW" altLang="en-US" dirty="0"/>
              <a:t>創建分頁、子分頁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建立</a:t>
            </a:r>
            <a:r>
              <a:rPr lang="zh-TW" altLang="en-US" dirty="0"/>
              <a:t>自己的知識庫</a:t>
            </a:r>
            <a:r>
              <a:rPr lang="zh-TW" altLang="en-US" dirty="0" smtClean="0"/>
              <a:t>體系</a:t>
            </a:r>
            <a:endParaRPr lang="en-US" altLang="zh-TW" dirty="0" smtClean="0"/>
          </a:p>
          <a:p>
            <a:r>
              <a:rPr lang="zh-TW" altLang="en-US" dirty="0"/>
              <a:t>提供強大的搜索功能</a:t>
            </a:r>
            <a:r>
              <a:rPr lang="zh-TW" altLang="en-US" dirty="0" smtClean="0"/>
              <a:t>，可以</a:t>
            </a:r>
            <a:r>
              <a:rPr lang="zh-TW" altLang="en-US" dirty="0"/>
              <a:t>快速找到所需的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/>
              <a:t>通過內部連結建立筆記之間的</a:t>
            </a:r>
            <a:r>
              <a:rPr lang="zh-TW" altLang="en-US" dirty="0" smtClean="0"/>
              <a:t>關聯，輕鬆</a:t>
            </a:r>
            <a:r>
              <a:rPr lang="zh-TW" altLang="en-US" dirty="0"/>
              <a:t>地創建超連結，將相關的筆記</a:t>
            </a:r>
            <a:r>
              <a:rPr lang="zh-TW" altLang="en-US" dirty="0" smtClean="0"/>
              <a:t>連接一起，形成知識</a:t>
            </a:r>
            <a:r>
              <a:rPr lang="zh-TW" altLang="en-US" dirty="0"/>
              <a:t>網</a:t>
            </a:r>
            <a:r>
              <a:rPr lang="zh-TW" altLang="en-US" dirty="0" smtClean="0"/>
              <a:t>絡</a:t>
            </a:r>
            <a:endParaRPr lang="en-US" altLang="zh-TW" dirty="0" smtClean="0"/>
          </a:p>
          <a:p>
            <a:r>
              <a:rPr lang="zh-TW" altLang="en-US" dirty="0" smtClean="0"/>
              <a:t>提供豐富的外掛工具，如網頁資訊擷取、心智圖、資料管理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我的筆記工具：</a:t>
            </a:r>
            <a:r>
              <a:rPr lang="en-US" altLang="zh-TW" dirty="0" smtClean="0"/>
              <a:t>Obsidian, Notion.so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7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/>
              <a:t>文獻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有效</a:t>
            </a:r>
            <a:r>
              <a:rPr lang="zh-TW" altLang="en-US" dirty="0"/>
              <a:t>地組織、存儲和管理學術研究</a:t>
            </a:r>
            <a:r>
              <a:rPr lang="zh-TW" altLang="en-US" dirty="0" smtClean="0"/>
              <a:t>中參考</a:t>
            </a:r>
            <a:r>
              <a:rPr lang="zh-TW" altLang="en-US" dirty="0"/>
              <a:t>文獻、文章和其他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易於導入</a:t>
            </a:r>
            <a:r>
              <a:rPr lang="zh-TW" altLang="en-US" dirty="0"/>
              <a:t>和組織參考文獻，包括書籍、期刊文章、報告、</a:t>
            </a:r>
            <a:r>
              <a:rPr lang="zh-TW" altLang="en-US" dirty="0" smtClean="0"/>
              <a:t>網頁，並自動</a:t>
            </a:r>
            <a:r>
              <a:rPr lang="zh-TW" altLang="en-US" dirty="0"/>
              <a:t>擷取文章的元數據</a:t>
            </a:r>
            <a:r>
              <a:rPr lang="zh-TW" altLang="en-US" dirty="0" smtClean="0"/>
              <a:t>，將</a:t>
            </a:r>
            <a:r>
              <a:rPr lang="zh-TW" altLang="en-US" dirty="0"/>
              <a:t>其整理成格式化的參考文獻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r>
              <a:rPr lang="zh-TW" altLang="en-US" dirty="0" smtClean="0"/>
              <a:t>藉由瀏覽器外掛工具或</a:t>
            </a:r>
            <a:r>
              <a:rPr lang="zh-TW" altLang="en-US" dirty="0"/>
              <a:t>內建的檢索功能，從網頁</a:t>
            </a:r>
            <a:r>
              <a:rPr lang="zh-TW" altLang="en-US" dirty="0" smtClean="0"/>
              <a:t>或文獻資料庫中蒐集感興趣</a:t>
            </a:r>
            <a:r>
              <a:rPr lang="zh-TW" altLang="en-US" dirty="0"/>
              <a:t>的</a:t>
            </a:r>
            <a:r>
              <a:rPr lang="zh-TW" altLang="en-US" dirty="0" smtClean="0"/>
              <a:t>文獻，並存入個人文件庫，以便日後</a:t>
            </a:r>
            <a:r>
              <a:rPr lang="zh-TW" altLang="en-US" dirty="0"/>
              <a:t>查閱和</a:t>
            </a:r>
            <a:r>
              <a:rPr lang="zh-TW" altLang="en-US" dirty="0" smtClean="0"/>
              <a:t>引用，支援自動</a:t>
            </a:r>
            <a:r>
              <a:rPr lang="zh-TW" altLang="en-US" dirty="0"/>
              <a:t>備份，</a:t>
            </a:r>
            <a:r>
              <a:rPr lang="zh-TW" altLang="en-US" dirty="0" smtClean="0"/>
              <a:t>防止資料丟失</a:t>
            </a:r>
            <a:endParaRPr lang="en-US" altLang="zh-TW" dirty="0" smtClean="0"/>
          </a:p>
          <a:p>
            <a:r>
              <a:rPr lang="zh-TW" altLang="en-US" dirty="0"/>
              <a:t>支持多種引用風格，如</a:t>
            </a:r>
            <a:r>
              <a:rPr lang="en-US" altLang="zh-TW" dirty="0"/>
              <a:t>APA</a:t>
            </a:r>
            <a:r>
              <a:rPr lang="zh-TW" altLang="en-US" dirty="0"/>
              <a:t>、</a:t>
            </a:r>
            <a:r>
              <a:rPr lang="en-US" altLang="zh-TW" dirty="0"/>
              <a:t>MLA</a:t>
            </a:r>
            <a:r>
              <a:rPr lang="zh-TW" altLang="en-US" dirty="0"/>
              <a:t>、</a:t>
            </a:r>
            <a:r>
              <a:rPr lang="en-US" altLang="zh-TW" dirty="0" smtClean="0"/>
              <a:t>Chicago…</a:t>
            </a:r>
            <a:r>
              <a:rPr lang="zh-TW" altLang="en-US" dirty="0" smtClean="0"/>
              <a:t>生成</a:t>
            </a:r>
            <a:r>
              <a:rPr lang="zh-TW" altLang="en-US" dirty="0"/>
              <a:t>和格式化引用</a:t>
            </a:r>
            <a:r>
              <a:rPr lang="zh-TW" altLang="en-US" dirty="0" smtClean="0"/>
              <a:t>，產生內文</a:t>
            </a:r>
            <a:r>
              <a:rPr lang="zh-TW" altLang="en-US" dirty="0"/>
              <a:t>引用和參考文獻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r>
              <a:rPr lang="zh-TW" altLang="en-US" dirty="0" smtClean="0"/>
              <a:t>我的</a:t>
            </a:r>
            <a:r>
              <a:rPr lang="zh-TW" altLang="en-US" dirty="0"/>
              <a:t>參考文獻</a:t>
            </a:r>
            <a:r>
              <a:rPr lang="zh-TW" altLang="en-US" dirty="0" smtClean="0"/>
              <a:t>管理工具：</a:t>
            </a:r>
            <a:r>
              <a:rPr lang="en-US" altLang="zh-TW" dirty="0" err="1" smtClean="0"/>
              <a:t>Zotero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4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知識網路資源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Google </a:t>
            </a:r>
            <a:r>
              <a:rPr lang="zh-TW" altLang="en-US" dirty="0" smtClean="0"/>
              <a:t>搜尋引擎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依據關鍵字快速</a:t>
            </a:r>
            <a:r>
              <a:rPr lang="zh-TW" altLang="en-US" dirty="0"/>
              <a:t>且準確地搜索網路</a:t>
            </a:r>
            <a:r>
              <a:rPr lang="zh-TW" altLang="en-US" dirty="0" smtClean="0"/>
              <a:t>上各種</a:t>
            </a:r>
            <a:r>
              <a:rPr lang="zh-TW" altLang="en-US" dirty="0"/>
              <a:t>內容，包括網頁、圖片、新聞、視頻、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根據搜索</a:t>
            </a:r>
            <a:r>
              <a:rPr lang="zh-TW" altLang="en-US" dirty="0"/>
              <a:t>內容和個人化設定，提供智慧型搜尋</a:t>
            </a:r>
            <a:r>
              <a:rPr lang="zh-TW" altLang="en-US" dirty="0" smtClean="0"/>
              <a:t>結果，根據</a:t>
            </a:r>
            <a:r>
              <a:rPr lang="zh-TW" altLang="en-US" dirty="0"/>
              <a:t>搜索的相關性、熱門度和其他因素，呈現最相關和最有用的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提供有用</a:t>
            </a:r>
            <a:r>
              <a:rPr lang="zh-TW" altLang="en-US" dirty="0"/>
              <a:t>的搜索工具，例如圖片搜索、地圖搜索、新聞搜索、學術搜索等</a:t>
            </a:r>
            <a:r>
              <a:rPr lang="zh-TW" altLang="en-US" dirty="0" smtClean="0"/>
              <a:t>，滿足使用者</a:t>
            </a:r>
            <a:r>
              <a:rPr lang="zh-TW" altLang="en-US" dirty="0"/>
              <a:t>的需求</a:t>
            </a: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Wikipedia </a:t>
            </a:r>
            <a:r>
              <a:rPr lang="zh-TW" altLang="en-US" dirty="0"/>
              <a:t>維基百</a:t>
            </a:r>
            <a:r>
              <a:rPr lang="zh-TW" altLang="en-US" dirty="0" smtClean="0"/>
              <a:t>科</a:t>
            </a:r>
            <a:endParaRPr lang="en-US" altLang="zh-TW" dirty="0" smtClean="0"/>
          </a:p>
          <a:p>
            <a:pPr lvl="1"/>
            <a:r>
              <a:rPr lang="zh-TW" altLang="en-US" dirty="0"/>
              <a:t>以協作方式創建和編輯的免費線上百科全書</a:t>
            </a:r>
            <a:r>
              <a:rPr lang="zh-TW" altLang="en-US" dirty="0" smtClean="0"/>
              <a:t>，</a:t>
            </a:r>
            <a:r>
              <a:rPr lang="zh-TW" altLang="en-US" dirty="0"/>
              <a:t>包含了來自各個領域的大量知識和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zh-TW" altLang="en-US" dirty="0"/>
              <a:t>由社群共同進行</a:t>
            </a:r>
            <a:r>
              <a:rPr lang="zh-TW" altLang="en-US" dirty="0" smtClean="0"/>
              <a:t>，使知識</a:t>
            </a:r>
            <a:r>
              <a:rPr lang="zh-TW" altLang="en-US" dirty="0"/>
              <a:t>的</a:t>
            </a:r>
            <a:r>
              <a:rPr lang="zh-TW" altLang="en-US" dirty="0" smtClean="0"/>
              <a:t>貢獻開放</a:t>
            </a:r>
            <a:r>
              <a:rPr lang="zh-TW" altLang="en-US" dirty="0"/>
              <a:t>且多樣化，</a:t>
            </a:r>
            <a:r>
              <a:rPr lang="zh-TW" altLang="en-US" dirty="0" smtClean="0"/>
              <a:t>促進知識分享</a:t>
            </a:r>
            <a:r>
              <a:rPr lang="zh-TW" altLang="en-US" dirty="0"/>
              <a:t>和</a:t>
            </a:r>
            <a:r>
              <a:rPr lang="zh-TW" altLang="en-US" dirty="0" smtClean="0"/>
              <a:t>共享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擁有</a:t>
            </a:r>
            <a:r>
              <a:rPr lang="zh-TW" altLang="en-US" dirty="0"/>
              <a:t>審核和監督機制，以確保文章的準確性、客觀性和</a:t>
            </a:r>
            <a:r>
              <a:rPr lang="zh-TW" altLang="en-US" dirty="0" smtClean="0"/>
              <a:t>可靠性</a:t>
            </a:r>
            <a:endParaRPr lang="en-US" altLang="zh-TW" dirty="0" smtClean="0"/>
          </a:p>
          <a:p>
            <a:pPr lvl="1"/>
            <a:r>
              <a:rPr lang="zh-TW" altLang="en-US" dirty="0"/>
              <a:t>包含引用和參考資源</a:t>
            </a:r>
            <a:r>
              <a:rPr lang="zh-TW" altLang="en-US" dirty="0" smtClean="0"/>
              <a:t>，可作為</a:t>
            </a:r>
            <a:r>
              <a:rPr lang="zh-TW" altLang="en-US" dirty="0"/>
              <a:t>進一步研究和學習的起點</a:t>
            </a:r>
            <a:r>
              <a:rPr lang="zh-TW" altLang="en-US" dirty="0" smtClean="0"/>
              <a:t>。點</a:t>
            </a:r>
            <a:r>
              <a:rPr lang="zh-TW" altLang="en-US" dirty="0"/>
              <a:t>擊引文中的連結</a:t>
            </a:r>
            <a:r>
              <a:rPr lang="zh-TW" altLang="en-US" dirty="0" smtClean="0"/>
              <a:t>，探索</a:t>
            </a:r>
            <a:r>
              <a:rPr lang="zh-TW" altLang="en-US" dirty="0"/>
              <a:t>更多相關的資訊和資源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＠警察大學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32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5625"/>
            <a:ext cx="1295400" cy="438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972" y="1143250"/>
            <a:ext cx="1725828" cy="10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0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善用人工智慧工具 </a:t>
            </a:r>
            <a:r>
              <a:rPr lang="en-US" altLang="zh-TW" dirty="0" err="1" smtClean="0"/>
              <a:t>ChatGPT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 err="1"/>
              <a:t>ChatGPT</a:t>
            </a:r>
            <a:r>
              <a:rPr lang="zh-TW" altLang="en-US" dirty="0" smtClean="0"/>
              <a:t>是基於</a:t>
            </a:r>
            <a:r>
              <a:rPr lang="en-US" altLang="zh-TW" dirty="0"/>
              <a:t>GPT</a:t>
            </a:r>
            <a:r>
              <a:rPr lang="zh-TW" altLang="en-US" dirty="0"/>
              <a:t>（</a:t>
            </a:r>
            <a:r>
              <a:rPr lang="en-US" altLang="zh-TW" dirty="0"/>
              <a:t>Generative Pre-trained Transformer</a:t>
            </a:r>
            <a:r>
              <a:rPr lang="zh-TW" altLang="en-US" dirty="0"/>
              <a:t>）的自然語言處理模型，由</a:t>
            </a:r>
            <a:r>
              <a:rPr lang="en-US" altLang="zh-TW" dirty="0" err="1"/>
              <a:t>OpenAI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可生成</a:t>
            </a:r>
            <a:r>
              <a:rPr lang="zh-TW" altLang="en-US" dirty="0"/>
              <a:t>自然流暢的對話回應</a:t>
            </a:r>
            <a:r>
              <a:rPr lang="zh-TW" altLang="en-US" dirty="0" smtClean="0"/>
              <a:t>和</a:t>
            </a:r>
            <a:r>
              <a:rPr lang="zh-TW" altLang="en-US" dirty="0"/>
              <a:t>理解用戶的輸入並生成相應的</a:t>
            </a:r>
            <a:r>
              <a:rPr lang="zh-TW" altLang="en-US" dirty="0" smtClean="0"/>
              <a:t>回答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藉由大量</a:t>
            </a:r>
            <a:r>
              <a:rPr lang="zh-TW" altLang="en-US" dirty="0"/>
              <a:t>的預訓練數據和預設的對話</a:t>
            </a:r>
            <a:r>
              <a:rPr lang="zh-TW" altLang="en-US" dirty="0" smtClean="0"/>
              <a:t>設置，</a:t>
            </a:r>
            <a:r>
              <a:rPr lang="zh-TW" altLang="en-US" dirty="0"/>
              <a:t>可以應對各種主題，回答問題，提供建議，進行對話和提供資訊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不</a:t>
            </a:r>
            <a:r>
              <a:rPr lang="zh-TW" altLang="en-US" dirty="0"/>
              <a:t>具備真正的意識、理解和思考能力</a:t>
            </a:r>
            <a:r>
              <a:rPr lang="zh-TW" altLang="en-US" dirty="0" smtClean="0"/>
              <a:t>，僅藉由學習</a:t>
            </a:r>
            <a:r>
              <a:rPr lang="zh-TW" altLang="en-US" dirty="0"/>
              <a:t>大量</a:t>
            </a:r>
            <a:r>
              <a:rPr lang="zh-TW" altLang="en-US" dirty="0" smtClean="0"/>
              <a:t>文字數據</a:t>
            </a:r>
            <a:r>
              <a:rPr lang="zh-TW" altLang="en-US" dirty="0"/>
              <a:t>中的統計模式來生成</a:t>
            </a:r>
            <a:r>
              <a:rPr lang="zh-TW" altLang="en-US" dirty="0" smtClean="0"/>
              <a:t>回答，謹慎評估其回答，並加以驗證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ChatGPT</a:t>
            </a:r>
            <a:r>
              <a:rPr lang="zh-TW" altLang="en-US" dirty="0" smtClean="0"/>
              <a:t>時要注意</a:t>
            </a:r>
            <a:r>
              <a:rPr lang="zh-TW" altLang="en-US" dirty="0"/>
              <a:t>輸入</a:t>
            </a:r>
            <a:r>
              <a:rPr lang="zh-TW" altLang="en-US" dirty="0" smtClean="0"/>
              <a:t>提示</a:t>
            </a:r>
            <a:r>
              <a:rPr lang="en-US" altLang="zh-TW" dirty="0" smtClean="0"/>
              <a:t>(prompt</a:t>
            </a:r>
            <a:r>
              <a:rPr lang="en-US" altLang="zh-TW" dirty="0"/>
              <a:t>)</a:t>
            </a:r>
            <a:r>
              <a:rPr lang="zh-TW" altLang="en-US" dirty="0" smtClean="0"/>
              <a:t>引導</a:t>
            </a:r>
            <a:r>
              <a:rPr lang="en-US" altLang="zh-TW" dirty="0" err="1"/>
              <a:t>ChatGPT</a:t>
            </a:r>
            <a:r>
              <a:rPr lang="zh-TW" altLang="en-US" dirty="0"/>
              <a:t>生成合適、有意義和相關的回答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66A5ACA-BA46-40CE-BC85-5901191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ChatGPT</a:t>
            </a:r>
            <a:r>
              <a:rPr lang="zh-TW" altLang="en-US" dirty="0"/>
              <a:t>誕生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0221C05-B2C0-4194-8412-E2B2BCC3B297}"/>
              </a:ext>
            </a:extLst>
          </p:cNvPr>
          <p:cNvSpPr/>
          <p:nvPr/>
        </p:nvSpPr>
        <p:spPr>
          <a:xfrm>
            <a:off x="5310908" y="1978891"/>
            <a:ext cx="1736437" cy="1016000"/>
          </a:xfrm>
          <a:prstGeom prst="round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GPT</a:t>
            </a: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基石模型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844AF8-B648-432B-B31A-54ED68352BC6}"/>
              </a:ext>
            </a:extLst>
          </p:cNvPr>
          <p:cNvSpPr/>
          <p:nvPr/>
        </p:nvSpPr>
        <p:spPr>
          <a:xfrm>
            <a:off x="5310908" y="3634509"/>
            <a:ext cx="1736437" cy="1016000"/>
          </a:xfrm>
          <a:prstGeom prst="roundRect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ChatGPT</a:t>
            </a:r>
            <a:endParaRPr lang="zh-TW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12AE2F0-1520-41FE-8927-516999D5FFE0}"/>
              </a:ext>
            </a:extLst>
          </p:cNvPr>
          <p:cNvSpPr/>
          <p:nvPr/>
        </p:nvSpPr>
        <p:spPr>
          <a:xfrm>
            <a:off x="5310908" y="5290127"/>
            <a:ext cx="1736437" cy="1016000"/>
          </a:xfrm>
          <a:prstGeom prst="roundRect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ChatGPT</a:t>
            </a:r>
            <a:endParaRPr lang="zh-TW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3A46CB-65D6-4A84-88CD-DE38B8426775}"/>
              </a:ext>
            </a:extLst>
          </p:cNvPr>
          <p:cNvSpPr txBox="1"/>
          <p:nvPr/>
        </p:nvSpPr>
        <p:spPr>
          <a:xfrm>
            <a:off x="1754908" y="22252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自監督式模型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7A93-66B6-4936-9107-81E2DD894702}"/>
              </a:ext>
            </a:extLst>
          </p:cNvPr>
          <p:cNvSpPr txBox="1"/>
          <p:nvPr/>
        </p:nvSpPr>
        <p:spPr>
          <a:xfrm>
            <a:off x="2113980" y="38700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監督式模型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5BCCDE-593E-4FE7-A51D-951F2A8F6E74}"/>
              </a:ext>
            </a:extLst>
          </p:cNvPr>
          <p:cNvSpPr txBox="1"/>
          <p:nvPr/>
        </p:nvSpPr>
        <p:spPr>
          <a:xfrm>
            <a:off x="2113979" y="553651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增強式模型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89C57BF-90C8-4D5A-9F99-9CA7615ADDBF}"/>
              </a:ext>
            </a:extLst>
          </p:cNvPr>
          <p:cNvSpPr/>
          <p:nvPr/>
        </p:nvSpPr>
        <p:spPr>
          <a:xfrm>
            <a:off x="4434604" y="2244575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8B8A663-B7E8-494B-A0DA-D9815CC2B865}"/>
              </a:ext>
            </a:extLst>
          </p:cNvPr>
          <p:cNvSpPr/>
          <p:nvPr/>
        </p:nvSpPr>
        <p:spPr>
          <a:xfrm>
            <a:off x="4434604" y="3900193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B9AF119-CD3F-4177-8233-4899A3E52891}"/>
              </a:ext>
            </a:extLst>
          </p:cNvPr>
          <p:cNvSpPr/>
          <p:nvPr/>
        </p:nvSpPr>
        <p:spPr>
          <a:xfrm>
            <a:off x="4467505" y="5555811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5F6D4C7-EA2C-4314-B690-91C702D9E04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264244" y="3509956"/>
            <a:ext cx="1419698" cy="1334516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2CE8416A-A4F7-4EDB-AFAC-3667B99CFC05}"/>
              </a:ext>
            </a:extLst>
          </p:cNvPr>
          <p:cNvSpPr/>
          <p:nvPr/>
        </p:nvSpPr>
        <p:spPr>
          <a:xfrm flipH="1">
            <a:off x="7489536" y="3886061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7CF3A7A-8BB3-459D-AEC1-528576E644E6}"/>
              </a:ext>
            </a:extLst>
          </p:cNvPr>
          <p:cNvSpPr/>
          <p:nvPr/>
        </p:nvSpPr>
        <p:spPr>
          <a:xfrm rot="5400000">
            <a:off x="5911271" y="3072384"/>
            <a:ext cx="535709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0BFA4A-3F6B-43FD-BA6E-68C685C58B2A}"/>
              </a:ext>
            </a:extLst>
          </p:cNvPr>
          <p:cNvSpPr txBox="1"/>
          <p:nvPr/>
        </p:nvSpPr>
        <p:spPr>
          <a:xfrm>
            <a:off x="1937027" y="429469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Supervised Learning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69C5B3-11E9-43FD-89EB-B55CE63151DC}"/>
              </a:ext>
            </a:extLst>
          </p:cNvPr>
          <p:cNvSpPr txBox="1"/>
          <p:nvPr/>
        </p:nvSpPr>
        <p:spPr>
          <a:xfrm>
            <a:off x="1554281" y="5936795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Reinforcement Learning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E974D46-DC9B-41E9-9A4D-DD5AB1732B1F}"/>
              </a:ext>
            </a:extLst>
          </p:cNvPr>
          <p:cNvSpPr txBox="1"/>
          <p:nvPr/>
        </p:nvSpPr>
        <p:spPr>
          <a:xfrm>
            <a:off x="4921403" y="3098428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Finetune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5B0DA0-8BC9-439A-88AD-8EE768637C1A}"/>
              </a:ext>
            </a:extLst>
          </p:cNvPr>
          <p:cNvSpPr txBox="1"/>
          <p:nvPr/>
        </p:nvSpPr>
        <p:spPr>
          <a:xfrm>
            <a:off x="8264243" y="228683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大量擷取網路資訊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018D2E6-2701-4F55-B2E9-E66BF422AAD1}"/>
              </a:ext>
            </a:extLst>
          </p:cNvPr>
          <p:cNvSpPr/>
          <p:nvPr/>
        </p:nvSpPr>
        <p:spPr>
          <a:xfrm flipH="1">
            <a:off x="7489535" y="2292944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0E41BEE-67D0-42FF-8BB4-51727FD55F7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8436414" y="5144261"/>
            <a:ext cx="1641607" cy="125207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516C7FAF-E2BB-475B-AC8B-29B13893EC75}"/>
              </a:ext>
            </a:extLst>
          </p:cNvPr>
          <p:cNvSpPr/>
          <p:nvPr/>
        </p:nvSpPr>
        <p:spPr>
          <a:xfrm flipH="1">
            <a:off x="7489535" y="5555811"/>
            <a:ext cx="535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71239" y="15116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文字接龍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2023/3/27 </a:t>
            </a:r>
            <a:r>
              <a:rPr lang="zh-TW" altLang="en-US"/>
              <a:t>＠中央警察大學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5E3-4239-4804-B7B9-850C54ED6FB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提示工程（</a:t>
            </a:r>
            <a:r>
              <a:rPr lang="en-US" altLang="zh-TW" dirty="0" smtClean="0"/>
              <a:t>prompt engineering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清晰和明確的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/>
              <a:t>提供</a:t>
            </a:r>
            <a:r>
              <a:rPr lang="zh-TW" altLang="en-US" dirty="0" smtClean="0"/>
              <a:t>上下文</a:t>
            </a:r>
            <a:endParaRPr lang="en-US" altLang="zh-TW" dirty="0" smtClean="0"/>
          </a:p>
          <a:p>
            <a:r>
              <a:rPr lang="zh-TW" altLang="en-US" dirty="0"/>
              <a:t>控制生成的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r>
              <a:rPr lang="zh-TW" altLang="en-US" dirty="0"/>
              <a:t>引導生成</a:t>
            </a:r>
            <a:r>
              <a:rPr lang="zh-TW" altLang="en-US" dirty="0" smtClean="0"/>
              <a:t>風格</a:t>
            </a:r>
            <a:endParaRPr lang="en-US" altLang="zh-TW" dirty="0" smtClean="0"/>
          </a:p>
          <a:p>
            <a:r>
              <a:rPr lang="zh-TW" altLang="en-US" dirty="0"/>
              <a:t>反饋和調整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DA4-B388-4E79-9941-D76191DD642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6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案例展示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/>
              <a:t>以巨量資料分析觀點探勘犯罪風 險因子與保護管束再犯之關聯性（</a:t>
            </a:r>
            <a:r>
              <a:rPr lang="zh-TW" altLang="en-US" sz="3200" dirty="0" smtClean="0"/>
              <a:t>法務部保護司委託研究）</a:t>
            </a:r>
            <a:endParaRPr lang="zh-TW" altLang="en-US" sz="32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DBCB-99F4-4D76-909B-81EF5448A33C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再犯預測知識體系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593" y="1933575"/>
            <a:ext cx="980141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95" y="128946"/>
            <a:ext cx="8036012" cy="65925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6484" y="334297"/>
            <a:ext cx="738664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600" dirty="0" smtClean="0"/>
              <a:t>再犯預測研究知識體系進階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809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Q/A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8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知識經濟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B9E6-73B6-4EF8-9CCE-1B98872FCBF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D24FE-799F-44E3-8C02-E7DD7465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6DFB2-FCBF-4AD8-9B84-B3CBBE62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侯智薰，了解何謂「知識管理」前，先搞懂知識的特性與分類，關鍵評論，</a:t>
            </a:r>
            <a:r>
              <a:rPr lang="en-US" altLang="zh-TW" sz="1800" dirty="0"/>
              <a:t>2017/7/16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2FB8-0439-4959-A74B-BDEB416537DB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93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組織中的知識源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個人知識</a:t>
            </a:r>
            <a:endParaRPr lang="en-US" altLang="zh-TW" dirty="0" smtClean="0"/>
          </a:p>
          <a:p>
            <a:pPr lvl="1"/>
            <a:r>
              <a:rPr lang="zh-TW" altLang="en-US" dirty="0"/>
              <a:t>員工本身所擁有的知識，包括特定技能、經驗、習慣、直覺、價值觀</a:t>
            </a:r>
            <a:r>
              <a:rPr lang="zh-TW" altLang="en-US" dirty="0" smtClean="0"/>
              <a:t>等。如何將員工</a:t>
            </a:r>
            <a:r>
              <a:rPr lang="zh-TW" altLang="en-US" dirty="0"/>
              <a:t>知識化為組織的結構化知識</a:t>
            </a:r>
            <a:r>
              <a:rPr lang="zh-TW" altLang="en-US" dirty="0" smtClean="0"/>
              <a:t>，是</a:t>
            </a:r>
            <a:r>
              <a:rPr lang="zh-TW" altLang="en-US" dirty="0"/>
              <a:t>知識管理的重要工作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結構知識</a:t>
            </a:r>
            <a:endParaRPr lang="en-US" altLang="zh-TW" dirty="0" smtClean="0"/>
          </a:p>
          <a:p>
            <a:pPr lvl="1"/>
            <a:r>
              <a:rPr lang="zh-TW" altLang="en-US" dirty="0"/>
              <a:t>組織的知識，不會隨著員工離職而</a:t>
            </a:r>
            <a:r>
              <a:rPr lang="zh-TW" altLang="en-US" dirty="0" smtClean="0"/>
              <a:t>消失，包括</a:t>
            </a:r>
            <a:r>
              <a:rPr lang="zh-TW" altLang="en-US" dirty="0"/>
              <a:t>實體的知識與抽象的</a:t>
            </a:r>
            <a:r>
              <a:rPr lang="zh-TW" altLang="en-US" dirty="0" smtClean="0"/>
              <a:t>知識，實體</a:t>
            </a:r>
            <a:r>
              <a:rPr lang="zh-TW" altLang="en-US" dirty="0"/>
              <a:t>知識</a:t>
            </a:r>
            <a:r>
              <a:rPr lang="zh-TW" altLang="en-US" dirty="0" smtClean="0"/>
              <a:t>包括科技</a:t>
            </a:r>
            <a:r>
              <a:rPr lang="zh-TW" altLang="en-US" dirty="0"/>
              <a:t>、發明、資料、文件、製程等</a:t>
            </a:r>
            <a:r>
              <a:rPr lang="zh-TW" altLang="en-US" dirty="0" smtClean="0"/>
              <a:t>；抽象</a:t>
            </a:r>
            <a:r>
              <a:rPr lang="zh-TW" altLang="en-US" dirty="0"/>
              <a:t>的知識，如策略和管理文化、組織程序等</a:t>
            </a:r>
            <a:endParaRPr lang="en-US" altLang="zh-TW" dirty="0" smtClean="0"/>
          </a:p>
          <a:p>
            <a:r>
              <a:rPr lang="zh-TW" altLang="en-US" dirty="0" smtClean="0"/>
              <a:t>顧客知識</a:t>
            </a:r>
            <a:endParaRPr lang="en-US" altLang="zh-TW" dirty="0" smtClean="0"/>
          </a:p>
          <a:p>
            <a:pPr lvl="1"/>
            <a:r>
              <a:rPr lang="zh-TW" altLang="en-US" dirty="0"/>
              <a:t>企業所蒐集有關客戶的資訊，如顧客偏好、市場佔有率、顧客滯留率等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EED8-98C6-4953-9D48-7DCF5FBAF09B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47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個人知識管理應用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作研究的建議</a:t>
            </a:r>
            <a:endParaRPr lang="en-US" altLang="zh-TW" dirty="0" smtClean="0"/>
          </a:p>
          <a:p>
            <a:r>
              <a:rPr lang="zh-TW" altLang="en-US" dirty="0" smtClean="0"/>
              <a:t>寫論文的建議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9EF3-B9A5-4C1F-8A45-AAE03D1F4990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知識經濟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886-9359-480C-B514-2A2763262495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847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5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知識經濟的指標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265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D1F9-4768-4D33-BD82-9D73C148B433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智慧局公布</a:t>
            </a:r>
            <a:r>
              <a:rPr lang="en-US" altLang="zh-TW" b="1" dirty="0"/>
              <a:t>111</a:t>
            </a:r>
            <a:r>
              <a:rPr lang="zh-TW" altLang="en-US" b="1" dirty="0"/>
              <a:t>年專利</a:t>
            </a:r>
            <a:r>
              <a:rPr lang="zh-TW" altLang="en-US" b="1" dirty="0" smtClean="0"/>
              <a:t>百大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38" y="1686564"/>
            <a:ext cx="7529749" cy="4669785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97A-9432-405B-A993-D5FE5EBD05D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知識基本概念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2381-7C1B-4DE4-B657-4EB8BE5BB8AC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3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知識的基本概念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存在</a:t>
            </a:r>
            <a:r>
              <a:rPr lang="zh-TW" altLang="en-US" dirty="0"/>
              <a:t>於人們腦中的決策與</a:t>
            </a:r>
            <a:r>
              <a:rPr lang="zh-TW" altLang="en-US" dirty="0" smtClean="0"/>
              <a:t>判斷準則解決</a:t>
            </a:r>
            <a:r>
              <a:rPr lang="zh-TW" altLang="en-US" dirty="0"/>
              <a:t>日常生活</a:t>
            </a:r>
            <a:r>
              <a:rPr lang="zh-TW" altLang="en-US" dirty="0" smtClean="0"/>
              <a:t>中面臨</a:t>
            </a:r>
            <a:r>
              <a:rPr lang="zh-TW" altLang="en-US" dirty="0"/>
              <a:t>的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 smtClean="0"/>
              <a:t>知識</a:t>
            </a:r>
            <a:r>
              <a:rPr lang="zh-TW" altLang="en-US" dirty="0"/>
              <a:t>存在的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具體</a:t>
            </a:r>
            <a:r>
              <a:rPr lang="zh-TW" altLang="en-US" dirty="0"/>
              <a:t>的</a:t>
            </a:r>
            <a:r>
              <a:rPr lang="zh-TW" altLang="en-US" dirty="0" smtClean="0"/>
              <a:t>事實</a:t>
            </a:r>
            <a:endParaRPr lang="en-US" altLang="zh-TW" dirty="0"/>
          </a:p>
          <a:p>
            <a:pPr lvl="2"/>
            <a:r>
              <a:rPr lang="zh-TW" altLang="en-US" dirty="0"/>
              <a:t>事實指可獨立驗證且穩定的真理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意識</a:t>
            </a:r>
            <a:r>
              <a:rPr lang="zh-TW" altLang="en-US" dirty="0"/>
              <a:t>、識別力、智慧、法則、認知、經驗、技術、學習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模式能清楚第表達出事時間因果關係或數學方程式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基模為導引思考的心裡模式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直覺指以現有的理論或資料不能完全預測的現象、關係、或未來事件的臆測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0574-D26E-4D41-850C-5DF9B978C6A1}" type="datetime1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＠警察大學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C601-DA7B-4E9D-A0A6-06F04C1D4F0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1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2625</Words>
  <Application>Microsoft Office PowerPoint</Application>
  <PresentationFormat>寬螢幕</PresentationFormat>
  <Paragraphs>392</Paragraphs>
  <Slides>42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知識管理</vt:lpstr>
      <vt:lpstr>前言</vt:lpstr>
      <vt:lpstr>PowerPoint 簡報</vt:lpstr>
      <vt:lpstr>知識經濟</vt:lpstr>
      <vt:lpstr>知識經濟</vt:lpstr>
      <vt:lpstr>知識經濟的指標</vt:lpstr>
      <vt:lpstr>智慧局公布111年專利百大</vt:lpstr>
      <vt:lpstr>知識基本概念</vt:lpstr>
      <vt:lpstr>知識的基本概念</vt:lpstr>
      <vt:lpstr>知識的產生</vt:lpstr>
      <vt:lpstr>知識分類</vt:lpstr>
      <vt:lpstr>知識表達與推理</vt:lpstr>
      <vt:lpstr>組織知識管理</vt:lpstr>
      <vt:lpstr>知識管理的五大面向</vt:lpstr>
      <vt:lpstr>組織知識價值鏈</vt:lpstr>
      <vt:lpstr>知識與決策支援的關係</vt:lpstr>
      <vt:lpstr>知識管理系統架構</vt:lpstr>
      <vt:lpstr>資料資訊知識智慧 (DIKW)</vt:lpstr>
      <vt:lpstr>資料探勘 Data Mining</vt:lpstr>
      <vt:lpstr>監督式學習(Supervised Learning)</vt:lpstr>
      <vt:lpstr>個人知識管理</vt:lpstr>
      <vt:lpstr>ZettleKasten卡片盒筆記法</vt:lpstr>
      <vt:lpstr>ZettleKasten卡片盒筆記法實踐步驟</vt:lpstr>
      <vt:lpstr>撰寫筆記</vt:lpstr>
      <vt:lpstr>筆記連結</vt:lpstr>
      <vt:lpstr>數位連結</vt:lpstr>
      <vt:lpstr>數位知識工具</vt:lpstr>
      <vt:lpstr>心智圖(Mind Map)</vt:lpstr>
      <vt:lpstr>心智圖與知識管理</vt:lpstr>
      <vt:lpstr>筆記數位工具</vt:lpstr>
      <vt:lpstr>參考文獻管理</vt:lpstr>
      <vt:lpstr>知識網路資源</vt:lpstr>
      <vt:lpstr>善用人工智慧工具 ChatGPT</vt:lpstr>
      <vt:lpstr>ChatGPT誕生</vt:lpstr>
      <vt:lpstr>提示工程（prompt engineering） 策略</vt:lpstr>
      <vt:lpstr>案例展示</vt:lpstr>
      <vt:lpstr>再犯預測知識體系</vt:lpstr>
      <vt:lpstr>PowerPoint 簡報</vt:lpstr>
      <vt:lpstr>Q/A</vt:lpstr>
      <vt:lpstr>參考文獻</vt:lpstr>
      <vt:lpstr>組織中的知識源</vt:lpstr>
      <vt:lpstr>個人知識管理應用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知識管理</dc:title>
  <dc:creator>鍾健雄</dc:creator>
  <cp:lastModifiedBy>Jainshone Chung</cp:lastModifiedBy>
  <cp:revision>62</cp:revision>
  <dcterms:created xsi:type="dcterms:W3CDTF">2023-06-14T01:52:37Z</dcterms:created>
  <dcterms:modified xsi:type="dcterms:W3CDTF">2023-07-15T14:08:07Z</dcterms:modified>
</cp:coreProperties>
</file>