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7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8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6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4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4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9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84B6-4C1D-4CD4-B26C-628499C0FC3E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ction Button: Custom 10">
            <a:hlinkClick r:id="" action="ppaction://noaction" highlightClick="1"/>
          </p:cNvPr>
          <p:cNvSpPr/>
          <p:nvPr/>
        </p:nvSpPr>
        <p:spPr>
          <a:xfrm>
            <a:off x="1022285" y="304800"/>
            <a:ext cx="3017067" cy="16764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254000" h="254000" prst="convex"/>
            <a:bevelB w="254000" h="2540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Monotype Corsiva" pitchFamily="66" charset="0"/>
              </a:rPr>
              <a:t>Start Game!</a:t>
            </a:r>
            <a:endParaRPr lang="en-US" sz="3200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12" name="Action Button: Custom 11">
            <a:hlinkClick r:id="" action="ppaction://noaction" highlightClick="1"/>
          </p:cNvPr>
          <p:cNvSpPr/>
          <p:nvPr/>
        </p:nvSpPr>
        <p:spPr>
          <a:xfrm>
            <a:off x="1022284" y="2362200"/>
            <a:ext cx="3017067" cy="16764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254000" h="254000" prst="convex"/>
            <a:bevelB w="254000" h="2540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Monotype Corsiva" pitchFamily="66" charset="0"/>
              </a:rPr>
              <a:t>Singleplayer</a:t>
            </a:r>
            <a:endParaRPr lang="en-US" sz="3200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13" name="Action Button: Custom 12">
            <a:hlinkClick r:id="" action="ppaction://noaction" highlightClick="1"/>
          </p:cNvPr>
          <p:cNvSpPr/>
          <p:nvPr/>
        </p:nvSpPr>
        <p:spPr>
          <a:xfrm>
            <a:off x="1022283" y="4419600"/>
            <a:ext cx="3017067" cy="16764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254000" h="254000" prst="convex"/>
            <a:bevelB w="254000" h="2540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Monotype Corsiva" pitchFamily="66" charset="0"/>
              </a:rPr>
              <a:t>Options</a:t>
            </a:r>
            <a:endParaRPr lang="en-US" sz="3200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14" name="Action Button: Custom 13">
            <a:hlinkClick r:id="" action="ppaction://noaction" highlightClick="1"/>
          </p:cNvPr>
          <p:cNvSpPr/>
          <p:nvPr/>
        </p:nvSpPr>
        <p:spPr>
          <a:xfrm>
            <a:off x="5105400" y="304800"/>
            <a:ext cx="3017067" cy="16764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254000" h="254000" prst="convex"/>
            <a:bevelB w="254000" h="2540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Monotype Corsiva" pitchFamily="66" charset="0"/>
              </a:rPr>
              <a:t>Main Menu</a:t>
            </a:r>
            <a:endParaRPr lang="en-US" sz="3200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15" name="Action Button: Custom 14">
            <a:hlinkClick r:id="" action="ppaction://noaction" highlightClick="1"/>
          </p:cNvPr>
          <p:cNvSpPr/>
          <p:nvPr/>
        </p:nvSpPr>
        <p:spPr>
          <a:xfrm>
            <a:off x="5105399" y="2362200"/>
            <a:ext cx="3017067" cy="16764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254000" h="254000" prst="convex"/>
            <a:bevelB w="254000" h="2540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Monotype Corsiva" pitchFamily="66" charset="0"/>
              </a:rPr>
              <a:t>Multiplayer</a:t>
            </a:r>
            <a:endParaRPr lang="en-US" sz="3200" dirty="0">
              <a:solidFill>
                <a:schemeClr val="tx1"/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4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</dc:creator>
  <cp:lastModifiedBy>Kenneth</cp:lastModifiedBy>
  <cp:revision>2</cp:revision>
  <dcterms:created xsi:type="dcterms:W3CDTF">2013-05-05T18:29:51Z</dcterms:created>
  <dcterms:modified xsi:type="dcterms:W3CDTF">2013-05-05T18:50:15Z</dcterms:modified>
</cp:coreProperties>
</file>