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9" r:id="rId8"/>
    <p:sldId id="270" r:id="rId9"/>
    <p:sldId id="271" r:id="rId10"/>
    <p:sldId id="260" r:id="rId11"/>
    <p:sldId id="272" r:id="rId12"/>
    <p:sldId id="261" r:id="rId13"/>
    <p:sldId id="273" r:id="rId14"/>
    <p:sldId id="262" r:id="rId15"/>
    <p:sldId id="274" r:id="rId16"/>
    <p:sldId id="263" r:id="rId17"/>
    <p:sldId id="275" r:id="rId18"/>
    <p:sldId id="264" r:id="rId19"/>
    <p:sldId id="276" r:id="rId20"/>
    <p:sldId id="277" r:id="rId21"/>
    <p:sldId id="265" r:id="rId22"/>
    <p:sldId id="266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1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0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4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2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7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 and Exact computation of geodesic distances on Triangular mesh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Adrien</a:t>
            </a:r>
            <a:r>
              <a:rPr lang="en-US" dirty="0" smtClean="0"/>
              <a:t> </a:t>
            </a:r>
            <a:r>
              <a:rPr lang="en-US" dirty="0" err="1" smtClean="0"/>
              <a:t>Matricon</a:t>
            </a:r>
            <a:r>
              <a:rPr lang="en-US" dirty="0" smtClean="0"/>
              <a:t> &amp; Jean Caillé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–</a:t>
            </a:r>
            <a:r>
              <a:rPr lang="en-US" dirty="0" smtClean="0"/>
              <a:t> Window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Custom data-structure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8406504"/>
              </p:ext>
            </p:extLst>
          </p:nvPr>
        </p:nvGraphicFramePr>
        <p:xfrm>
          <a:off x="4648200" y="2509635"/>
          <a:ext cx="4038600" cy="2966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18619"/>
                <a:gridCol w="181998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Halfedge</a:t>
                      </a:r>
                      <a:r>
                        <a:rPr lang="en-US" dirty="0" smtClean="0"/>
                        <a:t>&lt;Point_3&gt;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err="1" smtClean="0"/>
                        <a:t>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dirty="0" smtClean="0"/>
                        <a:t>au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dirty="0" smtClean="0"/>
                        <a:t>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Sigma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20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–</a:t>
            </a:r>
            <a:r>
              <a:rPr lang="en-US" dirty="0" smtClean="0"/>
              <a:t> Window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Custom data-structure</a:t>
            </a:r>
          </a:p>
          <a:p>
            <a:r>
              <a:rPr lang="en-US" dirty="0" smtClean="0"/>
              <a:t>Clarity over complexity</a:t>
            </a:r>
          </a:p>
          <a:p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6034" b="-6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909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–</a:t>
            </a:r>
            <a:r>
              <a:rPr lang="en-US" dirty="0" smtClean="0"/>
              <a:t> Propagation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 in most cases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Content Placeholder 6" descr="case 4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8" r="16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0295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–</a:t>
            </a:r>
            <a:r>
              <a:rPr lang="en-US" dirty="0" smtClean="0"/>
              <a:t> Propagation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 in most cases</a:t>
            </a:r>
          </a:p>
          <a:p>
            <a:r>
              <a:rPr lang="en-US" dirty="0" smtClean="0"/>
              <a:t>Edge cases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Content Placeholder 5" descr="case 2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8" r="16538"/>
          <a:stretch>
            <a:fillRect/>
          </a:stretch>
        </p:blipFill>
        <p:spPr>
          <a:xfrm>
            <a:off x="4648200" y="1600200"/>
            <a:ext cx="4038600" cy="4525963"/>
          </a:xfrm>
        </p:spPr>
      </p:pic>
    </p:spTree>
    <p:extLst>
      <p:ext uri="{BB962C8B-B14F-4D97-AF65-F5344CB8AC3E}">
        <p14:creationId xmlns:p14="http://schemas.microsoft.com/office/powerpoint/2010/main" val="89333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–</a:t>
            </a:r>
            <a:r>
              <a:rPr lang="en-US" dirty="0" smtClean="0"/>
              <a:t> Merging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Need to conserve information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95800" y="3135982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95800" y="2791024"/>
            <a:ext cx="13169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47889" y="2791024"/>
            <a:ext cx="10974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21590" y="2791024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5800" y="2477425"/>
            <a:ext cx="211648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803788" y="2477425"/>
            <a:ext cx="3762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95800" y="5326770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19225" y="4981812"/>
            <a:ext cx="2934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00984" y="4981812"/>
            <a:ext cx="5443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21590" y="4981812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95800" y="4981813"/>
            <a:ext cx="10234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12724" y="4981813"/>
            <a:ext cx="7882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Down Arrow 17"/>
          <p:cNvSpPr/>
          <p:nvPr/>
        </p:nvSpPr>
        <p:spPr>
          <a:xfrm>
            <a:off x="6047889" y="3543659"/>
            <a:ext cx="564396" cy="10662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88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–</a:t>
            </a:r>
            <a:r>
              <a:rPr lang="en-US" dirty="0" smtClean="0"/>
              <a:t> Merging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Need to conserve information</a:t>
            </a:r>
          </a:p>
          <a:p>
            <a:r>
              <a:rPr lang="en-US" dirty="0" smtClean="0"/>
              <a:t>Clarity and correctness over </a:t>
            </a:r>
            <a:r>
              <a:rPr lang="en-US" dirty="0" err="1" smtClean="0"/>
              <a:t>optimisation</a:t>
            </a:r>
            <a:endParaRPr lang="en-US" dirty="0" smtClean="0"/>
          </a:p>
          <a:p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95800" y="3135982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95800" y="2791024"/>
            <a:ext cx="13169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47889" y="2791024"/>
            <a:ext cx="10974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21590" y="2791024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5800" y="2477425"/>
            <a:ext cx="211648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803788" y="2477425"/>
            <a:ext cx="3762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95800" y="5326770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19225" y="4981812"/>
            <a:ext cx="2934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00984" y="4981812"/>
            <a:ext cx="5443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21590" y="4981812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95800" y="4981813"/>
            <a:ext cx="10234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12724" y="4981813"/>
            <a:ext cx="7882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Down Arrow 17"/>
          <p:cNvSpPr/>
          <p:nvPr/>
        </p:nvSpPr>
        <p:spPr>
          <a:xfrm>
            <a:off x="6047889" y="3543659"/>
            <a:ext cx="564396" cy="10662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25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–</a:t>
            </a:r>
            <a:r>
              <a:rPr lang="en-US" dirty="0" smtClean="0"/>
              <a:t> Distance Field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Easy cases</a:t>
            </a:r>
          </a:p>
        </p:txBody>
      </p:sp>
      <p:sp>
        <p:nvSpPr>
          <p:cNvPr id="3" name="Isosceles Triangle 2"/>
          <p:cNvSpPr/>
          <p:nvPr/>
        </p:nvSpPr>
        <p:spPr>
          <a:xfrm>
            <a:off x="4624913" y="2226547"/>
            <a:ext cx="3928759" cy="338686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5576" y="3606380"/>
            <a:ext cx="297918" cy="2979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3" idx="2"/>
          </p:cNvCxnSpPr>
          <p:nvPr/>
        </p:nvCxnSpPr>
        <p:spPr>
          <a:xfrm flipV="1">
            <a:off x="4624913" y="4406054"/>
            <a:ext cx="705494" cy="12073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30407" y="2226547"/>
            <a:ext cx="1238581" cy="21795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6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–</a:t>
            </a:r>
            <a:r>
              <a:rPr lang="en-US" dirty="0" smtClean="0"/>
              <a:t> Distance Field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Easy cases</a:t>
            </a:r>
          </a:p>
          <a:p>
            <a:r>
              <a:rPr lang="en-US" dirty="0" smtClean="0"/>
              <a:t>What if P is inside the face ?</a:t>
            </a:r>
          </a:p>
          <a:p>
            <a:endParaRPr lang="en-US" dirty="0" smtClean="0"/>
          </a:p>
        </p:txBody>
      </p:sp>
      <p:sp>
        <p:nvSpPr>
          <p:cNvPr id="3" name="Isosceles Triangle 2"/>
          <p:cNvSpPr/>
          <p:nvPr/>
        </p:nvSpPr>
        <p:spPr>
          <a:xfrm>
            <a:off x="4624913" y="2226547"/>
            <a:ext cx="3928759" cy="338686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3" idx="2"/>
          </p:cNvCxnSpPr>
          <p:nvPr/>
        </p:nvCxnSpPr>
        <p:spPr>
          <a:xfrm flipV="1">
            <a:off x="4624913" y="4406054"/>
            <a:ext cx="705494" cy="12073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30407" y="2226547"/>
            <a:ext cx="1238581" cy="21795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" idx="1"/>
          </p:cNvCxnSpPr>
          <p:nvPr/>
        </p:nvCxnSpPr>
        <p:spPr>
          <a:xfrm>
            <a:off x="5607103" y="3919978"/>
            <a:ext cx="444477" cy="815354"/>
          </a:xfrm>
          <a:prstGeom prst="line">
            <a:avLst/>
          </a:prstGeom>
          <a:ln w="76200" cmpd="sng">
            <a:solidFill>
              <a:schemeClr val="accent6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2"/>
          </p:cNvCxnSpPr>
          <p:nvPr/>
        </p:nvCxnSpPr>
        <p:spPr>
          <a:xfrm>
            <a:off x="4624913" y="5613408"/>
            <a:ext cx="23986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4"/>
          </p:cNvCxnSpPr>
          <p:nvPr/>
        </p:nvCxnSpPr>
        <p:spPr>
          <a:xfrm>
            <a:off x="7023595" y="5613408"/>
            <a:ext cx="153007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0"/>
            <a:endCxn id="3" idx="4"/>
          </p:cNvCxnSpPr>
          <p:nvPr/>
        </p:nvCxnSpPr>
        <p:spPr>
          <a:xfrm>
            <a:off x="6589293" y="2226547"/>
            <a:ext cx="1964379" cy="33868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26251" y="4594214"/>
            <a:ext cx="297918" cy="2979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3" idx="1"/>
          </p:cNvCxnSpPr>
          <p:nvPr/>
        </p:nvCxnSpPr>
        <p:spPr>
          <a:xfrm flipH="1" flipV="1">
            <a:off x="5330407" y="2226547"/>
            <a:ext cx="276696" cy="1693431"/>
          </a:xfrm>
          <a:prstGeom prst="line">
            <a:avLst/>
          </a:prstGeom>
          <a:ln w="76200" cmpd="sng">
            <a:solidFill>
              <a:schemeClr val="accent6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6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–</a:t>
            </a:r>
            <a:r>
              <a:rPr lang="en-US" dirty="0" smtClean="0"/>
              <a:t> Subdivision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Complete distance field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Content Placeholder 2" descr="tetra_3.tif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3" r="143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56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–</a:t>
            </a:r>
            <a:r>
              <a:rPr lang="en-US" dirty="0" smtClean="0"/>
              <a:t> Subdivision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Complete distance field</a:t>
            </a:r>
          </a:p>
          <a:p>
            <a:r>
              <a:rPr lang="en-US" dirty="0" smtClean="0"/>
              <a:t>Subdivide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30468" r="-304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191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&amp; Existing Method</a:t>
            </a:r>
          </a:p>
          <a:p>
            <a:r>
              <a:rPr lang="en-US" dirty="0" smtClean="0"/>
              <a:t>The algorithm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Possible ameliorations &amp; extensions</a:t>
            </a:r>
          </a:p>
        </p:txBody>
      </p:sp>
    </p:spTree>
    <p:extLst>
      <p:ext uri="{BB962C8B-B14F-4D97-AF65-F5344CB8AC3E}">
        <p14:creationId xmlns:p14="http://schemas.microsoft.com/office/powerpoint/2010/main" val="3279856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–</a:t>
            </a:r>
            <a:r>
              <a:rPr lang="en-US" dirty="0" smtClean="0"/>
              <a:t> Subdivision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Complete distance field</a:t>
            </a:r>
          </a:p>
          <a:p>
            <a:r>
              <a:rPr lang="en-US" dirty="0" smtClean="0"/>
              <a:t>Subdivide</a:t>
            </a:r>
          </a:p>
          <a:p>
            <a:r>
              <a:rPr lang="en-US" dirty="0" smtClean="0"/>
              <a:t>No need to </a:t>
            </a:r>
            <a:r>
              <a:rPr lang="en-US" dirty="0" err="1" smtClean="0"/>
              <a:t>recompute</a:t>
            </a:r>
            <a:r>
              <a:rPr lang="en-US" dirty="0" smtClean="0"/>
              <a:t> windows.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Content Placeholder 2" descr="tetra_7.tif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3" r="143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1918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 !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4769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ameliorations &amp; extensions</a:t>
            </a:r>
            <a:endParaRPr lang="en-US" dirty="0"/>
          </a:p>
        </p:txBody>
      </p:sp>
      <p:pic>
        <p:nvPicPr>
          <p:cNvPr id="5" name="Content Placeholder 4" descr="Sphere_bleeding.tif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3" r="14363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Better precision</a:t>
            </a:r>
          </a:p>
        </p:txBody>
      </p:sp>
    </p:spTree>
    <p:extLst>
      <p:ext uri="{BB962C8B-B14F-4D97-AF65-F5344CB8AC3E}">
        <p14:creationId xmlns:p14="http://schemas.microsoft.com/office/powerpoint/2010/main" val="3556100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ameliorations &amp; extensions</a:t>
            </a:r>
            <a:endParaRPr lang="en-US" dirty="0"/>
          </a:p>
        </p:txBody>
      </p:sp>
      <p:pic>
        <p:nvPicPr>
          <p:cNvPr id="5" name="Content Placeholder 4" descr="high_genus_blue.tif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3" r="14363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Better precision</a:t>
            </a:r>
          </a:p>
          <a:p>
            <a:r>
              <a:rPr lang="en-US" dirty="0" smtClean="0"/>
              <a:t>Understand why High Genus has the blues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92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ameliorations &amp; extensions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4363" r="14363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Better precision</a:t>
            </a:r>
          </a:p>
          <a:p>
            <a:r>
              <a:rPr lang="en-US" dirty="0" smtClean="0"/>
              <a:t>Understand why High Genus has the blues</a:t>
            </a:r>
            <a:endParaRPr lang="en-US" dirty="0"/>
          </a:p>
          <a:p>
            <a:r>
              <a:rPr lang="en-US" dirty="0" smtClean="0"/>
              <a:t>Better subdivision</a:t>
            </a:r>
          </a:p>
        </p:txBody>
      </p:sp>
    </p:spTree>
    <p:extLst>
      <p:ext uri="{BB962C8B-B14F-4D97-AF65-F5344CB8AC3E}">
        <p14:creationId xmlns:p14="http://schemas.microsoft.com/office/powerpoint/2010/main" val="412809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Existing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Djikstra</a:t>
            </a:r>
            <a:r>
              <a:rPr lang="en-US" dirty="0" smtClean="0"/>
              <a:t> Algorithm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7668" b="-176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567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Existing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0799" y="1600200"/>
            <a:ext cx="4038600" cy="4525963"/>
          </a:xfrm>
        </p:spPr>
        <p:txBody>
          <a:bodyPr/>
          <a:lstStyle/>
          <a:p>
            <a:r>
              <a:rPr lang="en-US" dirty="0" err="1" smtClean="0"/>
              <a:t>Djikstra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Not precise enough</a:t>
            </a: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74760" y="1417638"/>
            <a:ext cx="1269391" cy="5087868"/>
            <a:chOff x="6509376" y="2050794"/>
            <a:chExt cx="940710" cy="3770476"/>
          </a:xfrm>
        </p:grpSpPr>
        <p:sp>
          <p:nvSpPr>
            <p:cNvPr id="11" name="Isosceles Triangle 10"/>
            <p:cNvSpPr/>
            <p:nvPr/>
          </p:nvSpPr>
          <p:spPr>
            <a:xfrm rot="5400000">
              <a:off x="6442931" y="2125398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6200000">
              <a:off x="6442931" y="2666277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5400000">
              <a:off x="6434772" y="3191477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6200000">
              <a:off x="6434772" y="3732356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6434772" y="4273236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6200000">
              <a:off x="6434772" y="4814115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>
            <a:stCxn id="11" idx="2"/>
            <a:endCxn id="16" idx="2"/>
          </p:cNvCxnSpPr>
          <p:nvPr/>
        </p:nvCxnSpPr>
        <p:spPr>
          <a:xfrm>
            <a:off x="6485770" y="1417638"/>
            <a:ext cx="1247372" cy="50878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8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Existing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Djikstra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Not precise enough</a:t>
            </a:r>
          </a:p>
          <a:p>
            <a:pPr lvl="1"/>
            <a:r>
              <a:rPr lang="en-US" dirty="0" smtClean="0"/>
              <a:t>Need to subdivide and </a:t>
            </a:r>
            <a:r>
              <a:rPr lang="en-US" dirty="0" err="1" smtClean="0"/>
              <a:t>recompute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Isosceles Triangle 2"/>
          <p:cNvSpPr/>
          <p:nvPr/>
        </p:nvSpPr>
        <p:spPr>
          <a:xfrm>
            <a:off x="4891433" y="2163827"/>
            <a:ext cx="3237588" cy="2791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891433" y="3562783"/>
            <a:ext cx="1614799" cy="139206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6506232" y="3562783"/>
            <a:ext cx="1614799" cy="139206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5698832" y="2163827"/>
            <a:ext cx="1614799" cy="139206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7294" y="2014889"/>
            <a:ext cx="297875" cy="2978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72093" y="4805913"/>
            <a:ext cx="297875" cy="2978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42495" y="4809375"/>
            <a:ext cx="297875" cy="2978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698832" y="3555895"/>
            <a:ext cx="840675" cy="72472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6482866" y="3562783"/>
            <a:ext cx="832685" cy="71783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6085894" y="4230131"/>
            <a:ext cx="840675" cy="72472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49454" y="3413845"/>
            <a:ext cx="297875" cy="2978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8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Djikstra</a:t>
            </a:r>
            <a:endParaRPr lang="en-US" dirty="0" smtClean="0"/>
          </a:p>
        </p:txBody>
      </p:sp>
      <p:pic>
        <p:nvPicPr>
          <p:cNvPr id="7" name="Content Placeholder 6" descr="ring.tiff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6" t="12452" r="8601"/>
          <a:stretch/>
        </p:blipFill>
        <p:spPr/>
      </p:pic>
    </p:spTree>
    <p:extLst>
      <p:ext uri="{BB962C8B-B14F-4D97-AF65-F5344CB8AC3E}">
        <p14:creationId xmlns:p14="http://schemas.microsoft.com/office/powerpoint/2010/main" val="294924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Djikstra</a:t>
            </a:r>
            <a:endParaRPr lang="en-US" dirty="0" smtClean="0"/>
          </a:p>
          <a:p>
            <a:r>
              <a:rPr lang="en-US" dirty="0" smtClean="0"/>
              <a:t>Window</a:t>
            </a:r>
          </a:p>
          <a:p>
            <a:endParaRPr lang="en-US" dirty="0" smtClean="0"/>
          </a:p>
        </p:txBody>
      </p:sp>
      <p:sp>
        <p:nvSpPr>
          <p:cNvPr id="3" name="Isosceles Triangle 2"/>
          <p:cNvSpPr/>
          <p:nvPr/>
        </p:nvSpPr>
        <p:spPr>
          <a:xfrm>
            <a:off x="709515" y="1600200"/>
            <a:ext cx="3194224" cy="272830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56338" y="4328504"/>
            <a:ext cx="2053774" cy="0"/>
          </a:xfrm>
          <a:prstGeom prst="line">
            <a:avLst/>
          </a:prstGeom>
          <a:ln w="76200" cmpd="sng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56338" y="4328504"/>
            <a:ext cx="2338079" cy="199348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51114" y="4328504"/>
            <a:ext cx="343303" cy="199348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Donut 23"/>
          <p:cNvSpPr/>
          <p:nvPr/>
        </p:nvSpPr>
        <p:spPr>
          <a:xfrm>
            <a:off x="3158517" y="6176711"/>
            <a:ext cx="271801" cy="271801"/>
          </a:xfrm>
          <a:prstGeom prst="don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8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Djikstra</a:t>
            </a:r>
            <a:endParaRPr lang="en-US" dirty="0" smtClean="0"/>
          </a:p>
          <a:p>
            <a:r>
              <a:rPr lang="en-US" dirty="0" smtClean="0"/>
              <a:t>Window</a:t>
            </a:r>
          </a:p>
          <a:p>
            <a:r>
              <a:rPr lang="en-US" dirty="0" smtClean="0"/>
              <a:t>Propagation</a:t>
            </a:r>
          </a:p>
          <a:p>
            <a:endParaRPr lang="en-US" dirty="0" smtClean="0"/>
          </a:p>
        </p:txBody>
      </p:sp>
      <p:pic>
        <p:nvPicPr>
          <p:cNvPr id="3" name="Content Placeholder 2" descr="case 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8" r="16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0348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Djikstra</a:t>
            </a:r>
            <a:endParaRPr lang="en-US" dirty="0" smtClean="0"/>
          </a:p>
          <a:p>
            <a:r>
              <a:rPr lang="en-US" dirty="0" smtClean="0"/>
              <a:t>Window</a:t>
            </a:r>
          </a:p>
          <a:p>
            <a:r>
              <a:rPr lang="en-US" dirty="0" smtClean="0"/>
              <a:t>Propagation</a:t>
            </a:r>
          </a:p>
          <a:p>
            <a:r>
              <a:rPr lang="en-US" dirty="0" smtClean="0"/>
              <a:t>Merging</a:t>
            </a:r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7107" y="3135982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7107" y="2791024"/>
            <a:ext cx="13169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79196" y="2791024"/>
            <a:ext cx="10974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52897" y="2791024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7107" y="2477425"/>
            <a:ext cx="211648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935095" y="2477425"/>
            <a:ext cx="3762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7107" y="5326770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50532" y="4981812"/>
            <a:ext cx="2934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32291" y="4981812"/>
            <a:ext cx="5443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52897" y="4981812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7107" y="4981813"/>
            <a:ext cx="10234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44031" y="4981813"/>
            <a:ext cx="7882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2179196" y="3543659"/>
            <a:ext cx="564396" cy="10662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8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233</Words>
  <Application>Microsoft Macintosh PowerPoint</Application>
  <PresentationFormat>On-screen Show (4:3)</PresentationFormat>
  <Paragraphs>86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Fast and Exact computation of geodesic distances on Triangular mesh</vt:lpstr>
      <vt:lpstr>Roadmap</vt:lpstr>
      <vt:lpstr>Motivation &amp; Existing methods</vt:lpstr>
      <vt:lpstr>Motivation &amp; Existing methods</vt:lpstr>
      <vt:lpstr>Motivation &amp; Existing methods</vt:lpstr>
      <vt:lpstr>The algorithm</vt:lpstr>
      <vt:lpstr>The algorithm</vt:lpstr>
      <vt:lpstr>The algorithm</vt:lpstr>
      <vt:lpstr>The algorithm</vt:lpstr>
      <vt:lpstr>Implementation – Window</vt:lpstr>
      <vt:lpstr>Implementation – Window</vt:lpstr>
      <vt:lpstr>Implementation – Propagation</vt:lpstr>
      <vt:lpstr>Implementation – Propagation</vt:lpstr>
      <vt:lpstr>Implementation – Merging</vt:lpstr>
      <vt:lpstr>Implementation – Merging</vt:lpstr>
      <vt:lpstr>Implementation – Distance Field</vt:lpstr>
      <vt:lpstr>Implementation – Distance Field</vt:lpstr>
      <vt:lpstr>Implementation – Subdivision</vt:lpstr>
      <vt:lpstr>Implementation – Subdivision</vt:lpstr>
      <vt:lpstr>Implementation – Subdivision</vt:lpstr>
      <vt:lpstr>Results</vt:lpstr>
      <vt:lpstr>Possible ameliorations &amp; extensions</vt:lpstr>
      <vt:lpstr>Possible ameliorations &amp; extensions</vt:lpstr>
      <vt:lpstr>Possible ameliorations &amp; extensions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and Exact computation of geodesic distances on Triangular mesh</dc:title>
  <dc:creator>Jean Caillé</dc:creator>
  <cp:lastModifiedBy>Jean Caillé</cp:lastModifiedBy>
  <cp:revision>12</cp:revision>
  <dcterms:created xsi:type="dcterms:W3CDTF">2012-12-18T08:01:23Z</dcterms:created>
  <dcterms:modified xsi:type="dcterms:W3CDTF">2012-12-18T10:44:54Z</dcterms:modified>
</cp:coreProperties>
</file>