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85d89ae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85d89ae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85d89ae3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85d89ae3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86dcb984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86dcb984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86dcb984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86dcb984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85d89ae3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85d89ae3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notion.so/9661a352ca3145968248c505b37224d1?v=738203df418341ec8e8657e16ef9b7ec&amp;pvs=4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24600" y="1427950"/>
            <a:ext cx="58467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00FFFF"/>
                </a:solidFill>
              </a:rPr>
              <a:t>Présentation du projet 4</a:t>
            </a:r>
            <a:br>
              <a:rPr b="1" lang="fr" sz="2000">
                <a:solidFill>
                  <a:srgbClr val="00FFFF"/>
                </a:solidFill>
              </a:rPr>
            </a:br>
            <a:r>
              <a:rPr b="1" lang="fr" sz="2000">
                <a:solidFill>
                  <a:srgbClr val="00FFFF"/>
                </a:solidFill>
              </a:rPr>
              <a:t>de la formation développeur web</a:t>
            </a:r>
            <a:endParaRPr b="1" sz="20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00FFFF"/>
                </a:solidFill>
              </a:rPr>
              <a:t>Openclassrooms</a:t>
            </a:r>
            <a:endParaRPr b="1" sz="2000">
              <a:solidFill>
                <a:srgbClr val="00FFFF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099950" y="2862350"/>
            <a:ext cx="5940600" cy="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223">
                <a:solidFill>
                  <a:srgbClr val="0000FF"/>
                </a:solidFill>
                <a:highlight>
                  <a:srgbClr val="F5F5F5"/>
                </a:highlight>
                <a:latin typeface="Montserrat"/>
                <a:ea typeface="Montserrat"/>
                <a:cs typeface="Montserrat"/>
                <a:sym typeface="Montserrat"/>
              </a:rPr>
              <a:t>Planifiez le développement du site de votre client</a:t>
            </a:r>
            <a:br>
              <a:rPr b="1" lang="fr" sz="5223">
                <a:solidFill>
                  <a:srgbClr val="0000FF"/>
                </a:solidFill>
                <a:highlight>
                  <a:srgbClr val="F5F5F5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br>
              <a:rPr b="1" lang="fr" sz="5223">
                <a:solidFill>
                  <a:srgbClr val="0000FF"/>
                </a:solidFill>
                <a:highlight>
                  <a:srgbClr val="F5F5F5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fr" sz="5223">
                <a:solidFill>
                  <a:srgbClr val="0000FF"/>
                </a:solidFill>
                <a:highlight>
                  <a:srgbClr val="F5F5F5"/>
                </a:highlight>
                <a:latin typeface="Montserrat"/>
                <a:ea typeface="Montserrat"/>
                <a:cs typeface="Montserrat"/>
                <a:sym typeface="Montserrat"/>
              </a:rPr>
              <a:t>Présentation de la planification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6814625" y="4553125"/>
            <a:ext cx="217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145AC"/>
                </a:solidFill>
                <a:highlight>
                  <a:srgbClr val="82C7A5"/>
                </a:highlight>
                <a:latin typeface="Lato"/>
                <a:ea typeface="Lato"/>
                <a:cs typeface="Lato"/>
                <a:sym typeface="Lato"/>
              </a:rPr>
              <a:t>C</a:t>
            </a:r>
            <a:r>
              <a:rPr b="1" lang="fr" sz="1100">
                <a:solidFill>
                  <a:srgbClr val="0145AC"/>
                </a:solidFill>
                <a:highlight>
                  <a:srgbClr val="82C7A5"/>
                </a:highlight>
                <a:latin typeface="Lato"/>
                <a:ea typeface="Lato"/>
                <a:cs typeface="Lato"/>
                <a:sym typeface="Lato"/>
              </a:rPr>
              <a:t>ALDICOTE JOSEPH - 05/2023</a:t>
            </a:r>
            <a:endParaRPr b="1" sz="1100">
              <a:solidFill>
                <a:srgbClr val="0145AC"/>
              </a:solidFill>
              <a:highlight>
                <a:srgbClr val="82C7A5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59800" y="2777475"/>
            <a:ext cx="2666471" cy="112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446400"/>
          </a:xfrm>
          <a:prstGeom prst="rect">
            <a:avLst/>
          </a:prstGeom>
          <a:ln cap="flat" cmpd="sng" w="9525">
            <a:solidFill>
              <a:srgbClr val="82C7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Présentation de la planification - Outil de gestion de projet</a:t>
            </a:r>
            <a:endParaRPr b="1" sz="2000">
              <a:highlight>
                <a:schemeClr val="dk1"/>
              </a:highlight>
            </a:endParaRPr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082000"/>
            <a:ext cx="7511100" cy="3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fr" sz="1600">
                <a:solidFill>
                  <a:srgbClr val="F5F5F5"/>
                </a:solidFill>
              </a:rPr>
            </a:br>
            <a:r>
              <a:rPr lang="fr" sz="1600">
                <a:solidFill>
                  <a:srgbClr val="F5F5F5"/>
                </a:solidFill>
              </a:rPr>
              <a:t>Outil  de gestion de projet : -&gt; </a:t>
            </a:r>
            <a:r>
              <a:rPr lang="fr" sz="1600">
                <a:solidFill>
                  <a:srgbClr val="CC0000"/>
                </a:solidFill>
              </a:rPr>
              <a:t>Notion </a:t>
            </a:r>
            <a:endParaRPr sz="16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fr" sz="1600" u="sng"/>
            </a:br>
            <a:r>
              <a:rPr lang="fr" sz="1600" u="sng"/>
              <a:t>Lien vers outil de gestion de projet :</a:t>
            </a:r>
            <a:br>
              <a:rPr lang="fr" sz="1600">
                <a:solidFill>
                  <a:srgbClr val="FFFF00"/>
                </a:solidFill>
              </a:rPr>
            </a:br>
            <a:r>
              <a:rPr lang="fr" sz="1600">
                <a:solidFill>
                  <a:srgbClr val="FFFF00"/>
                </a:solidFill>
              </a:rPr>
              <a:t> </a:t>
            </a:r>
            <a:r>
              <a:rPr b="1" lang="fr" sz="1600" u="sng">
                <a:solidFill>
                  <a:srgbClr val="38761D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https://www.notion.so/9661a352ca3145968248c505b37224d1?v=738203df418341ec8e8657e16ef9b7ec&amp;pvs=4</a:t>
            </a:r>
            <a:endParaRPr b="1" sz="16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75" y="1202750"/>
            <a:ext cx="783900" cy="9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9325" y="1323026"/>
            <a:ext cx="465575" cy="47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446400"/>
          </a:xfrm>
          <a:prstGeom prst="rect">
            <a:avLst/>
          </a:prstGeom>
          <a:ln cap="flat" cmpd="sng" w="9525">
            <a:solidFill>
              <a:srgbClr val="82C7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Présentation de la planification - Le tableau Kanban</a:t>
            </a:r>
            <a:endParaRPr b="1" sz="2000">
              <a:highlight>
                <a:schemeClr val="dk1"/>
              </a:highlight>
            </a:endParaRPr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297500" y="1082000"/>
            <a:ext cx="7511100" cy="3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5F5F5"/>
                </a:solidFill>
              </a:rPr>
              <a:t>Le tableau </a:t>
            </a:r>
            <a:r>
              <a:rPr b="1" lang="fr" sz="1600">
                <a:solidFill>
                  <a:srgbClr val="F5F5F5"/>
                </a:solidFill>
              </a:rPr>
              <a:t>Kanban</a:t>
            </a:r>
            <a:r>
              <a:rPr lang="fr" sz="1600">
                <a:solidFill>
                  <a:srgbClr val="F5F5F5"/>
                </a:solidFill>
              </a:rPr>
              <a:t>, réalisé avec l’outil Notion, qui répertorie toutes les tâches du projet</a:t>
            </a:r>
            <a:endParaRPr sz="1600">
              <a:solidFill>
                <a:srgbClr val="F5F5F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5" y="1202750"/>
            <a:ext cx="783900" cy="9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500" y="1709450"/>
            <a:ext cx="6449751" cy="32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297500" y="393750"/>
            <a:ext cx="7038900" cy="446400"/>
          </a:xfrm>
          <a:prstGeom prst="rect">
            <a:avLst/>
          </a:prstGeom>
          <a:ln cap="flat" cmpd="sng" w="9525">
            <a:solidFill>
              <a:srgbClr val="82C7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Présentation de la planification - Le tableau Kanban</a:t>
            </a:r>
            <a:endParaRPr b="1" sz="2000">
              <a:highlight>
                <a:schemeClr val="dk1"/>
              </a:highlight>
            </a:endParaRPr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1297500" y="1082000"/>
            <a:ext cx="7511100" cy="3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5F5F5"/>
                </a:solidFill>
              </a:rPr>
              <a:t>Sur le tableau Kanban , un exemple de tâche</a:t>
            </a:r>
            <a:endParaRPr sz="1600">
              <a:solidFill>
                <a:srgbClr val="F5F5F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5" y="1202750"/>
            <a:ext cx="783900" cy="9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1150" y="1468675"/>
            <a:ext cx="4813800" cy="342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393750"/>
            <a:ext cx="7038900" cy="446400"/>
          </a:xfrm>
          <a:prstGeom prst="rect">
            <a:avLst/>
          </a:prstGeom>
          <a:ln cap="flat" cmpd="sng" w="9525">
            <a:solidFill>
              <a:srgbClr val="82C7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Présentation de la planification - Le tableau Kanban</a:t>
            </a:r>
            <a:endParaRPr b="1" sz="2000">
              <a:highlight>
                <a:schemeClr val="dk1"/>
              </a:highlight>
            </a:endParaRPr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1297500" y="1082000"/>
            <a:ext cx="7511100" cy="3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5F5F5"/>
                </a:solidFill>
              </a:rPr>
              <a:t>Le mode collaboratif sur Notion :</a:t>
            </a:r>
            <a:endParaRPr sz="1600">
              <a:solidFill>
                <a:srgbClr val="F5F5F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5" y="1202750"/>
            <a:ext cx="783900" cy="9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7050" y="1490572"/>
            <a:ext cx="4196649" cy="34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1002025" y="393750"/>
            <a:ext cx="7038900" cy="446400"/>
          </a:xfrm>
          <a:prstGeom prst="rect">
            <a:avLst/>
          </a:prstGeom>
          <a:ln cap="flat" cmpd="sng" w="9525">
            <a:solidFill>
              <a:srgbClr val="82C7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Présentation de la planification - Estimation pour réalisation du projet</a:t>
            </a:r>
            <a:endParaRPr b="1" sz="2000">
              <a:highlight>
                <a:schemeClr val="dk1"/>
              </a:highlight>
            </a:endParaRPr>
          </a:p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1297500" y="1082000"/>
            <a:ext cx="7511100" cy="3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5F5F5"/>
                </a:solidFill>
              </a:rPr>
              <a:t>L’estimation pour la réalisation du projet est sur 2 mois en suivant  une méthode agile.</a:t>
            </a:r>
            <a:endParaRPr sz="1600">
              <a:solidFill>
                <a:srgbClr val="F5F5F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5F5F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fr" sz="1600">
                <a:solidFill>
                  <a:srgbClr val="F5F5F5"/>
                </a:solidFill>
              </a:rPr>
            </a:br>
            <a:endParaRPr b="1" sz="16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5" y="1202750"/>
            <a:ext cx="783900" cy="9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/>
          <p:cNvSpPr/>
          <p:nvPr/>
        </p:nvSpPr>
        <p:spPr>
          <a:xfrm>
            <a:off x="1383871" y="2237250"/>
            <a:ext cx="6485700" cy="6690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Durée du projet 2 mois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1448721" y="3254200"/>
            <a:ext cx="6485700" cy="669000"/>
          </a:xfrm>
          <a:prstGeom prst="chevron">
            <a:avLst>
              <a:gd fmla="val 50000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Réunion avec le client toutes les 2 semaines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