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3a79fba1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3a79fba1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a31864f9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a31864f9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a31864f9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a31864f9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a31864f9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a31864f9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a31864f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a31864f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0779e01c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0779e01c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a31864f9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a31864f9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a31864f9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a31864f9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akelet.com/wake/TLObXVvcL7g0AeTsgubl_" TargetMode="External"/><Relationship Id="rId4" Type="http://schemas.openxmlformats.org/officeDocument/2006/relationships/hyperlink" Target="https://wakelet.com/wake/E-_4Hd_Y8cHQLwhD1C15b" TargetMode="External"/><Relationship Id="rId5" Type="http://schemas.openxmlformats.org/officeDocument/2006/relationships/hyperlink" Target="https://wakelet.com/wake/97oRL759Skl5DmGd0fxiw" TargetMode="External"/><Relationship Id="rId6" Type="http://schemas.openxmlformats.org/officeDocument/2006/relationships/hyperlink" Target="https://wakelet.com/wake/f4CvSv4Ma0tQ44t3fLiFm" TargetMode="External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4600" y="1427950"/>
            <a:ext cx="5846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FFFF"/>
                </a:solidFill>
              </a:rPr>
              <a:t>Présentation du projet 4</a:t>
            </a:r>
            <a:br>
              <a:rPr b="1" lang="fr" sz="2000">
                <a:solidFill>
                  <a:srgbClr val="00FFFF"/>
                </a:solidFill>
              </a:rPr>
            </a:br>
            <a:r>
              <a:rPr b="1" lang="fr" sz="2000">
                <a:solidFill>
                  <a:srgbClr val="00FFFF"/>
                </a:solidFill>
              </a:rPr>
              <a:t>de la formation développeur web</a:t>
            </a:r>
            <a:endParaRPr b="1" sz="2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FFFF"/>
                </a:solidFill>
              </a:rPr>
              <a:t>Openclassrooms</a:t>
            </a:r>
            <a:endParaRPr b="1" sz="2000">
              <a:solidFill>
                <a:srgbClr val="00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99950" y="2862350"/>
            <a:ext cx="594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Planifiez le développement du site de votre client</a:t>
            </a:r>
            <a:b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Présentation de l’outil de veille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814625" y="4553125"/>
            <a:ext cx="21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145AC"/>
                </a:solidFill>
                <a:highlight>
                  <a:srgbClr val="82C7A5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fr" sz="1100">
                <a:solidFill>
                  <a:srgbClr val="0145AC"/>
                </a:solidFill>
                <a:highlight>
                  <a:srgbClr val="82C7A5"/>
                </a:highlight>
                <a:latin typeface="Lato"/>
                <a:ea typeface="Lato"/>
                <a:cs typeface="Lato"/>
                <a:sym typeface="Lato"/>
              </a:rPr>
              <a:t>ALDICOTE JOSEPH - 05/2023</a:t>
            </a:r>
            <a:endParaRPr b="1" sz="1100">
              <a:solidFill>
                <a:srgbClr val="0145AC"/>
              </a:solidFill>
              <a:highlight>
                <a:srgbClr val="82C7A5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800" y="2777475"/>
            <a:ext cx="2666471" cy="11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Présentation de l’outil de veille</a:t>
            </a:r>
            <a:endParaRPr b="1" sz="2000">
              <a:solidFill>
                <a:srgbClr val="0145AC"/>
              </a:solidFill>
              <a:highlight>
                <a:schemeClr val="dk1"/>
              </a:highlight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Nous avons choisi Wakelet comme outil de veille pour le projet :</a:t>
            </a:r>
            <a:r>
              <a:rPr lang="fr" sz="1600">
                <a:solidFill>
                  <a:srgbClr val="FFFF00"/>
                </a:solidFill>
              </a:rPr>
              <a:t> </a:t>
            </a:r>
            <a:r>
              <a:rPr b="1" lang="fr" sz="1600">
                <a:solidFill>
                  <a:srgbClr val="F1C232"/>
                </a:solidFill>
              </a:rPr>
              <a:t>Menu Maker by Qwenta</a:t>
            </a:r>
            <a:r>
              <a:rPr lang="fr" sz="1600">
                <a:solidFill>
                  <a:srgbClr val="FFFF00"/>
                </a:solidFill>
              </a:rPr>
              <a:t>.</a:t>
            </a:r>
            <a:br>
              <a:rPr lang="fr" sz="1600">
                <a:solidFill>
                  <a:srgbClr val="FFFF00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Lien vers les collections: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Front-End :</a:t>
            </a:r>
            <a:r>
              <a:rPr lang="fr" sz="1600" u="sng">
                <a:solidFill>
                  <a:schemeClr val="hlink"/>
                </a:solidFill>
                <a:hlinkClick r:id="rId3"/>
              </a:rPr>
              <a:t>https://wakelet.com/wake/TLObXVvcL7g0AeTsgubl_</a:t>
            </a: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Back-End :</a:t>
            </a:r>
            <a:r>
              <a:rPr lang="fr" sz="1600" u="sng">
                <a:solidFill>
                  <a:schemeClr val="hlink"/>
                </a:solidFill>
                <a:hlinkClick r:id="rId4"/>
              </a:rPr>
              <a:t>https://wakelet.com/wake/E-_4Hd_Y8cHQLwhD1C15b</a:t>
            </a: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Base de données :</a:t>
            </a:r>
            <a:r>
              <a:rPr lang="fr" sz="1600" u="sng">
                <a:solidFill>
                  <a:schemeClr val="hlink"/>
                </a:solidFill>
                <a:hlinkClick r:id="rId5"/>
              </a:rPr>
              <a:t>https://wakelet.com/wake/97oRL759Skl5DmGd0fxiw</a:t>
            </a: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Les ressources externes :</a:t>
            </a:r>
            <a:r>
              <a:rPr lang="fr" sz="1600" u="sng">
                <a:solidFill>
                  <a:schemeClr val="hlink"/>
                </a:solidFill>
                <a:hlinkClick r:id="rId6"/>
              </a:rPr>
              <a:t>https://wakelet.com/wake/f4CvSv4Ma0tQ44t3fLiFm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1350" y="3004925"/>
            <a:ext cx="5166875" cy="19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Les sélections des sources d’information</a:t>
            </a:r>
            <a:endParaRPr b="1" sz="2000">
              <a:solidFill>
                <a:srgbClr val="0145AC"/>
              </a:solidFill>
              <a:highlight>
                <a:schemeClr val="dk1"/>
              </a:highlight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191425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Nous avons cherché les </a:t>
            </a:r>
            <a:r>
              <a:rPr lang="fr" sz="1400"/>
              <a:t>technologies</a:t>
            </a:r>
            <a:r>
              <a:rPr lang="fr" sz="1400"/>
              <a:t> qui pourraient répondre le mieux au projet d'après les </a:t>
            </a:r>
            <a:r>
              <a:rPr lang="fr" sz="1400"/>
              <a:t>contraintes</a:t>
            </a:r>
            <a:r>
              <a:rPr lang="fr" sz="1400"/>
              <a:t> et les besoins.Par conséquent , nous avons </a:t>
            </a:r>
            <a:r>
              <a:rPr lang="fr" sz="1400"/>
              <a:t>sélectionné des sources qui comparent les différentes technologies Web.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25" y="2392525"/>
            <a:ext cx="3678776" cy="2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375" y="2705300"/>
            <a:ext cx="3839800" cy="13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145AC"/>
                </a:solidFill>
                <a:latin typeface="Arial"/>
                <a:ea typeface="Arial"/>
                <a:cs typeface="Arial"/>
                <a:sym typeface="Arial"/>
              </a:rPr>
              <a:t>Le classement des informations  1/4</a:t>
            </a:r>
            <a:endParaRPr b="1" sz="2000">
              <a:solidFill>
                <a:srgbClr val="0145AC"/>
              </a:solidFill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928775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classement des informations est basé sur le fonctionnement d’une architecture web classique : Front-end , Back-end et base de données, ressources annexes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463" y="1832198"/>
            <a:ext cx="3303375" cy="285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154177"/>
            <a:ext cx="3725625" cy="221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 classement des informations  2/4</a:t>
            </a:r>
            <a:endParaRPr b="1" sz="2000">
              <a:solidFill>
                <a:srgbClr val="0145AC"/>
              </a:solidFill>
              <a:highlight>
                <a:schemeClr val="dk1"/>
              </a:highlight>
            </a:endParaRPr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191425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75" y="1620788"/>
            <a:ext cx="3545075" cy="31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793" y="1620788"/>
            <a:ext cx="3447264" cy="31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 classement des informations  3/4</a:t>
            </a:r>
            <a:endParaRPr b="1" sz="2000">
              <a:solidFill>
                <a:srgbClr val="0145AC"/>
              </a:solidFill>
              <a:highlight>
                <a:schemeClr val="dk1"/>
              </a:highlight>
            </a:endParaRPr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297500" y="1191425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100" y="1315475"/>
            <a:ext cx="4903626" cy="349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 classement des informations  4/4</a:t>
            </a:r>
            <a:endParaRPr b="1" sz="2000">
              <a:solidFill>
                <a:srgbClr val="0145AC"/>
              </a:solidFill>
              <a:highlight>
                <a:schemeClr val="dk1"/>
              </a:highlight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236425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125" y="965275"/>
            <a:ext cx="3529650" cy="3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La diffusion des informations via Wakelet  </a:t>
            </a:r>
            <a:endParaRPr b="1" sz="2000">
              <a:solidFill>
                <a:srgbClr val="0145AC"/>
              </a:solidFill>
              <a:highlight>
                <a:schemeClr val="dk1"/>
              </a:highlight>
            </a:endParaRPr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97500" y="910550"/>
            <a:ext cx="75111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Nous pouvons </a:t>
            </a:r>
            <a:r>
              <a:rPr lang="fr" sz="1400"/>
              <a:t>partager</a:t>
            </a:r>
            <a:r>
              <a:rPr lang="fr" sz="1400"/>
              <a:t> nos informations via  </a:t>
            </a:r>
            <a:r>
              <a:rPr lang="fr" sz="1400"/>
              <a:t>l'icône</a:t>
            </a:r>
            <a:r>
              <a:rPr lang="fr" sz="1400"/>
              <a:t> </a:t>
            </a:r>
            <a:r>
              <a:rPr lang="fr" sz="1400">
                <a:solidFill>
                  <a:srgbClr val="FF00FF"/>
                </a:solidFill>
              </a:rPr>
              <a:t>Share</a:t>
            </a:r>
            <a:r>
              <a:rPr lang="fr" sz="1400"/>
              <a:t> 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0025"/>
            <a:ext cx="1310650" cy="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000" y="1712750"/>
            <a:ext cx="2367125" cy="33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6229375" y="133450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Partage en mode collaboration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4075" y="1747987"/>
            <a:ext cx="2629700" cy="33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7322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Collecte des informations de la veille pour les </a:t>
            </a: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spécifications</a:t>
            </a: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600">
                <a:solidFill>
                  <a:srgbClr val="0145A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techniques</a:t>
            </a:r>
            <a:endParaRPr b="1" sz="2000">
              <a:solidFill>
                <a:srgbClr val="0145AC"/>
              </a:solidFill>
              <a:highlight>
                <a:schemeClr val="dk1"/>
              </a:highlight>
            </a:endParaRPr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1054225" y="1099925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Suite à l’analyse des informations de la veille , nous allons nous appuyer sur l’architecture suivante pour répondre aux besoins du projet 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21"/>
          <p:cNvSpPr/>
          <p:nvPr/>
        </p:nvSpPr>
        <p:spPr>
          <a:xfrm>
            <a:off x="1393750" y="2476425"/>
            <a:ext cx="1280400" cy="1760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852450" y="2348925"/>
            <a:ext cx="1630500" cy="180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1487613" y="1873625"/>
            <a:ext cx="1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6244875" y="2898475"/>
            <a:ext cx="1083400" cy="1163850"/>
          </a:xfrm>
          <a:prstGeom prst="flowChartMagneticDisk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4022050" y="1870038"/>
            <a:ext cx="1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r>
              <a:rPr b="1" lang="fr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-END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6556475" y="1873625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02" y="2647750"/>
            <a:ext cx="705675" cy="7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988" y="3410375"/>
            <a:ext cx="725925" cy="7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148" y="2683900"/>
            <a:ext cx="1087075" cy="6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2175" y="3410363"/>
            <a:ext cx="1331025" cy="5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1950" y="3379100"/>
            <a:ext cx="609250" cy="5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