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9" r:id="rId3"/>
  </p:sldMasterIdLst>
  <p:notesMasterIdLst>
    <p:notesMasterId r:id="rId4"/>
  </p:notesMasterIdLst>
  <p:sldIdLst>
    <p:sldId id="256" r:id="rId5"/>
  </p:sldIdLst>
  <p:sldSz cy="32918400" cx="43891200"/>
  <p:notesSz cx="6858000" cy="9144000"/>
  <p:embeddedFontLst>
    <p:embeddedFont>
      <p:font typeface="Lato"/>
      <p:regular r:id="rId6"/>
      <p:bold r:id="rId7"/>
      <p:italic r:id="rId8"/>
      <p:boldItalic r:id="rId9"/>
    </p:embeddedFont>
    <p:embeddedFont>
      <p:font typeface="Montserrat Medium"/>
      <p:regular r:id="rId10"/>
      <p:bold r:id="rId11"/>
      <p:italic r:id="rId12"/>
      <p:boldItalic r:id="rId13"/>
    </p:embeddedFont>
    <p:embeddedFont>
      <p:font typeface="Lato Black"/>
      <p:bold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font" Target="fonts/MontserratMedium-bold.fntdata"/><Relationship Id="rId10" Type="http://schemas.openxmlformats.org/officeDocument/2006/relationships/font" Target="fonts/MontserratMedium-regular.fntdata"/><Relationship Id="rId13" Type="http://schemas.openxmlformats.org/officeDocument/2006/relationships/font" Target="fonts/MontserratMedium-boldItalic.fntdata"/><Relationship Id="rId12" Type="http://schemas.openxmlformats.org/officeDocument/2006/relationships/font" Target="fonts/MontserratMedium-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Lato-boldItalic.fntdata"/><Relationship Id="rId15" Type="http://schemas.openxmlformats.org/officeDocument/2006/relationships/font" Target="fonts/LatoBlack-boldItalic.fntdata"/><Relationship Id="rId14" Type="http://schemas.openxmlformats.org/officeDocument/2006/relationships/font" Target="fonts/LatoBlack-bold.fntdata"/><Relationship Id="rId5" Type="http://schemas.openxmlformats.org/officeDocument/2006/relationships/slide" Target="slides/slide1.xml"/><Relationship Id="rId6" Type="http://schemas.openxmlformats.org/officeDocument/2006/relationships/font" Target="fonts/Lato-regular.fntdata"/><Relationship Id="rId7" Type="http://schemas.openxmlformats.org/officeDocument/2006/relationships/font" Target="fonts/Lato-bold.fntdata"/><Relationship Id="rId8" Type="http://schemas.openxmlformats.org/officeDocument/2006/relationships/font" Target="fonts/La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38"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 name="Google Shape;4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sz="1200"/>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oster Template">
  <p:cSld name="Poster Template">
    <p:spTree>
      <p:nvGrpSpPr>
        <p:cNvPr id="15" name="Shape 15"/>
        <p:cNvGrpSpPr/>
        <p:nvPr/>
      </p:nvGrpSpPr>
      <p:grpSpPr>
        <a:xfrm>
          <a:off x="0" y="0"/>
          <a:ext cx="0" cy="0"/>
          <a:chOff x="0" y="0"/>
          <a:chExt cx="0" cy="0"/>
        </a:xfrm>
      </p:grpSpPr>
      <p:sp>
        <p:nvSpPr>
          <p:cNvPr id="16" name="Google Shape;16;p2"/>
          <p:cNvSpPr/>
          <p:nvPr>
            <p:ph idx="2" type="pic"/>
          </p:nvPr>
        </p:nvSpPr>
        <p:spPr>
          <a:xfrm>
            <a:off x="28739531" y="3500856"/>
            <a:ext cx="6566593" cy="8618218"/>
          </a:xfrm>
          <a:prstGeom prst="rect">
            <a:avLst/>
          </a:prstGeom>
          <a:noFill/>
          <a:ln>
            <a:noFill/>
          </a:ln>
        </p:spPr>
      </p:sp>
      <p:sp>
        <p:nvSpPr>
          <p:cNvPr id="17" name="Google Shape;17;p2"/>
          <p:cNvSpPr/>
          <p:nvPr>
            <p:ph idx="3" type="pic"/>
          </p:nvPr>
        </p:nvSpPr>
        <p:spPr>
          <a:xfrm>
            <a:off x="35615819" y="3500856"/>
            <a:ext cx="6692263" cy="8618218"/>
          </a:xfrm>
          <a:prstGeom prst="rect">
            <a:avLst/>
          </a:prstGeom>
          <a:noFill/>
          <a:ln>
            <a:noFill/>
          </a:ln>
        </p:spPr>
      </p:sp>
      <p:sp>
        <p:nvSpPr>
          <p:cNvPr id="18" name="Google Shape;18;p2"/>
          <p:cNvSpPr/>
          <p:nvPr>
            <p:ph idx="4" type="pic"/>
          </p:nvPr>
        </p:nvSpPr>
        <p:spPr>
          <a:xfrm>
            <a:off x="28739533" y="12460238"/>
            <a:ext cx="13525391" cy="8618218"/>
          </a:xfrm>
          <a:prstGeom prst="rect">
            <a:avLst/>
          </a:prstGeom>
          <a:noFill/>
          <a:ln>
            <a:noFill/>
          </a:ln>
        </p:spPr>
      </p:sp>
      <p:sp>
        <p:nvSpPr>
          <p:cNvPr id="19" name="Google Shape;19;p2"/>
          <p:cNvSpPr/>
          <p:nvPr>
            <p:ph idx="5" type="pic"/>
          </p:nvPr>
        </p:nvSpPr>
        <p:spPr>
          <a:xfrm>
            <a:off x="28739533" y="21379565"/>
            <a:ext cx="13525391" cy="8618218"/>
          </a:xfrm>
          <a:prstGeom prst="rect">
            <a:avLst/>
          </a:prstGeom>
          <a:noFill/>
          <a:ln>
            <a:noFill/>
          </a:ln>
        </p:spPr>
      </p:sp>
      <p:sp>
        <p:nvSpPr>
          <p:cNvPr id="20" name="Google Shape;20;p2"/>
          <p:cNvSpPr txBox="1"/>
          <p:nvPr>
            <p:ph idx="1" type="body"/>
          </p:nvPr>
        </p:nvSpPr>
        <p:spPr>
          <a:xfrm>
            <a:off x="28740742" y="30409898"/>
            <a:ext cx="13521690" cy="11430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48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228600" lvl="4" marL="22860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21" name="Google Shape;21;p2"/>
          <p:cNvSpPr txBox="1"/>
          <p:nvPr>
            <p:ph idx="6" type="body"/>
          </p:nvPr>
        </p:nvSpPr>
        <p:spPr>
          <a:xfrm>
            <a:off x="1880237" y="15668208"/>
            <a:ext cx="12315823" cy="637032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22" name="Google Shape;22;p2"/>
          <p:cNvSpPr txBox="1"/>
          <p:nvPr>
            <p:ph idx="7" type="body"/>
          </p:nvPr>
        </p:nvSpPr>
        <p:spPr>
          <a:xfrm>
            <a:off x="1565915" y="7574280"/>
            <a:ext cx="6343650" cy="115824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23" name="Google Shape;23;p2"/>
          <p:cNvSpPr txBox="1"/>
          <p:nvPr>
            <p:ph idx="8" type="body"/>
          </p:nvPr>
        </p:nvSpPr>
        <p:spPr>
          <a:xfrm>
            <a:off x="1565915" y="9170323"/>
            <a:ext cx="6343650" cy="434556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3240"/>
              <a:buFont typeface="Arial"/>
              <a:buNone/>
              <a:defRPr b="0" i="0" sz="3240"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24" name="Google Shape;24;p2"/>
          <p:cNvSpPr txBox="1"/>
          <p:nvPr>
            <p:ph idx="9" type="body"/>
          </p:nvPr>
        </p:nvSpPr>
        <p:spPr>
          <a:xfrm>
            <a:off x="8577106" y="7574280"/>
            <a:ext cx="6343650" cy="115824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25" name="Google Shape;25;p2"/>
          <p:cNvSpPr txBox="1"/>
          <p:nvPr>
            <p:ph idx="13" type="body"/>
          </p:nvPr>
        </p:nvSpPr>
        <p:spPr>
          <a:xfrm>
            <a:off x="8577106" y="9170323"/>
            <a:ext cx="6343650" cy="434556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3240"/>
              <a:buFont typeface="Arial"/>
              <a:buNone/>
              <a:defRPr b="0" i="0" sz="3240"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26" name="Google Shape;26;p2"/>
          <p:cNvSpPr txBox="1"/>
          <p:nvPr>
            <p:ph idx="14" type="body"/>
          </p:nvPr>
        </p:nvSpPr>
        <p:spPr>
          <a:xfrm>
            <a:off x="1880237" y="14107632"/>
            <a:ext cx="12315823" cy="121640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5040"/>
              <a:buFont typeface="Arial"/>
              <a:buNone/>
              <a:defRPr b="1" i="0" sz="504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27" name="Google Shape;27;p2"/>
          <p:cNvSpPr txBox="1"/>
          <p:nvPr>
            <p:ph idx="15" type="body"/>
          </p:nvPr>
        </p:nvSpPr>
        <p:spPr>
          <a:xfrm>
            <a:off x="1880237" y="24153840"/>
            <a:ext cx="12315823" cy="637032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28" name="Google Shape;28;p2"/>
          <p:cNvSpPr txBox="1"/>
          <p:nvPr>
            <p:ph idx="16" type="body"/>
          </p:nvPr>
        </p:nvSpPr>
        <p:spPr>
          <a:xfrm>
            <a:off x="1880237" y="22593264"/>
            <a:ext cx="12315823" cy="121640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5040"/>
              <a:buFont typeface="Arial"/>
              <a:buNone/>
              <a:defRPr b="1" i="0" sz="504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29" name="Google Shape;29;p2"/>
          <p:cNvSpPr txBox="1"/>
          <p:nvPr>
            <p:ph idx="17" type="body"/>
          </p:nvPr>
        </p:nvSpPr>
        <p:spPr>
          <a:xfrm>
            <a:off x="15449933" y="7203734"/>
            <a:ext cx="12315823" cy="637032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0" name="Google Shape;30;p2"/>
          <p:cNvSpPr txBox="1"/>
          <p:nvPr>
            <p:ph idx="18" type="body"/>
          </p:nvPr>
        </p:nvSpPr>
        <p:spPr>
          <a:xfrm>
            <a:off x="15449933" y="5643159"/>
            <a:ext cx="12315823" cy="121640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5040"/>
              <a:buFont typeface="Arial"/>
              <a:buNone/>
              <a:defRPr b="1" i="0" sz="504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1" name="Google Shape;31;p2"/>
          <p:cNvSpPr txBox="1"/>
          <p:nvPr>
            <p:ph idx="19" type="body"/>
          </p:nvPr>
        </p:nvSpPr>
        <p:spPr>
          <a:xfrm>
            <a:off x="15449933" y="15668208"/>
            <a:ext cx="12315823" cy="637032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2" name="Google Shape;32;p2"/>
          <p:cNvSpPr txBox="1"/>
          <p:nvPr>
            <p:ph idx="20" type="body"/>
          </p:nvPr>
        </p:nvSpPr>
        <p:spPr>
          <a:xfrm>
            <a:off x="15449933" y="14107632"/>
            <a:ext cx="12315823" cy="121640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5040"/>
              <a:buFont typeface="Arial"/>
              <a:buNone/>
              <a:defRPr b="1" i="0" sz="504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3" name="Google Shape;33;p2"/>
          <p:cNvSpPr txBox="1"/>
          <p:nvPr>
            <p:ph idx="21" type="body"/>
          </p:nvPr>
        </p:nvSpPr>
        <p:spPr>
          <a:xfrm>
            <a:off x="15449933" y="24153840"/>
            <a:ext cx="12315823" cy="637032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4" name="Google Shape;34;p2"/>
          <p:cNvSpPr txBox="1"/>
          <p:nvPr>
            <p:ph idx="22" type="body"/>
          </p:nvPr>
        </p:nvSpPr>
        <p:spPr>
          <a:xfrm>
            <a:off x="15449933" y="22593264"/>
            <a:ext cx="12315823" cy="121640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5040"/>
              <a:buFont typeface="Arial"/>
              <a:buNone/>
              <a:defRPr b="1" i="0" sz="5040" u="none" cap="none" strike="noStrike">
                <a:solidFill>
                  <a:schemeClr val="dk1"/>
                </a:solidFill>
                <a:latin typeface="Calibri"/>
                <a:ea typeface="Calibri"/>
                <a:cs typeface="Calibri"/>
                <a:sym typeface="Calibri"/>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5" name="Google Shape;35;p2"/>
          <p:cNvSpPr txBox="1"/>
          <p:nvPr>
            <p:ph idx="23" type="body"/>
          </p:nvPr>
        </p:nvSpPr>
        <p:spPr>
          <a:xfrm>
            <a:off x="1565910" y="5867400"/>
            <a:ext cx="13354841" cy="1115136"/>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4320"/>
              <a:buFont typeface="Arial"/>
              <a:buNone/>
              <a:defRPr b="0" i="0" sz="4320"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6" name="Google Shape;36;p2"/>
          <p:cNvSpPr txBox="1"/>
          <p:nvPr>
            <p:ph idx="24" type="body"/>
          </p:nvPr>
        </p:nvSpPr>
        <p:spPr>
          <a:xfrm>
            <a:off x="35431799" y="1203512"/>
            <a:ext cx="6818058" cy="1885229"/>
          </a:xfrm>
          <a:prstGeom prst="rect">
            <a:avLst/>
          </a:prstGeom>
          <a:noFill/>
          <a:ln>
            <a:noFill/>
          </a:ln>
        </p:spPr>
        <p:txBody>
          <a:bodyPr anchorCtr="0" anchor="t" bIns="45700" lIns="91425" spcFirstLastPara="1" rIns="91425" wrap="square" tIns="45700">
            <a:noAutofit/>
          </a:bodyPr>
          <a:lstStyle>
            <a:lvl1pPr indent="-228600" lvl="0" marL="457200" marR="0" rtl="0" algn="r">
              <a:lnSpc>
                <a:spcPct val="90000"/>
              </a:lnSpc>
              <a:spcBef>
                <a:spcPts val="4800"/>
              </a:spcBef>
              <a:spcAft>
                <a:spcPts val="0"/>
              </a:spcAft>
              <a:buClr>
                <a:schemeClr val="dk1"/>
              </a:buClr>
              <a:buSzPts val="8640"/>
              <a:buFont typeface="Arial"/>
              <a:buNone/>
              <a:defRPr b="1" i="0" sz="8640" u="none" cap="none" strike="noStrike">
                <a:solidFill>
                  <a:schemeClr val="dk1"/>
                </a:solidFill>
                <a:latin typeface="Lato Black"/>
                <a:ea typeface="Lato Black"/>
                <a:cs typeface="Lato Black"/>
                <a:sym typeface="Lato Black"/>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37" name="Google Shape;37;p2"/>
          <p:cNvSpPr txBox="1"/>
          <p:nvPr>
            <p:ph idx="25" type="body"/>
          </p:nvPr>
        </p:nvSpPr>
        <p:spPr>
          <a:xfrm>
            <a:off x="1565910" y="3638002"/>
            <a:ext cx="13354841" cy="1885229"/>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4800"/>
              </a:spcBef>
              <a:spcAft>
                <a:spcPts val="0"/>
              </a:spcAft>
              <a:buClr>
                <a:schemeClr val="dk1"/>
              </a:buClr>
              <a:buSzPts val="5760"/>
              <a:buFont typeface="Arial"/>
              <a:buNone/>
              <a:defRPr b="1" i="0" sz="5760" u="none" cap="none" strike="noStrike">
                <a:solidFill>
                  <a:schemeClr val="dk1"/>
                </a:solidFill>
                <a:latin typeface="Lato Black"/>
                <a:ea typeface="Lato Black"/>
                <a:cs typeface="Lato Black"/>
                <a:sym typeface="Lato Black"/>
              </a:defRPr>
            </a:lvl1pPr>
            <a:lvl2pPr indent="-228600" lvl="1" marL="914400" marR="0" rtl="0" algn="l">
              <a:lnSpc>
                <a:spcPct val="90000"/>
              </a:lnSpc>
              <a:spcBef>
                <a:spcPts val="2400"/>
              </a:spcBef>
              <a:spcAft>
                <a:spcPts val="0"/>
              </a:spcAft>
              <a:buClr>
                <a:schemeClr val="dk1"/>
              </a:buClr>
              <a:buSzPts val="11520"/>
              <a:buFont typeface="Arial"/>
              <a:buNone/>
              <a:defRPr b="0" i="0" sz="11520" u="none" cap="none" strike="noStrike">
                <a:solidFill>
                  <a:schemeClr val="dk1"/>
                </a:solidFill>
                <a:latin typeface="Calibri"/>
                <a:ea typeface="Calibri"/>
                <a:cs typeface="Calibri"/>
                <a:sym typeface="Calibri"/>
              </a:defRPr>
            </a:lvl2pPr>
            <a:lvl3pPr indent="-228600" lvl="2" marL="1371600" marR="0" rtl="0" algn="l">
              <a:lnSpc>
                <a:spcPct val="90000"/>
              </a:lnSpc>
              <a:spcBef>
                <a:spcPts val="24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3pPr>
            <a:lvl4pPr indent="-228600" lvl="3" marL="1828800" marR="0" rtl="0" algn="l">
              <a:lnSpc>
                <a:spcPct val="90000"/>
              </a:lnSpc>
              <a:spcBef>
                <a:spcPts val="2400"/>
              </a:spcBef>
              <a:spcAft>
                <a:spcPts val="0"/>
              </a:spcAft>
              <a:buClr>
                <a:schemeClr val="dk1"/>
              </a:buClr>
              <a:buSzPts val="8640"/>
              <a:buFont typeface="Arial"/>
              <a:buNone/>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0"/>
            <a:ext cx="731520" cy="32918400"/>
          </a:xfrm>
          <a:prstGeom prst="rect">
            <a:avLst/>
          </a:prstGeom>
          <a:solidFill>
            <a:srgbClr val="D10F4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6129" u="none" cap="none" strike="noStrike">
              <a:solidFill>
                <a:schemeClr val="lt1"/>
              </a:solidFill>
              <a:latin typeface="Calibri"/>
              <a:ea typeface="Calibri"/>
              <a:cs typeface="Calibri"/>
              <a:sym typeface="Calibri"/>
            </a:endParaRPr>
          </a:p>
        </p:txBody>
      </p:sp>
      <p:pic>
        <p:nvPicPr>
          <p:cNvPr id="11" name="Google Shape;11;p1"/>
          <p:cNvPicPr preferRelativeResize="0"/>
          <p:nvPr/>
        </p:nvPicPr>
        <p:blipFill rotWithShape="1">
          <a:blip r:embed="rId1">
            <a:alphaModFix/>
          </a:blip>
          <a:srcRect b="0" l="0" r="0" t="0"/>
          <a:stretch/>
        </p:blipFill>
        <p:spPr>
          <a:xfrm>
            <a:off x="1799088" y="987936"/>
            <a:ext cx="3517520" cy="1995676"/>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12840462" y="842748"/>
            <a:ext cx="18210276" cy="1124538"/>
          </a:xfrm>
          <a:prstGeom prst="rect">
            <a:avLst/>
          </a:prstGeom>
          <a:noFill/>
          <a:ln>
            <a:noFill/>
          </a:ln>
        </p:spPr>
      </p:pic>
      <p:sp>
        <p:nvSpPr>
          <p:cNvPr id="13" name="Google Shape;13;p1"/>
          <p:cNvSpPr txBox="1"/>
          <p:nvPr/>
        </p:nvSpPr>
        <p:spPr>
          <a:xfrm>
            <a:off x="19557936" y="2197049"/>
            <a:ext cx="4775346" cy="5909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3240" u="none" cap="none" strike="noStrike">
                <a:solidFill>
                  <a:srgbClr val="00457C"/>
                </a:solidFill>
                <a:latin typeface="Montserrat Medium"/>
                <a:ea typeface="Montserrat Medium"/>
                <a:cs typeface="Montserrat Medium"/>
                <a:sym typeface="Montserrat Medium"/>
              </a:rPr>
              <a:t>SUMMER 2022</a:t>
            </a:r>
            <a:endParaRPr b="0" i="0" sz="3240" u="none" cap="none" strike="noStrike">
              <a:solidFill>
                <a:srgbClr val="00457C"/>
              </a:solidFill>
              <a:latin typeface="Montserrat Medium"/>
              <a:ea typeface="Montserrat Medium"/>
              <a:cs typeface="Montserrat Medium"/>
              <a:sym typeface="Montserrat Medium"/>
            </a:endParaRPr>
          </a:p>
        </p:txBody>
      </p:sp>
      <p:sp>
        <p:nvSpPr>
          <p:cNvPr id="14" name="Google Shape;14;p1"/>
          <p:cNvSpPr txBox="1"/>
          <p:nvPr/>
        </p:nvSpPr>
        <p:spPr>
          <a:xfrm>
            <a:off x="24209529" y="31635216"/>
            <a:ext cx="18340790" cy="674031"/>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AEABAB"/>
              </a:buClr>
              <a:buSzPts val="3780"/>
              <a:buFont typeface="Lato"/>
              <a:buNone/>
            </a:pPr>
            <a:r>
              <a:rPr b="0" i="0" lang="en-US" sz="3780" u="none" cap="none" strike="noStrike">
                <a:solidFill>
                  <a:srgbClr val="AEABAB"/>
                </a:solidFill>
                <a:latin typeface="Lato"/>
                <a:ea typeface="Lato"/>
                <a:cs typeface="Lato"/>
                <a:sym typeface="Lato"/>
              </a:rPr>
              <a:t>SENIOR DESIGN SHOWCASE</a:t>
            </a:r>
            <a:endParaRPr/>
          </a:p>
        </p:txBody>
      </p:sp>
    </p:spTree>
  </p:cSld>
  <p:clrMap accent1="accent1" accent2="accent2" accent3="accent3" accent4="accent4" accent5="accent5" accent6="accent6" bg1="lt1" bg2="dk2" tx1="dk1" tx2="lt2" folHlink="folHlink" hlink="hlink"/>
  <p:sldLayoutIdLst>
    <p:sldLayoutId id="2147483648"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3"/>
          <p:cNvSpPr txBox="1"/>
          <p:nvPr>
            <p:ph idx="1" type="body"/>
          </p:nvPr>
        </p:nvSpPr>
        <p:spPr>
          <a:xfrm>
            <a:off x="1565919" y="5732541"/>
            <a:ext cx="11395710" cy="109728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0" lang="en-US" sz="4320">
                <a:latin typeface="Lato"/>
                <a:ea typeface="Lato"/>
                <a:cs typeface="Lato"/>
                <a:sym typeface="Lato"/>
              </a:rPr>
              <a:t>Department of Electrical Engineering and Computer Science ”</a:t>
            </a:r>
            <a:endParaRPr/>
          </a:p>
        </p:txBody>
      </p:sp>
      <p:sp>
        <p:nvSpPr>
          <p:cNvPr id="44" name="Google Shape;44;p3"/>
          <p:cNvSpPr txBox="1"/>
          <p:nvPr>
            <p:ph type="ctrTitle"/>
          </p:nvPr>
        </p:nvSpPr>
        <p:spPr>
          <a:xfrm>
            <a:off x="1577318" y="4398742"/>
            <a:ext cx="8426450" cy="1646237"/>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8640"/>
              <a:buFont typeface="Lato Black"/>
              <a:buNone/>
            </a:pPr>
            <a:r>
              <a:rPr b="1" i="0" lang="en-US" sz="8640" u="none" cap="none" strike="noStrike">
                <a:solidFill>
                  <a:schemeClr val="dk1"/>
                </a:solidFill>
                <a:latin typeface="Lato Black"/>
                <a:ea typeface="Lato Black"/>
                <a:cs typeface="Lato Black"/>
                <a:sym typeface="Lato Black"/>
              </a:rPr>
              <a:t>Project Title </a:t>
            </a:r>
            <a:endParaRPr/>
          </a:p>
        </p:txBody>
      </p:sp>
      <p:sp>
        <p:nvSpPr>
          <p:cNvPr id="45" name="Google Shape;45;p3"/>
          <p:cNvSpPr txBox="1"/>
          <p:nvPr/>
        </p:nvSpPr>
        <p:spPr>
          <a:xfrm>
            <a:off x="1567541" y="6748994"/>
            <a:ext cx="6495523" cy="1097280"/>
          </a:xfrm>
          <a:prstGeom prst="rect">
            <a:avLst/>
          </a:prstGeom>
          <a:noFill/>
          <a:ln>
            <a:noFill/>
          </a:ln>
        </p:spPr>
        <p:txBody>
          <a:bodyPr anchorCtr="0" anchor="t" bIns="164575" lIns="329175" spcFirstLastPara="1" rIns="329175" wrap="square" tIns="164575">
            <a:normAutofit/>
          </a:bodyPr>
          <a:lstStyle/>
          <a:p>
            <a:pPr indent="0" lvl="0" marL="0" marR="0" rtl="0" algn="l">
              <a:lnSpc>
                <a:spcPct val="90000"/>
              </a:lnSpc>
              <a:spcBef>
                <a:spcPts val="0"/>
              </a:spcBef>
              <a:spcAft>
                <a:spcPts val="0"/>
              </a:spcAft>
              <a:buClr>
                <a:schemeClr val="dk1"/>
              </a:buClr>
              <a:buSzPts val="4320"/>
              <a:buFont typeface="Arial"/>
              <a:buNone/>
            </a:pPr>
            <a:r>
              <a:rPr b="1" i="0" lang="en-US" sz="4320" u="none" cap="none" strike="noStrike">
                <a:solidFill>
                  <a:schemeClr val="dk1"/>
                </a:solidFill>
                <a:latin typeface="Lato"/>
                <a:ea typeface="Lato"/>
                <a:cs typeface="Lato"/>
                <a:sym typeface="Lato"/>
              </a:rPr>
              <a:t>Team Members </a:t>
            </a:r>
            <a:endParaRPr b="1" i="0" sz="1440" u="none" cap="none" strike="noStrike">
              <a:solidFill>
                <a:schemeClr val="dk1"/>
              </a:solidFill>
              <a:latin typeface="Lato"/>
              <a:ea typeface="Lato"/>
              <a:cs typeface="Lato"/>
              <a:sym typeface="Lato"/>
            </a:endParaRPr>
          </a:p>
        </p:txBody>
      </p:sp>
      <p:sp>
        <p:nvSpPr>
          <p:cNvPr id="46" name="Google Shape;46;p3"/>
          <p:cNvSpPr txBox="1"/>
          <p:nvPr/>
        </p:nvSpPr>
        <p:spPr>
          <a:xfrm>
            <a:off x="1567544" y="7532762"/>
            <a:ext cx="6701249" cy="3331039"/>
          </a:xfrm>
          <a:prstGeom prst="rect">
            <a:avLst/>
          </a:prstGeom>
          <a:noFill/>
          <a:ln>
            <a:noFill/>
          </a:ln>
        </p:spPr>
        <p:txBody>
          <a:bodyPr anchorCtr="0" anchor="t" bIns="164575" lIns="329175" spcFirstLastPara="1" rIns="329175" wrap="square" tIns="164575">
            <a:noAutofit/>
          </a:bodyPr>
          <a:lstStyle/>
          <a:p>
            <a:pPr indent="0" lvl="0" marL="0" marR="0" rtl="0" algn="l">
              <a:lnSpc>
                <a:spcPct val="150000"/>
              </a:lnSpc>
              <a:spcBef>
                <a:spcPts val="0"/>
              </a:spcBef>
              <a:spcAft>
                <a:spcPts val="0"/>
              </a:spcAft>
              <a:buClr>
                <a:schemeClr val="dk1"/>
              </a:buClr>
              <a:buSzPts val="3240"/>
              <a:buFont typeface="Arial"/>
              <a:buNone/>
            </a:pPr>
            <a:r>
              <a:rPr lang="en-US" sz="3240">
                <a:solidFill>
                  <a:schemeClr val="dk1"/>
                </a:solidFill>
                <a:latin typeface="Lato"/>
                <a:ea typeface="Lato"/>
                <a:cs typeface="Lato"/>
                <a:sym typeface="Lato"/>
              </a:rPr>
              <a:t>John Callaghan</a:t>
            </a:r>
            <a:br>
              <a:rPr b="1" i="0" lang="en-US" sz="3240" u="none" cap="none" strike="noStrike">
                <a:solidFill>
                  <a:schemeClr val="dk1"/>
                </a:solidFill>
                <a:latin typeface="Lato"/>
                <a:ea typeface="Lato"/>
                <a:cs typeface="Lato"/>
                <a:sym typeface="Lato"/>
              </a:rPr>
            </a:br>
            <a:r>
              <a:rPr lang="en-US" sz="3240">
                <a:solidFill>
                  <a:schemeClr val="dk1"/>
                </a:solidFill>
                <a:latin typeface="Lato"/>
                <a:ea typeface="Lato"/>
                <a:cs typeface="Lato"/>
                <a:sym typeface="Lato"/>
              </a:rPr>
              <a:t>Oasis Husband</a:t>
            </a:r>
            <a:br>
              <a:rPr b="0" i="0" lang="en-US" sz="3240" u="none" cap="none" strike="noStrike">
                <a:solidFill>
                  <a:schemeClr val="dk1"/>
                </a:solidFill>
                <a:latin typeface="Lato"/>
                <a:ea typeface="Lato"/>
                <a:cs typeface="Lato"/>
                <a:sym typeface="Lato"/>
              </a:rPr>
            </a:br>
            <a:r>
              <a:rPr lang="en-US" sz="3240">
                <a:solidFill>
                  <a:schemeClr val="dk1"/>
                </a:solidFill>
                <a:latin typeface="Lato"/>
                <a:ea typeface="Lato"/>
                <a:cs typeface="Lato"/>
                <a:sym typeface="Lato"/>
              </a:rPr>
              <a:t>Avigail Martinez</a:t>
            </a:r>
            <a:br>
              <a:rPr b="1" i="0" lang="en-US" sz="3240" u="none" cap="none" strike="noStrike">
                <a:solidFill>
                  <a:schemeClr val="dk1"/>
                </a:solidFill>
                <a:latin typeface="Lato"/>
                <a:ea typeface="Lato"/>
                <a:cs typeface="Lato"/>
                <a:sym typeface="Lato"/>
              </a:rPr>
            </a:br>
            <a:r>
              <a:rPr lang="en-US" sz="3240">
                <a:solidFill>
                  <a:schemeClr val="dk1"/>
                </a:solidFill>
                <a:latin typeface="Lato"/>
                <a:ea typeface="Lato"/>
                <a:cs typeface="Lato"/>
                <a:sym typeface="Lato"/>
              </a:rPr>
              <a:t>Michael Hollinger</a:t>
            </a:r>
            <a:endParaRPr sz="3240">
              <a:solidFill>
                <a:schemeClr val="dk1"/>
              </a:solidFill>
              <a:latin typeface="Lato"/>
              <a:ea typeface="Lato"/>
              <a:cs typeface="Lato"/>
              <a:sym typeface="Lato"/>
            </a:endParaRPr>
          </a:p>
          <a:p>
            <a:pPr indent="0" lvl="0" marL="0" marR="0" rtl="0" algn="l">
              <a:lnSpc>
                <a:spcPct val="150000"/>
              </a:lnSpc>
              <a:spcBef>
                <a:spcPts val="0"/>
              </a:spcBef>
              <a:spcAft>
                <a:spcPts val="0"/>
              </a:spcAft>
              <a:buClr>
                <a:schemeClr val="dk1"/>
              </a:buClr>
              <a:buSzPts val="3240"/>
              <a:buFont typeface="Arial"/>
              <a:buNone/>
            </a:pPr>
            <a:r>
              <a:rPr lang="en-US" sz="3240">
                <a:solidFill>
                  <a:schemeClr val="dk1"/>
                </a:solidFill>
                <a:latin typeface="Lato"/>
                <a:ea typeface="Lato"/>
                <a:cs typeface="Lato"/>
                <a:sym typeface="Lato"/>
              </a:rPr>
              <a:t>Kamal Shrouder</a:t>
            </a:r>
            <a:endParaRPr sz="3240">
              <a:solidFill>
                <a:schemeClr val="dk1"/>
              </a:solidFill>
              <a:latin typeface="Lato"/>
              <a:ea typeface="Lato"/>
              <a:cs typeface="Lato"/>
              <a:sym typeface="Lato"/>
            </a:endParaRPr>
          </a:p>
        </p:txBody>
      </p:sp>
      <p:sp>
        <p:nvSpPr>
          <p:cNvPr id="47" name="Google Shape;47;p3"/>
          <p:cNvSpPr txBox="1"/>
          <p:nvPr/>
        </p:nvSpPr>
        <p:spPr>
          <a:xfrm>
            <a:off x="7778968" y="6748994"/>
            <a:ext cx="4820166" cy="1097280"/>
          </a:xfrm>
          <a:prstGeom prst="rect">
            <a:avLst/>
          </a:prstGeom>
          <a:noFill/>
          <a:ln>
            <a:noFill/>
          </a:ln>
        </p:spPr>
        <p:txBody>
          <a:bodyPr anchorCtr="0" anchor="t" bIns="164575" lIns="329175" spcFirstLastPara="1" rIns="329175" wrap="square" tIns="164575">
            <a:normAutofit/>
          </a:bodyPr>
          <a:lstStyle/>
          <a:p>
            <a:pPr indent="0" lvl="0" marL="0" marR="0" rtl="0" algn="l">
              <a:lnSpc>
                <a:spcPct val="90000"/>
              </a:lnSpc>
              <a:spcBef>
                <a:spcPts val="0"/>
              </a:spcBef>
              <a:spcAft>
                <a:spcPts val="0"/>
              </a:spcAft>
              <a:buClr>
                <a:schemeClr val="dk1"/>
              </a:buClr>
              <a:buSzPts val="4320"/>
              <a:buFont typeface="Arial"/>
              <a:buNone/>
            </a:pPr>
            <a:r>
              <a:rPr b="1" i="0" lang="en-US" sz="4320" u="none" cap="none" strike="noStrike">
                <a:solidFill>
                  <a:schemeClr val="dk1"/>
                </a:solidFill>
                <a:latin typeface="Lato"/>
                <a:ea typeface="Lato"/>
                <a:cs typeface="Lato"/>
                <a:sym typeface="Lato"/>
              </a:rPr>
              <a:t>Faculty Advisor</a:t>
            </a:r>
            <a:endParaRPr b="1" i="0" sz="1440" u="none" cap="none" strike="noStrike">
              <a:solidFill>
                <a:schemeClr val="dk1"/>
              </a:solidFill>
              <a:latin typeface="Lato"/>
              <a:ea typeface="Lato"/>
              <a:cs typeface="Lato"/>
              <a:sym typeface="Lato"/>
            </a:endParaRPr>
          </a:p>
        </p:txBody>
      </p:sp>
      <p:sp>
        <p:nvSpPr>
          <p:cNvPr id="48" name="Google Shape;48;p3"/>
          <p:cNvSpPr txBox="1"/>
          <p:nvPr/>
        </p:nvSpPr>
        <p:spPr>
          <a:xfrm>
            <a:off x="7778959" y="7650333"/>
            <a:ext cx="4114793" cy="1097280"/>
          </a:xfrm>
          <a:prstGeom prst="rect">
            <a:avLst/>
          </a:prstGeom>
          <a:noFill/>
          <a:ln>
            <a:noFill/>
          </a:ln>
        </p:spPr>
        <p:txBody>
          <a:bodyPr anchorCtr="0" anchor="t" bIns="164575" lIns="329175" spcFirstLastPara="1" rIns="329175" wrap="square" tIns="164575">
            <a:normAutofit fontScale="92500"/>
          </a:bodyPr>
          <a:lstStyle/>
          <a:p>
            <a:pPr indent="0" lvl="0" marL="0" marR="0" rtl="0" algn="l">
              <a:lnSpc>
                <a:spcPct val="90000"/>
              </a:lnSpc>
              <a:spcBef>
                <a:spcPts val="0"/>
              </a:spcBef>
              <a:spcAft>
                <a:spcPts val="0"/>
              </a:spcAft>
              <a:buClr>
                <a:schemeClr val="dk1"/>
              </a:buClr>
              <a:buSzPct val="100000"/>
              <a:buFont typeface="Arial"/>
              <a:buNone/>
            </a:pPr>
            <a:r>
              <a:rPr b="0" i="0" lang="en-US" sz="3240" u="none" cap="none" strike="noStrike">
                <a:solidFill>
                  <a:schemeClr val="dk1"/>
                </a:solidFill>
                <a:latin typeface="Lato"/>
                <a:ea typeface="Lato"/>
                <a:cs typeface="Lato"/>
                <a:sym typeface="Lato"/>
              </a:rPr>
              <a:t>Prof. Hanqi Zhuang</a:t>
            </a:r>
            <a:endParaRPr b="1" i="0" sz="2160" u="none" cap="none" strike="noStrike">
              <a:solidFill>
                <a:schemeClr val="dk1"/>
              </a:solidFill>
              <a:latin typeface="Lato"/>
              <a:ea typeface="Lato"/>
              <a:cs typeface="Lato"/>
              <a:sym typeface="Lato"/>
            </a:endParaRPr>
          </a:p>
        </p:txBody>
      </p:sp>
      <p:sp>
        <p:nvSpPr>
          <p:cNvPr id="49" name="Google Shape;49;p3"/>
          <p:cNvSpPr txBox="1"/>
          <p:nvPr/>
        </p:nvSpPr>
        <p:spPr>
          <a:xfrm>
            <a:off x="1567550" y="11877444"/>
            <a:ext cx="8425544" cy="1058087"/>
          </a:xfrm>
          <a:prstGeom prst="rect">
            <a:avLst/>
          </a:prstGeom>
          <a:noFill/>
          <a:ln>
            <a:noFill/>
          </a:ln>
        </p:spPr>
        <p:txBody>
          <a:bodyPr anchorCtr="0" anchor="b" bIns="164575" lIns="329175" spcFirstLastPara="1" rIns="329175" wrap="square" tIns="164575">
            <a:normAutofit/>
          </a:bodyPr>
          <a:lstStyle/>
          <a:p>
            <a:pPr indent="0" lvl="0" marL="0" marR="0" rtl="0" algn="l">
              <a:lnSpc>
                <a:spcPct val="90000"/>
              </a:lnSpc>
              <a:spcBef>
                <a:spcPts val="0"/>
              </a:spcBef>
              <a:spcAft>
                <a:spcPts val="0"/>
              </a:spcAft>
              <a:buClr>
                <a:schemeClr val="dk1"/>
              </a:buClr>
              <a:buSzPts val="5040"/>
              <a:buFont typeface="Lato Black"/>
              <a:buNone/>
            </a:pPr>
            <a:r>
              <a:rPr b="1" i="0" lang="en-US" sz="5040" u="none" cap="none" strike="noStrike">
                <a:solidFill>
                  <a:schemeClr val="dk1"/>
                </a:solidFill>
                <a:latin typeface="Lato Black"/>
                <a:ea typeface="Lato Black"/>
                <a:cs typeface="Lato Black"/>
                <a:sym typeface="Lato Black"/>
              </a:rPr>
              <a:t>Problem Statement</a:t>
            </a:r>
            <a:endParaRPr/>
          </a:p>
        </p:txBody>
      </p:sp>
      <p:sp>
        <p:nvSpPr>
          <p:cNvPr id="50" name="Google Shape;50;p3"/>
          <p:cNvSpPr txBox="1"/>
          <p:nvPr/>
        </p:nvSpPr>
        <p:spPr>
          <a:xfrm>
            <a:off x="1567550" y="12817962"/>
            <a:ext cx="13314337" cy="5521045"/>
          </a:xfrm>
          <a:prstGeom prst="rect">
            <a:avLst/>
          </a:prstGeom>
          <a:noFill/>
          <a:ln>
            <a:noFill/>
          </a:ln>
        </p:spPr>
        <p:txBody>
          <a:bodyPr anchorCtr="0" anchor="t" bIns="164575" lIns="329175" spcFirstLastPara="1" rIns="329175" wrap="square" tIns="164575">
            <a:noAutofit/>
          </a:bodyPr>
          <a:lstStyle/>
          <a:p>
            <a:pPr indent="0" lvl="0" marL="0" marR="0" rtl="0" algn="l">
              <a:lnSpc>
                <a:spcPct val="120000"/>
              </a:lnSpc>
              <a:spcBef>
                <a:spcPts val="1000"/>
              </a:spcBef>
              <a:spcAft>
                <a:spcPts val="0"/>
              </a:spcAft>
              <a:buClr>
                <a:schemeClr val="dk1"/>
              </a:buClr>
              <a:buSzPts val="1100"/>
              <a:buFont typeface="Arial"/>
              <a:buNone/>
            </a:pPr>
            <a:r>
              <a:rPr lang="en-US" sz="3959">
                <a:solidFill>
                  <a:schemeClr val="dk1"/>
                </a:solidFill>
                <a:latin typeface="Lato"/>
                <a:ea typeface="Lato"/>
                <a:cs typeface="Lato"/>
                <a:sym typeface="Lato"/>
              </a:rPr>
              <a:t>Applications such as human genomic analysis can prove troublesome on account of the huge amounts of data that must be parsed through. Because of this, there are very few readily available solutions to assist biologists in the process of genome analysis, ergo, it is virtually impossible to achieve without the benefits of machine learning algorithms.</a:t>
            </a:r>
            <a:endParaRPr sz="3959">
              <a:solidFill>
                <a:schemeClr val="dk1"/>
              </a:solidFill>
              <a:latin typeface="Lato"/>
              <a:ea typeface="Lato"/>
              <a:cs typeface="Lato"/>
              <a:sym typeface="Lato"/>
            </a:endParaRPr>
          </a:p>
          <a:p>
            <a:pPr indent="0" lvl="0" marL="0" marR="0" rtl="0" algn="l">
              <a:lnSpc>
                <a:spcPct val="120000"/>
              </a:lnSpc>
              <a:spcBef>
                <a:spcPts val="1000"/>
              </a:spcBef>
              <a:spcAft>
                <a:spcPts val="0"/>
              </a:spcAft>
              <a:buClr>
                <a:schemeClr val="dk1"/>
              </a:buClr>
              <a:buSzPts val="3959"/>
              <a:buFont typeface="Arial"/>
              <a:buNone/>
            </a:pPr>
            <a:r>
              <a:t/>
            </a:r>
            <a:endParaRPr sz="3959">
              <a:solidFill>
                <a:schemeClr val="dk1"/>
              </a:solidFill>
              <a:latin typeface="Lato"/>
              <a:ea typeface="Lato"/>
              <a:cs typeface="Lato"/>
              <a:sym typeface="Lato"/>
            </a:endParaRPr>
          </a:p>
        </p:txBody>
      </p:sp>
      <p:sp>
        <p:nvSpPr>
          <p:cNvPr id="51" name="Google Shape;51;p3"/>
          <p:cNvSpPr txBox="1"/>
          <p:nvPr/>
        </p:nvSpPr>
        <p:spPr>
          <a:xfrm>
            <a:off x="28646845" y="28641631"/>
            <a:ext cx="10816049" cy="1097280"/>
          </a:xfrm>
          <a:prstGeom prst="rect">
            <a:avLst/>
          </a:prstGeom>
          <a:noFill/>
          <a:ln>
            <a:noFill/>
          </a:ln>
        </p:spPr>
        <p:txBody>
          <a:bodyPr anchorCtr="0" anchor="t" bIns="164575" lIns="329175" spcFirstLastPara="1" rIns="329175" wrap="square" tIns="164575">
            <a:normAutofit/>
          </a:bodyPr>
          <a:lstStyle/>
          <a:p>
            <a:pPr indent="0" lvl="0" marL="0" marR="0" rtl="0" algn="l">
              <a:lnSpc>
                <a:spcPct val="90000"/>
              </a:lnSpc>
              <a:spcBef>
                <a:spcPts val="0"/>
              </a:spcBef>
              <a:spcAft>
                <a:spcPts val="0"/>
              </a:spcAft>
              <a:buClr>
                <a:schemeClr val="dk1"/>
              </a:buClr>
              <a:buSzPts val="4320"/>
              <a:buFont typeface="Arial"/>
              <a:buNone/>
            </a:pPr>
            <a:r>
              <a:rPr b="1" i="0" lang="en-US" sz="4320" u="none" cap="none" strike="noStrike">
                <a:solidFill>
                  <a:schemeClr val="dk1"/>
                </a:solidFill>
                <a:latin typeface="Lato"/>
                <a:ea typeface="Lato"/>
                <a:cs typeface="Lato"/>
                <a:sym typeface="Lato"/>
              </a:rPr>
              <a:t>Sponsored by: </a:t>
            </a:r>
            <a:r>
              <a:rPr lang="en-US" sz="4320">
                <a:solidFill>
                  <a:schemeClr val="dk1"/>
                </a:solidFill>
                <a:latin typeface="Lato"/>
                <a:ea typeface="Lato"/>
                <a:cs typeface="Lato"/>
                <a:sym typeface="Lato"/>
              </a:rPr>
              <a:t>Dr. Michael DeGiorgio</a:t>
            </a:r>
            <a:endParaRPr/>
          </a:p>
        </p:txBody>
      </p:sp>
      <p:sp>
        <p:nvSpPr>
          <p:cNvPr id="52" name="Google Shape;52;p3"/>
          <p:cNvSpPr txBox="1"/>
          <p:nvPr/>
        </p:nvSpPr>
        <p:spPr>
          <a:xfrm>
            <a:off x="1567550" y="18946094"/>
            <a:ext cx="8425544" cy="1058087"/>
          </a:xfrm>
          <a:prstGeom prst="rect">
            <a:avLst/>
          </a:prstGeom>
          <a:noFill/>
          <a:ln>
            <a:noFill/>
          </a:ln>
        </p:spPr>
        <p:txBody>
          <a:bodyPr anchorCtr="0" anchor="b" bIns="164575" lIns="329175" spcFirstLastPara="1" rIns="329175" wrap="square" tIns="164575">
            <a:normAutofit/>
          </a:bodyPr>
          <a:lstStyle/>
          <a:p>
            <a:pPr indent="0" lvl="0" marL="0" marR="0" rtl="0" algn="l">
              <a:lnSpc>
                <a:spcPct val="90000"/>
              </a:lnSpc>
              <a:spcBef>
                <a:spcPts val="0"/>
              </a:spcBef>
              <a:spcAft>
                <a:spcPts val="0"/>
              </a:spcAft>
              <a:buClr>
                <a:schemeClr val="dk1"/>
              </a:buClr>
              <a:buSzPts val="5040"/>
              <a:buFont typeface="Lato Black"/>
              <a:buNone/>
            </a:pPr>
            <a:r>
              <a:rPr b="1" i="0" lang="en-US" sz="5040" u="none" cap="none" strike="noStrike">
                <a:solidFill>
                  <a:schemeClr val="dk1"/>
                </a:solidFill>
                <a:latin typeface="Lato Black"/>
                <a:ea typeface="Lato Black"/>
                <a:cs typeface="Lato Black"/>
                <a:sym typeface="Lato Black"/>
              </a:rPr>
              <a:t>Overview</a:t>
            </a:r>
            <a:endParaRPr/>
          </a:p>
        </p:txBody>
      </p:sp>
      <p:sp>
        <p:nvSpPr>
          <p:cNvPr id="53" name="Google Shape;53;p3"/>
          <p:cNvSpPr txBox="1"/>
          <p:nvPr/>
        </p:nvSpPr>
        <p:spPr>
          <a:xfrm>
            <a:off x="1567550" y="19886611"/>
            <a:ext cx="13314337" cy="10200505"/>
          </a:xfrm>
          <a:prstGeom prst="rect">
            <a:avLst/>
          </a:prstGeom>
          <a:noFill/>
          <a:ln>
            <a:noFill/>
          </a:ln>
        </p:spPr>
        <p:txBody>
          <a:bodyPr anchorCtr="0" anchor="t" bIns="164575" lIns="329175" spcFirstLastPara="1" rIns="329175" wrap="square" tIns="164575">
            <a:noAutofit/>
          </a:bodyPr>
          <a:lstStyle/>
          <a:p>
            <a:pPr indent="0" lvl="0" marL="0" marR="0" rtl="0" algn="l">
              <a:lnSpc>
                <a:spcPct val="120000"/>
              </a:lnSpc>
              <a:spcBef>
                <a:spcPts val="1000"/>
              </a:spcBef>
              <a:spcAft>
                <a:spcPts val="0"/>
              </a:spcAft>
              <a:buClr>
                <a:schemeClr val="dk1"/>
              </a:buClr>
              <a:buSzPts val="3959"/>
              <a:buFont typeface="Arial"/>
              <a:buNone/>
            </a:pPr>
            <a:r>
              <a:rPr lang="en-US" sz="3959">
                <a:solidFill>
                  <a:schemeClr val="dk1"/>
                </a:solidFill>
                <a:latin typeface="Lato"/>
                <a:ea typeface="Lato"/>
                <a:cs typeface="Lato"/>
                <a:sym typeface="Lato"/>
              </a:rPr>
              <a:t>This project is a piece of software capable of analyzing a human genome and identifying any and all anomalies native to said genome using data science. Using various anomaly detection algorithms, such as Isolation Forest and SVL, the software will work to detect any and all genetic anomalies using the aforementioned Python packages. This particular project will utilize a file format known as VCF (variant call format), which in turn will denote the genome itself. The code itself will be executable via various mediums, the most prominent of which is the web app, which will allow the user to upload a VCF file to be analyzed. Upon analysis, the code will return various figures rendered using numpy and scipy depicting numerous parameters, such as kurtosis, skewness, range, mean and variance among heterozygous pairs.</a:t>
            </a:r>
            <a:endParaRPr/>
          </a:p>
        </p:txBody>
      </p:sp>
      <p:sp>
        <p:nvSpPr>
          <p:cNvPr id="54" name="Google Shape;54;p3"/>
          <p:cNvSpPr txBox="1"/>
          <p:nvPr/>
        </p:nvSpPr>
        <p:spPr>
          <a:xfrm>
            <a:off x="14881887" y="5037766"/>
            <a:ext cx="13480873" cy="1058087"/>
          </a:xfrm>
          <a:prstGeom prst="rect">
            <a:avLst/>
          </a:prstGeom>
          <a:noFill/>
          <a:ln>
            <a:noFill/>
          </a:ln>
        </p:spPr>
        <p:txBody>
          <a:bodyPr anchorCtr="0" anchor="b" bIns="164575" lIns="329175" spcFirstLastPara="1" rIns="329175" wrap="square" tIns="164575">
            <a:normAutofit/>
          </a:bodyPr>
          <a:lstStyle/>
          <a:p>
            <a:pPr indent="0" lvl="0" marL="0" marR="0" rtl="0" algn="l">
              <a:lnSpc>
                <a:spcPct val="90000"/>
              </a:lnSpc>
              <a:spcBef>
                <a:spcPts val="0"/>
              </a:spcBef>
              <a:spcAft>
                <a:spcPts val="0"/>
              </a:spcAft>
              <a:buClr>
                <a:schemeClr val="dk1"/>
              </a:buClr>
              <a:buSzPts val="5040"/>
              <a:buFont typeface="Lato Black"/>
              <a:buNone/>
            </a:pPr>
            <a:r>
              <a:rPr b="1" i="0" lang="en-US" sz="5040" u="none" cap="none" strike="noStrike">
                <a:solidFill>
                  <a:schemeClr val="dk1"/>
                </a:solidFill>
                <a:latin typeface="Lato Black"/>
                <a:ea typeface="Lato Black"/>
                <a:cs typeface="Lato Black"/>
                <a:sym typeface="Lato Black"/>
              </a:rPr>
              <a:t>Materials &amp; Implementation Process</a:t>
            </a:r>
            <a:endParaRPr/>
          </a:p>
        </p:txBody>
      </p:sp>
      <p:sp>
        <p:nvSpPr>
          <p:cNvPr id="55" name="Google Shape;55;p3"/>
          <p:cNvSpPr txBox="1"/>
          <p:nvPr/>
        </p:nvSpPr>
        <p:spPr>
          <a:xfrm>
            <a:off x="14881887" y="5978275"/>
            <a:ext cx="13667036" cy="5251277"/>
          </a:xfrm>
          <a:prstGeom prst="rect">
            <a:avLst/>
          </a:prstGeom>
          <a:noFill/>
          <a:ln>
            <a:noFill/>
          </a:ln>
        </p:spPr>
        <p:txBody>
          <a:bodyPr anchorCtr="0" anchor="t" bIns="164575" lIns="329175" spcFirstLastPara="1" rIns="329175" wrap="square" tIns="164575">
            <a:noAutofit/>
          </a:bodyPr>
          <a:lstStyle/>
          <a:p>
            <a:pPr indent="0" lvl="0" marL="0" rtl="0" algn="l">
              <a:lnSpc>
                <a:spcPct val="120000"/>
              </a:lnSpc>
              <a:spcBef>
                <a:spcPts val="1000"/>
              </a:spcBef>
              <a:spcAft>
                <a:spcPts val="0"/>
              </a:spcAft>
              <a:buClr>
                <a:schemeClr val="dk1"/>
              </a:buClr>
              <a:buSzPts val="3959"/>
              <a:buFont typeface="Arial"/>
              <a:buNone/>
            </a:pPr>
            <a:r>
              <a:rPr lang="en-US" sz="3959">
                <a:solidFill>
                  <a:schemeClr val="dk1"/>
                </a:solidFill>
                <a:latin typeface="Lato"/>
                <a:ea typeface="Lato"/>
                <a:cs typeface="Lato"/>
                <a:sym typeface="Lato"/>
              </a:rPr>
              <a:t>As this is a software project, no materials were necessary. </a:t>
            </a:r>
            <a:r>
              <a:rPr lang="en-US" sz="3959">
                <a:solidFill>
                  <a:schemeClr val="dk1"/>
                </a:solidFill>
                <a:latin typeface="Lato"/>
                <a:ea typeface="Lato"/>
                <a:cs typeface="Lato"/>
                <a:sym typeface="Lato"/>
              </a:rPr>
              <a:t>The core of the code is written using various Python libraries, such as numpy, scipy, scikit-allel, seaborn, and pandas. Additionally, the end-user interface was built with the LAMP stack.</a:t>
            </a:r>
            <a:endParaRPr/>
          </a:p>
        </p:txBody>
      </p:sp>
      <p:sp>
        <p:nvSpPr>
          <p:cNvPr id="56" name="Google Shape;56;p3"/>
          <p:cNvSpPr txBox="1"/>
          <p:nvPr/>
        </p:nvSpPr>
        <p:spPr>
          <a:xfrm>
            <a:off x="14881887" y="11880254"/>
            <a:ext cx="13480873" cy="1058087"/>
          </a:xfrm>
          <a:prstGeom prst="rect">
            <a:avLst/>
          </a:prstGeom>
          <a:noFill/>
          <a:ln>
            <a:noFill/>
          </a:ln>
        </p:spPr>
        <p:txBody>
          <a:bodyPr anchorCtr="0" anchor="b" bIns="164575" lIns="329175" spcFirstLastPara="1" rIns="329175" wrap="square" tIns="164575">
            <a:normAutofit/>
          </a:bodyPr>
          <a:lstStyle/>
          <a:p>
            <a:pPr indent="0" lvl="0" marL="0" marR="0" rtl="0" algn="l">
              <a:lnSpc>
                <a:spcPct val="90000"/>
              </a:lnSpc>
              <a:spcBef>
                <a:spcPts val="0"/>
              </a:spcBef>
              <a:spcAft>
                <a:spcPts val="0"/>
              </a:spcAft>
              <a:buClr>
                <a:schemeClr val="dk1"/>
              </a:buClr>
              <a:buSzPts val="5040"/>
              <a:buFont typeface="Lato Black"/>
              <a:buNone/>
            </a:pPr>
            <a:r>
              <a:rPr b="1" i="0" lang="en-US" sz="5040" u="none" cap="none" strike="noStrike">
                <a:solidFill>
                  <a:schemeClr val="dk1"/>
                </a:solidFill>
                <a:latin typeface="Lato Black"/>
                <a:ea typeface="Lato Black"/>
                <a:cs typeface="Lato Black"/>
                <a:sym typeface="Lato Black"/>
              </a:rPr>
              <a:t>Community Impact</a:t>
            </a:r>
            <a:endParaRPr/>
          </a:p>
        </p:txBody>
      </p:sp>
      <p:sp>
        <p:nvSpPr>
          <p:cNvPr id="57" name="Google Shape;57;p3"/>
          <p:cNvSpPr txBox="1"/>
          <p:nvPr/>
        </p:nvSpPr>
        <p:spPr>
          <a:xfrm>
            <a:off x="14881887" y="12820763"/>
            <a:ext cx="13667036" cy="5251277"/>
          </a:xfrm>
          <a:prstGeom prst="rect">
            <a:avLst/>
          </a:prstGeom>
          <a:noFill/>
          <a:ln>
            <a:noFill/>
          </a:ln>
        </p:spPr>
        <p:txBody>
          <a:bodyPr anchorCtr="0" anchor="t" bIns="164575" lIns="329175" spcFirstLastPara="1" rIns="329175" wrap="square" tIns="164575">
            <a:noAutofit/>
          </a:bodyPr>
          <a:lstStyle/>
          <a:p>
            <a:pPr indent="0" lvl="0" marL="0" marR="0" rtl="0" algn="l">
              <a:lnSpc>
                <a:spcPct val="120000"/>
              </a:lnSpc>
              <a:spcBef>
                <a:spcPts val="1000"/>
              </a:spcBef>
              <a:spcAft>
                <a:spcPts val="0"/>
              </a:spcAft>
              <a:buClr>
                <a:schemeClr val="dk1"/>
              </a:buClr>
              <a:buSzPts val="3959"/>
              <a:buFont typeface="Arial"/>
              <a:buNone/>
            </a:pPr>
            <a:r>
              <a:rPr lang="en-US" sz="3959">
                <a:solidFill>
                  <a:schemeClr val="dk1"/>
                </a:solidFill>
                <a:latin typeface="Lato"/>
                <a:ea typeface="Lato"/>
                <a:cs typeface="Lato"/>
                <a:sym typeface="Lato"/>
              </a:rPr>
              <a:t>Anomalies in human genomic data could be indicative of many things. For one, they could show the process of mutation beginning in a given population. Mutations can range anywhere from unimportant to extremely impactful. Either way, a biologist who is studying the genomic data of a large number of individuals must be aware of any possible mutations.</a:t>
            </a:r>
            <a:endParaRPr/>
          </a:p>
        </p:txBody>
      </p:sp>
      <p:sp>
        <p:nvSpPr>
          <p:cNvPr id="58" name="Google Shape;58;p3"/>
          <p:cNvSpPr txBox="1"/>
          <p:nvPr/>
        </p:nvSpPr>
        <p:spPr>
          <a:xfrm>
            <a:off x="14881887" y="19925796"/>
            <a:ext cx="13667036" cy="6146075"/>
          </a:xfrm>
          <a:prstGeom prst="rect">
            <a:avLst/>
          </a:prstGeom>
          <a:noFill/>
          <a:ln>
            <a:noFill/>
          </a:ln>
        </p:spPr>
        <p:txBody>
          <a:bodyPr anchorCtr="0" anchor="t" bIns="164575" lIns="329175" spcFirstLastPara="1" rIns="329175" wrap="square" tIns="164575">
            <a:noAutofit/>
          </a:bodyPr>
          <a:lstStyle/>
          <a:p>
            <a:pPr indent="0" lvl="0" marL="0" marR="0" rtl="0" algn="l">
              <a:lnSpc>
                <a:spcPct val="120000"/>
              </a:lnSpc>
              <a:spcBef>
                <a:spcPts val="1000"/>
              </a:spcBef>
              <a:spcAft>
                <a:spcPts val="0"/>
              </a:spcAft>
              <a:buClr>
                <a:schemeClr val="dk1"/>
              </a:buClr>
              <a:buSzPts val="3959"/>
              <a:buFont typeface="Arial"/>
              <a:buNone/>
            </a:pPr>
            <a:r>
              <a:rPr lang="en-US" sz="3959">
                <a:solidFill>
                  <a:schemeClr val="dk1"/>
                </a:solidFill>
                <a:latin typeface="Lato"/>
                <a:ea typeface="Lato"/>
                <a:cs typeface="Lato"/>
                <a:sym typeface="Lato"/>
              </a:rPr>
              <a:t>The project was in fact a success. Using its robust web application, this piece of software can successfully detect anomalies in any VCF file as well as return various performance statistics from its respective dataset, such as mean, variance, skewness, and kurtosis.</a:t>
            </a:r>
            <a:endParaRPr/>
          </a:p>
        </p:txBody>
      </p:sp>
      <p:sp>
        <p:nvSpPr>
          <p:cNvPr id="59" name="Google Shape;59;p3"/>
          <p:cNvSpPr txBox="1"/>
          <p:nvPr/>
        </p:nvSpPr>
        <p:spPr>
          <a:xfrm>
            <a:off x="14725132" y="18946094"/>
            <a:ext cx="13480873" cy="1058087"/>
          </a:xfrm>
          <a:prstGeom prst="rect">
            <a:avLst/>
          </a:prstGeom>
          <a:noFill/>
          <a:ln>
            <a:noFill/>
          </a:ln>
        </p:spPr>
        <p:txBody>
          <a:bodyPr anchorCtr="0" anchor="b" bIns="164575" lIns="329175" spcFirstLastPara="1" rIns="329175" wrap="square" tIns="164575">
            <a:normAutofit/>
          </a:bodyPr>
          <a:lstStyle/>
          <a:p>
            <a:pPr indent="0" lvl="0" marL="0" marR="0" rtl="0" algn="l">
              <a:lnSpc>
                <a:spcPct val="90000"/>
              </a:lnSpc>
              <a:spcBef>
                <a:spcPts val="0"/>
              </a:spcBef>
              <a:spcAft>
                <a:spcPts val="0"/>
              </a:spcAft>
              <a:buClr>
                <a:schemeClr val="dk1"/>
              </a:buClr>
              <a:buSzPts val="5040"/>
              <a:buFont typeface="Lato Black"/>
              <a:buNone/>
            </a:pPr>
            <a:r>
              <a:rPr b="1" i="0" lang="en-US" sz="5040" u="none" cap="none" strike="noStrike">
                <a:solidFill>
                  <a:schemeClr val="dk1"/>
                </a:solidFill>
                <a:latin typeface="Lato Black"/>
                <a:ea typeface="Lato Black"/>
                <a:cs typeface="Lato Black"/>
                <a:sym typeface="Lato Black"/>
              </a:rPr>
              <a:t>Concluding Remarks</a:t>
            </a:r>
            <a:endParaRPr/>
          </a:p>
        </p:txBody>
      </p:sp>
      <p:sp>
        <p:nvSpPr>
          <p:cNvPr id="60" name="Google Shape;60;p3"/>
          <p:cNvSpPr txBox="1"/>
          <p:nvPr/>
        </p:nvSpPr>
        <p:spPr>
          <a:xfrm>
            <a:off x="33888346" y="2183535"/>
            <a:ext cx="8425544" cy="1645920"/>
          </a:xfrm>
          <a:prstGeom prst="rect">
            <a:avLst/>
          </a:prstGeom>
          <a:noFill/>
          <a:ln>
            <a:noFill/>
          </a:ln>
        </p:spPr>
        <p:txBody>
          <a:bodyPr anchorCtr="0" anchor="b" bIns="164575" lIns="329175" spcFirstLastPara="1" rIns="329175" wrap="square" tIns="164575">
            <a:normAutofit/>
          </a:bodyPr>
          <a:lstStyle/>
          <a:p>
            <a:pPr indent="0" lvl="0" marL="0" marR="0" rtl="0" algn="r">
              <a:lnSpc>
                <a:spcPct val="90000"/>
              </a:lnSpc>
              <a:spcBef>
                <a:spcPts val="0"/>
              </a:spcBef>
              <a:spcAft>
                <a:spcPts val="0"/>
              </a:spcAft>
              <a:buClr>
                <a:schemeClr val="dk1"/>
              </a:buClr>
              <a:buSzPts val="8640"/>
              <a:buFont typeface="Lato Black"/>
              <a:buNone/>
            </a:pPr>
            <a:r>
              <a:rPr b="1" i="0" lang="en-US" sz="8640" u="none" cap="none" strike="noStrike">
                <a:solidFill>
                  <a:schemeClr val="dk1"/>
                </a:solidFill>
                <a:latin typeface="Lato Black"/>
                <a:ea typeface="Lato Black"/>
                <a:cs typeface="Lato Black"/>
                <a:sym typeface="Lato Black"/>
              </a:rPr>
              <a:t>#1</a:t>
            </a:r>
            <a:endParaRPr/>
          </a:p>
        </p:txBody>
      </p:sp>
      <p:sp>
        <p:nvSpPr>
          <p:cNvPr id="61" name="Google Shape;61;p3"/>
          <p:cNvSpPr txBox="1"/>
          <p:nvPr/>
        </p:nvSpPr>
        <p:spPr>
          <a:xfrm>
            <a:off x="28637077" y="7585031"/>
            <a:ext cx="6691475" cy="1058087"/>
          </a:xfrm>
          <a:prstGeom prst="rect">
            <a:avLst/>
          </a:prstGeom>
          <a:noFill/>
          <a:ln>
            <a:noFill/>
          </a:ln>
        </p:spPr>
        <p:txBody>
          <a:bodyPr anchorCtr="0" anchor="b" bIns="164575" lIns="329175" spcFirstLastPara="1" rIns="329175" wrap="square" tIns="164575">
            <a:normAutofit/>
          </a:bodyPr>
          <a:lstStyle/>
          <a:p>
            <a:pPr indent="0" lvl="0" marL="0" marR="0" rtl="0" algn="ctr">
              <a:lnSpc>
                <a:spcPct val="90000"/>
              </a:lnSpc>
              <a:spcBef>
                <a:spcPts val="0"/>
              </a:spcBef>
              <a:spcAft>
                <a:spcPts val="0"/>
              </a:spcAft>
              <a:buClr>
                <a:schemeClr val="lt1"/>
              </a:buClr>
              <a:buSzPts val="5040"/>
              <a:buFont typeface="Lato"/>
              <a:buNone/>
            </a:pPr>
            <a:r>
              <a:rPr b="0" i="0" lang="en-US" sz="5040" u="none" cap="none" strike="noStrike">
                <a:solidFill>
                  <a:schemeClr val="lt1"/>
                </a:solidFill>
                <a:latin typeface="Lato"/>
                <a:ea typeface="Lato"/>
                <a:cs typeface="Lato"/>
                <a:sym typeface="Lato"/>
              </a:rPr>
              <a:t>Image Here</a:t>
            </a:r>
            <a:endParaRPr/>
          </a:p>
        </p:txBody>
      </p:sp>
      <p:sp>
        <p:nvSpPr>
          <p:cNvPr id="62" name="Google Shape;62;p3"/>
          <p:cNvSpPr txBox="1"/>
          <p:nvPr/>
        </p:nvSpPr>
        <p:spPr>
          <a:xfrm>
            <a:off x="35573456" y="7585031"/>
            <a:ext cx="6691475" cy="1058087"/>
          </a:xfrm>
          <a:prstGeom prst="rect">
            <a:avLst/>
          </a:prstGeom>
          <a:noFill/>
          <a:ln>
            <a:noFill/>
          </a:ln>
        </p:spPr>
        <p:txBody>
          <a:bodyPr anchorCtr="0" anchor="b" bIns="164575" lIns="329175" spcFirstLastPara="1" rIns="329175" wrap="square" tIns="164575">
            <a:normAutofit/>
          </a:bodyPr>
          <a:lstStyle/>
          <a:p>
            <a:pPr indent="0" lvl="0" marL="0" marR="0" rtl="0" algn="ctr">
              <a:lnSpc>
                <a:spcPct val="90000"/>
              </a:lnSpc>
              <a:spcBef>
                <a:spcPts val="0"/>
              </a:spcBef>
              <a:spcAft>
                <a:spcPts val="0"/>
              </a:spcAft>
              <a:buClr>
                <a:schemeClr val="lt1"/>
              </a:buClr>
              <a:buSzPts val="5040"/>
              <a:buFont typeface="Lato"/>
              <a:buNone/>
            </a:pPr>
            <a:r>
              <a:rPr b="0" i="0" lang="en-US" sz="5040" u="none" cap="none" strike="noStrike">
                <a:solidFill>
                  <a:schemeClr val="lt1"/>
                </a:solidFill>
                <a:latin typeface="Lato"/>
                <a:ea typeface="Lato"/>
                <a:cs typeface="Lato"/>
                <a:sym typeface="Lato"/>
              </a:rPr>
              <a:t>Image Here</a:t>
            </a:r>
            <a:endParaRPr/>
          </a:p>
        </p:txBody>
      </p:sp>
      <p:sp>
        <p:nvSpPr>
          <p:cNvPr id="63" name="Google Shape;63;p3"/>
          <p:cNvSpPr txBox="1"/>
          <p:nvPr/>
        </p:nvSpPr>
        <p:spPr>
          <a:xfrm>
            <a:off x="28637077" y="15220271"/>
            <a:ext cx="13627854" cy="1058087"/>
          </a:xfrm>
          <a:prstGeom prst="rect">
            <a:avLst/>
          </a:prstGeom>
          <a:noFill/>
          <a:ln>
            <a:noFill/>
          </a:ln>
        </p:spPr>
        <p:txBody>
          <a:bodyPr anchorCtr="0" anchor="b" bIns="164575" lIns="329175" spcFirstLastPara="1" rIns="329175" wrap="square" tIns="164575">
            <a:normAutofit/>
          </a:bodyPr>
          <a:lstStyle/>
          <a:p>
            <a:pPr indent="0" lvl="0" marL="0" marR="0" rtl="0" algn="ctr">
              <a:lnSpc>
                <a:spcPct val="90000"/>
              </a:lnSpc>
              <a:spcBef>
                <a:spcPts val="0"/>
              </a:spcBef>
              <a:spcAft>
                <a:spcPts val="0"/>
              </a:spcAft>
              <a:buClr>
                <a:schemeClr val="lt1"/>
              </a:buClr>
              <a:buSzPts val="5040"/>
              <a:buFont typeface="Lato"/>
              <a:buNone/>
            </a:pPr>
            <a:r>
              <a:rPr b="0" i="0" lang="en-US" sz="5040" u="none" cap="none" strike="noStrike">
                <a:solidFill>
                  <a:schemeClr val="lt1"/>
                </a:solidFill>
                <a:latin typeface="Lato"/>
                <a:ea typeface="Lato"/>
                <a:cs typeface="Lato"/>
                <a:sym typeface="Lato"/>
              </a:rPr>
              <a:t>Image Here</a:t>
            </a:r>
            <a:endParaRPr/>
          </a:p>
        </p:txBody>
      </p:sp>
      <p:sp>
        <p:nvSpPr>
          <p:cNvPr id="64" name="Google Shape;64;p3"/>
          <p:cNvSpPr txBox="1"/>
          <p:nvPr/>
        </p:nvSpPr>
        <p:spPr>
          <a:xfrm>
            <a:off x="28627300" y="23681380"/>
            <a:ext cx="13627854" cy="1058087"/>
          </a:xfrm>
          <a:prstGeom prst="rect">
            <a:avLst/>
          </a:prstGeom>
          <a:noFill/>
          <a:ln>
            <a:noFill/>
          </a:ln>
        </p:spPr>
        <p:txBody>
          <a:bodyPr anchorCtr="0" anchor="b" bIns="164575" lIns="329175" spcFirstLastPara="1" rIns="329175" wrap="square" tIns="164575">
            <a:normAutofit/>
          </a:bodyPr>
          <a:lstStyle/>
          <a:p>
            <a:pPr indent="0" lvl="0" marL="0" marR="0" rtl="0" algn="ctr">
              <a:lnSpc>
                <a:spcPct val="90000"/>
              </a:lnSpc>
              <a:spcBef>
                <a:spcPts val="0"/>
              </a:spcBef>
              <a:spcAft>
                <a:spcPts val="0"/>
              </a:spcAft>
              <a:buClr>
                <a:schemeClr val="lt1"/>
              </a:buClr>
              <a:buSzPts val="5040"/>
              <a:buFont typeface="Lato"/>
              <a:buNone/>
            </a:pPr>
            <a:r>
              <a:rPr b="0" i="0" lang="en-US" sz="5040" u="none" cap="none" strike="noStrike">
                <a:solidFill>
                  <a:schemeClr val="lt1"/>
                </a:solidFill>
                <a:latin typeface="Lato"/>
                <a:ea typeface="Lato"/>
                <a:cs typeface="Lato"/>
                <a:sym typeface="Lato"/>
              </a:rPr>
              <a:t>Image Here</a:t>
            </a:r>
            <a:endParaRPr/>
          </a:p>
        </p:txBody>
      </p:sp>
      <p:cxnSp>
        <p:nvCxnSpPr>
          <p:cNvPr id="65" name="Google Shape;65;p3"/>
          <p:cNvCxnSpPr/>
          <p:nvPr/>
        </p:nvCxnSpPr>
        <p:spPr>
          <a:xfrm>
            <a:off x="6810703" y="6963405"/>
            <a:ext cx="0" cy="3900396"/>
          </a:xfrm>
          <a:prstGeom prst="straightConnector1">
            <a:avLst/>
          </a:prstGeom>
          <a:noFill/>
          <a:ln cap="flat" cmpd="sng" w="38100">
            <a:solidFill>
              <a:schemeClr val="dk1"/>
            </a:solidFill>
            <a:prstDash val="solid"/>
            <a:miter lim="800000"/>
            <a:headEnd len="sm" w="sm" type="none"/>
            <a:tailEnd len="sm" w="sm" type="none"/>
          </a:ln>
        </p:spPr>
      </p:cxnSp>
      <p:pic>
        <p:nvPicPr>
          <p:cNvPr id="66" name="Google Shape;66;p3"/>
          <p:cNvPicPr preferRelativeResize="0"/>
          <p:nvPr/>
        </p:nvPicPr>
        <p:blipFill>
          <a:blip r:embed="rId3">
            <a:alphaModFix/>
          </a:blip>
          <a:stretch>
            <a:fillRect/>
          </a:stretch>
        </p:blipFill>
        <p:spPr>
          <a:xfrm>
            <a:off x="28716037" y="20141321"/>
            <a:ext cx="13450388" cy="6334030"/>
          </a:xfrm>
          <a:prstGeom prst="rect">
            <a:avLst/>
          </a:prstGeom>
          <a:noFill/>
          <a:ln>
            <a:noFill/>
          </a:ln>
        </p:spPr>
      </p:pic>
      <p:pic>
        <p:nvPicPr>
          <p:cNvPr id="67" name="Google Shape;67;p3"/>
          <p:cNvPicPr preferRelativeResize="0"/>
          <p:nvPr/>
        </p:nvPicPr>
        <p:blipFill>
          <a:blip r:embed="rId4">
            <a:alphaModFix/>
          </a:blip>
          <a:stretch>
            <a:fillRect/>
          </a:stretch>
        </p:blipFill>
        <p:spPr>
          <a:xfrm>
            <a:off x="29648250" y="12512546"/>
            <a:ext cx="11585955" cy="6541729"/>
          </a:xfrm>
          <a:prstGeom prst="rect">
            <a:avLst/>
          </a:prstGeom>
          <a:noFill/>
          <a:ln>
            <a:noFill/>
          </a:ln>
        </p:spPr>
      </p:pic>
      <p:pic>
        <p:nvPicPr>
          <p:cNvPr id="68" name="Google Shape;68;p3"/>
          <p:cNvPicPr preferRelativeResize="0"/>
          <p:nvPr/>
        </p:nvPicPr>
        <p:blipFill>
          <a:blip r:embed="rId5">
            <a:alphaModFix/>
          </a:blip>
          <a:stretch>
            <a:fillRect/>
          </a:stretch>
        </p:blipFill>
        <p:spPr>
          <a:xfrm>
            <a:off x="29658030" y="4033150"/>
            <a:ext cx="11585950" cy="8275697"/>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