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r y fecha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Autor y fecha</a:t>
            </a:r>
          </a:p>
        </p:txBody>
      </p:sp>
      <p:sp>
        <p:nvSpPr>
          <p:cNvPr id="12" name="Título de presentación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Título de presentación</a:t>
            </a:r>
          </a:p>
        </p:txBody>
      </p:sp>
      <p:sp>
        <p:nvSpPr>
          <p:cNvPr id="13" name="Nivel de texto 1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Subtítulo de presentación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cl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Nivel de texto 1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Declaración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Hecho (gran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Nivel de texto 1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Información del hecho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Información del hecho</a:t>
            </a:r>
          </a:p>
        </p:txBody>
      </p:sp>
      <p:sp>
        <p:nvSpPr>
          <p:cNvPr id="108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ribució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Atribución</a:t>
            </a:r>
          </a:p>
        </p:txBody>
      </p:sp>
      <p:sp>
        <p:nvSpPr>
          <p:cNvPr id="116" name="Nivel de texto 1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“Frase celebre”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 f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Imagen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Imagen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Imagen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Imagen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y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666699290_02_crop_3159x1892.jpg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Título de presentación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Título de presentación</a:t>
            </a:r>
          </a:p>
        </p:txBody>
      </p:sp>
      <p:sp>
        <p:nvSpPr>
          <p:cNvPr id="23" name="Autor y fecha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Autor y fecha</a:t>
            </a:r>
          </a:p>
        </p:txBody>
      </p:sp>
      <p:sp>
        <p:nvSpPr>
          <p:cNvPr id="24" name="Nivel de texto 1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Subtítulo de presentación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y foto alternati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Título de diapositiva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Título de diapositiva</a:t>
            </a:r>
          </a:p>
        </p:txBody>
      </p:sp>
      <p:sp>
        <p:nvSpPr>
          <p:cNvPr id="34" name="Nivel de texto 1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Subtítulo de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Número de diapositiva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y 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ítulo de diapositiva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Título de diapositiva</a:t>
            </a:r>
          </a:p>
        </p:txBody>
      </p:sp>
      <p:sp>
        <p:nvSpPr>
          <p:cNvPr id="43" name="Subtítulo de diapositiva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Subtítulo de diapositiva</a:t>
            </a:r>
          </a:p>
        </p:txBody>
      </p:sp>
      <p:sp>
        <p:nvSpPr>
          <p:cNvPr id="44" name="Nivel de texto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en viñeta de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Nivel de texto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Texto en viñeta de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, viñetas y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ubtítulo de diapositiva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Subtítulo de diapositiva</a:t>
            </a:r>
          </a:p>
        </p:txBody>
      </p:sp>
      <p:sp>
        <p:nvSpPr>
          <p:cNvPr id="61" name="Nivel de texto 1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Texto en viñeta de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660384004_1290x1720.jpg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Título de diapositiva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Título de diapositiva</a:t>
            </a:r>
          </a:p>
        </p:txBody>
      </p:sp>
      <p:sp>
        <p:nvSpPr>
          <p:cNvPr id="64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ítulo de sección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Título de sección</a:t>
            </a:r>
          </a:p>
        </p:txBody>
      </p:sp>
      <p:sp>
        <p:nvSpPr>
          <p:cNvPr id="72" name="Número de diapositiva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ólo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ítulo de diapositiva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Título de diapositiva</a:t>
            </a:r>
          </a:p>
        </p:txBody>
      </p:sp>
      <p:sp>
        <p:nvSpPr>
          <p:cNvPr id="80" name="Subtítulo de diapositiva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Subtítulo de diapositiva</a:t>
            </a:r>
          </a:p>
        </p:txBody>
      </p:sp>
      <p:sp>
        <p:nvSpPr>
          <p:cNvPr id="81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ítulo de agenda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Título de agenda</a:t>
            </a:r>
          </a:p>
        </p:txBody>
      </p:sp>
      <p:sp>
        <p:nvSpPr>
          <p:cNvPr id="89" name="Subtítulo de agenda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Subtítulo de agenda</a:t>
            </a:r>
          </a:p>
        </p:txBody>
      </p:sp>
      <p:sp>
        <p:nvSpPr>
          <p:cNvPr id="90" name="Nivel de texto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Temas de agenda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de diapositiva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Título de diapositiva</a:t>
            </a:r>
          </a:p>
        </p:txBody>
      </p:sp>
      <p:sp>
        <p:nvSpPr>
          <p:cNvPr id="3" name="Nivel de texto 1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Texto en viñeta de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Número de diapositiva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Autor y fecha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2" name="Connects para HDiv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Connects para HDiv</a:t>
            </a:r>
          </a:p>
        </p:txBody>
      </p:sp>
      <p:sp>
        <p:nvSpPr>
          <p:cNvPr id="153" name="Ordem dos connects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Ordem dos connects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adrado"/>
          <p:cNvSpPr/>
          <p:nvPr/>
        </p:nvSpPr>
        <p:spPr>
          <a:xfrm>
            <a:off x="7613243" y="6835289"/>
            <a:ext cx="2798831" cy="2787983"/>
          </a:xfrm>
          <a:prstGeom prst="rect">
            <a:avLst/>
          </a:prstGeom>
          <a:ln w="635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56" name="Cuadrado"/>
          <p:cNvSpPr/>
          <p:nvPr/>
        </p:nvSpPr>
        <p:spPr>
          <a:xfrm>
            <a:off x="4817143" y="6835289"/>
            <a:ext cx="2798830" cy="2787983"/>
          </a:xfrm>
          <a:prstGeom prst="rect">
            <a:avLst/>
          </a:prstGeom>
          <a:ln w="635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57" name="Cuadrado"/>
          <p:cNvSpPr/>
          <p:nvPr/>
        </p:nvSpPr>
        <p:spPr>
          <a:xfrm>
            <a:off x="7607042" y="4039546"/>
            <a:ext cx="2798831" cy="2787983"/>
          </a:xfrm>
          <a:prstGeom prst="rect">
            <a:avLst/>
          </a:prstGeom>
          <a:ln w="635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58" name="Cuadrado"/>
          <p:cNvSpPr/>
          <p:nvPr/>
        </p:nvSpPr>
        <p:spPr>
          <a:xfrm>
            <a:off x="4810942" y="4039546"/>
            <a:ext cx="2798830" cy="2787983"/>
          </a:xfrm>
          <a:prstGeom prst="rect">
            <a:avLst/>
          </a:prstGeom>
          <a:ln w="635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59" name="Connects criados"/>
          <p:cNvSpPr txBox="1"/>
          <p:nvPr/>
        </p:nvSpPr>
        <p:spPr>
          <a:xfrm>
            <a:off x="1279863" y="6551389"/>
            <a:ext cx="2676755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rgbClr val="0433FF"/>
                </a:solidFill>
              </a:defRPr>
            </a:lvl1pPr>
          </a:lstStyle>
          <a:p>
            <a:pPr/>
            <a:r>
              <a:t>Connects criados</a:t>
            </a:r>
          </a:p>
        </p:txBody>
      </p:sp>
      <p:sp>
        <p:nvSpPr>
          <p:cNvPr id="160" name="Línea"/>
          <p:cNvSpPr/>
          <p:nvPr/>
        </p:nvSpPr>
        <p:spPr>
          <a:xfrm>
            <a:off x="7676743" y="9775671"/>
            <a:ext cx="279883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61" name="Línea"/>
          <p:cNvSpPr/>
          <p:nvPr/>
        </p:nvSpPr>
        <p:spPr>
          <a:xfrm>
            <a:off x="4804443" y="9775671"/>
            <a:ext cx="279883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62" name="Línea"/>
          <p:cNvSpPr/>
          <p:nvPr/>
        </p:nvSpPr>
        <p:spPr>
          <a:xfrm>
            <a:off x="7657842" y="3892262"/>
            <a:ext cx="279883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63" name="Línea"/>
          <p:cNvSpPr/>
          <p:nvPr/>
        </p:nvSpPr>
        <p:spPr>
          <a:xfrm>
            <a:off x="4772842" y="3892262"/>
            <a:ext cx="279883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64" name="Línea"/>
          <p:cNvSpPr/>
          <p:nvPr/>
        </p:nvSpPr>
        <p:spPr>
          <a:xfrm flipV="1">
            <a:off x="10548658" y="3970622"/>
            <a:ext cx="1" cy="279883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65" name="Línea"/>
          <p:cNvSpPr/>
          <p:nvPr/>
        </p:nvSpPr>
        <p:spPr>
          <a:xfrm flipV="1">
            <a:off x="10547040" y="6855266"/>
            <a:ext cx="1" cy="279883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66" name="Línea"/>
          <p:cNvSpPr/>
          <p:nvPr/>
        </p:nvSpPr>
        <p:spPr>
          <a:xfrm flipV="1">
            <a:off x="4663914" y="3952882"/>
            <a:ext cx="1" cy="279883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67" name="Línea"/>
          <p:cNvSpPr/>
          <p:nvPr/>
        </p:nvSpPr>
        <p:spPr>
          <a:xfrm flipV="1">
            <a:off x="4662297" y="6837526"/>
            <a:ext cx="1" cy="279883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68" name="0"/>
          <p:cNvSpPr txBox="1"/>
          <p:nvPr/>
        </p:nvSpPr>
        <p:spPr>
          <a:xfrm>
            <a:off x="6248692" y="9214788"/>
            <a:ext cx="309169" cy="486767"/>
          </a:xfrm>
          <a:prstGeom prst="rect">
            <a:avLst/>
          </a:prstGeom>
          <a:ln w="25400">
            <a:solidFill>
              <a:srgbClr val="0433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433FF"/>
                </a:solidFill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69" name="5"/>
          <p:cNvSpPr txBox="1"/>
          <p:nvPr/>
        </p:nvSpPr>
        <p:spPr>
          <a:xfrm>
            <a:off x="8902672" y="9214788"/>
            <a:ext cx="309170" cy="486767"/>
          </a:xfrm>
          <a:prstGeom prst="rect">
            <a:avLst/>
          </a:prstGeom>
          <a:ln w="25400">
            <a:solidFill>
              <a:srgbClr val="0433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433FF"/>
                </a:solidFill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170" name="10"/>
          <p:cNvSpPr txBox="1"/>
          <p:nvPr/>
        </p:nvSpPr>
        <p:spPr>
          <a:xfrm>
            <a:off x="5853491" y="3928279"/>
            <a:ext cx="478639" cy="486767"/>
          </a:xfrm>
          <a:prstGeom prst="rect">
            <a:avLst/>
          </a:prstGeom>
          <a:ln w="25400">
            <a:solidFill>
              <a:srgbClr val="0433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433FF"/>
                </a:solidFill>
              </a:defRPr>
            </a:lvl1pPr>
          </a:lstStyle>
          <a:p>
            <a:pPr/>
            <a:r>
              <a:t>10</a:t>
            </a:r>
          </a:p>
        </p:txBody>
      </p:sp>
      <p:sp>
        <p:nvSpPr>
          <p:cNvPr id="171" name="14"/>
          <p:cNvSpPr txBox="1"/>
          <p:nvPr/>
        </p:nvSpPr>
        <p:spPr>
          <a:xfrm>
            <a:off x="8507472" y="3928279"/>
            <a:ext cx="478638" cy="486767"/>
          </a:xfrm>
          <a:prstGeom prst="rect">
            <a:avLst/>
          </a:prstGeom>
          <a:ln w="25400">
            <a:solidFill>
              <a:srgbClr val="0433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433FF"/>
                </a:solidFill>
              </a:defRPr>
            </a:lvl1pPr>
          </a:lstStyle>
          <a:p>
            <a:pPr/>
            <a:r>
              <a:t>14</a:t>
            </a:r>
          </a:p>
        </p:txBody>
      </p:sp>
      <p:sp>
        <p:nvSpPr>
          <p:cNvPr id="172" name="13"/>
          <p:cNvSpPr txBox="1"/>
          <p:nvPr/>
        </p:nvSpPr>
        <p:spPr>
          <a:xfrm>
            <a:off x="9972865" y="5108914"/>
            <a:ext cx="478639" cy="486766"/>
          </a:xfrm>
          <a:prstGeom prst="rect">
            <a:avLst/>
          </a:prstGeom>
          <a:ln w="25400">
            <a:solidFill>
              <a:srgbClr val="0433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433FF"/>
                </a:solidFill>
              </a:defRPr>
            </a:lvl1pPr>
          </a:lstStyle>
          <a:p>
            <a:pPr/>
            <a:r>
              <a:t>13</a:t>
            </a:r>
          </a:p>
        </p:txBody>
      </p:sp>
      <p:sp>
        <p:nvSpPr>
          <p:cNvPr id="173" name="6"/>
          <p:cNvSpPr txBox="1"/>
          <p:nvPr/>
        </p:nvSpPr>
        <p:spPr>
          <a:xfrm>
            <a:off x="10146500" y="7985897"/>
            <a:ext cx="309169" cy="486767"/>
          </a:xfrm>
          <a:prstGeom prst="rect">
            <a:avLst/>
          </a:prstGeom>
          <a:ln w="25400">
            <a:solidFill>
              <a:srgbClr val="0433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433FF"/>
                </a:solidFill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174" name="11"/>
          <p:cNvSpPr txBox="1"/>
          <p:nvPr/>
        </p:nvSpPr>
        <p:spPr>
          <a:xfrm>
            <a:off x="4743641" y="5152092"/>
            <a:ext cx="478638" cy="486767"/>
          </a:xfrm>
          <a:prstGeom prst="rect">
            <a:avLst/>
          </a:prstGeom>
          <a:ln w="25400">
            <a:solidFill>
              <a:srgbClr val="0433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433FF"/>
                </a:solidFill>
              </a:defRPr>
            </a:lvl1pPr>
          </a:lstStyle>
          <a:p>
            <a:pPr/>
            <a:r>
              <a:t>11</a:t>
            </a:r>
          </a:p>
        </p:txBody>
      </p:sp>
      <p:sp>
        <p:nvSpPr>
          <p:cNvPr id="175" name="3"/>
          <p:cNvSpPr txBox="1"/>
          <p:nvPr/>
        </p:nvSpPr>
        <p:spPr>
          <a:xfrm>
            <a:off x="4790275" y="8029075"/>
            <a:ext cx="309170" cy="486767"/>
          </a:xfrm>
          <a:prstGeom prst="rect">
            <a:avLst/>
          </a:prstGeom>
          <a:ln w="25400">
            <a:solidFill>
              <a:srgbClr val="0433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433FF"/>
                </a:solidFill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76" name="9"/>
          <p:cNvSpPr txBox="1"/>
          <p:nvPr/>
        </p:nvSpPr>
        <p:spPr>
          <a:xfrm>
            <a:off x="7354088" y="4988769"/>
            <a:ext cx="309170" cy="486767"/>
          </a:xfrm>
          <a:prstGeom prst="rect">
            <a:avLst/>
          </a:prstGeom>
          <a:ln w="25400">
            <a:solidFill>
              <a:srgbClr val="0433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433FF"/>
                </a:solidFill>
              </a:defRPr>
            </a:lvl1pPr>
          </a:lstStyle>
          <a:p>
            <a:pPr/>
            <a:r>
              <a:t>9</a:t>
            </a:r>
          </a:p>
        </p:txBody>
      </p:sp>
      <p:sp>
        <p:nvSpPr>
          <p:cNvPr id="177" name="1"/>
          <p:cNvSpPr txBox="1"/>
          <p:nvPr/>
        </p:nvSpPr>
        <p:spPr>
          <a:xfrm>
            <a:off x="7354088" y="7865753"/>
            <a:ext cx="309170" cy="486766"/>
          </a:xfrm>
          <a:prstGeom prst="rect">
            <a:avLst/>
          </a:prstGeom>
          <a:ln w="25400">
            <a:solidFill>
              <a:srgbClr val="0433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433FF"/>
                </a:solidFill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78" name="2"/>
          <p:cNvSpPr txBox="1"/>
          <p:nvPr/>
        </p:nvSpPr>
        <p:spPr>
          <a:xfrm>
            <a:off x="6124711" y="6741735"/>
            <a:ext cx="309170" cy="486767"/>
          </a:xfrm>
          <a:prstGeom prst="rect">
            <a:avLst/>
          </a:prstGeom>
          <a:ln w="25400">
            <a:solidFill>
              <a:srgbClr val="0433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433FF"/>
                </a:solidFill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79" name="7"/>
          <p:cNvSpPr txBox="1"/>
          <p:nvPr/>
        </p:nvSpPr>
        <p:spPr>
          <a:xfrm>
            <a:off x="8778692" y="6741735"/>
            <a:ext cx="309169" cy="486767"/>
          </a:xfrm>
          <a:prstGeom prst="rect">
            <a:avLst/>
          </a:prstGeom>
          <a:ln w="25400">
            <a:solidFill>
              <a:srgbClr val="0433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433FF"/>
                </a:solidFill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180" name="4"/>
          <p:cNvSpPr txBox="1"/>
          <p:nvPr/>
        </p:nvSpPr>
        <p:spPr>
          <a:xfrm>
            <a:off x="6141397" y="7787300"/>
            <a:ext cx="309170" cy="486767"/>
          </a:xfrm>
          <a:prstGeom prst="rect">
            <a:avLst/>
          </a:prstGeom>
          <a:ln w="25400">
            <a:solidFill>
              <a:srgbClr val="0433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433FF"/>
                </a:solidFill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81" name="8"/>
          <p:cNvSpPr txBox="1"/>
          <p:nvPr/>
        </p:nvSpPr>
        <p:spPr>
          <a:xfrm>
            <a:off x="8795378" y="7787300"/>
            <a:ext cx="309170" cy="486767"/>
          </a:xfrm>
          <a:prstGeom prst="rect">
            <a:avLst/>
          </a:prstGeom>
          <a:ln w="25400">
            <a:solidFill>
              <a:srgbClr val="0433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433FF"/>
                </a:solidFill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182" name="12"/>
          <p:cNvSpPr txBox="1"/>
          <p:nvPr/>
        </p:nvSpPr>
        <p:spPr>
          <a:xfrm>
            <a:off x="6056663" y="5116176"/>
            <a:ext cx="478638" cy="486767"/>
          </a:xfrm>
          <a:prstGeom prst="rect">
            <a:avLst/>
          </a:prstGeom>
          <a:ln w="25400">
            <a:solidFill>
              <a:srgbClr val="0433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433FF"/>
                </a:solidFill>
              </a:defRPr>
            </a:lvl1pPr>
          </a:lstStyle>
          <a:p>
            <a:pPr/>
            <a:r>
              <a:t>12</a:t>
            </a:r>
          </a:p>
        </p:txBody>
      </p:sp>
      <p:sp>
        <p:nvSpPr>
          <p:cNvPr id="183" name="15"/>
          <p:cNvSpPr txBox="1"/>
          <p:nvPr/>
        </p:nvSpPr>
        <p:spPr>
          <a:xfrm>
            <a:off x="8710644" y="5116176"/>
            <a:ext cx="478638" cy="486767"/>
          </a:xfrm>
          <a:prstGeom prst="rect">
            <a:avLst/>
          </a:prstGeom>
          <a:ln w="25400">
            <a:solidFill>
              <a:srgbClr val="0433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433FF"/>
                </a:solidFill>
              </a:defRPr>
            </a:lvl1pPr>
          </a:lstStyle>
          <a:p>
            <a:pPr/>
            <a:r>
              <a:t>15</a:t>
            </a:r>
          </a:p>
        </p:txBody>
      </p:sp>
      <p:sp>
        <p:nvSpPr>
          <p:cNvPr id="184" name="Cuadrado"/>
          <p:cNvSpPr/>
          <p:nvPr/>
        </p:nvSpPr>
        <p:spPr>
          <a:xfrm>
            <a:off x="19671296" y="6740604"/>
            <a:ext cx="2798831" cy="2787983"/>
          </a:xfrm>
          <a:prstGeom prst="rect">
            <a:avLst/>
          </a:prstGeom>
          <a:ln w="635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85" name="Cuadrado"/>
          <p:cNvSpPr/>
          <p:nvPr/>
        </p:nvSpPr>
        <p:spPr>
          <a:xfrm>
            <a:off x="16875196" y="6740604"/>
            <a:ext cx="2798830" cy="2787983"/>
          </a:xfrm>
          <a:prstGeom prst="rect">
            <a:avLst/>
          </a:prstGeom>
          <a:ln w="635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86" name="Cuadrado"/>
          <p:cNvSpPr/>
          <p:nvPr/>
        </p:nvSpPr>
        <p:spPr>
          <a:xfrm>
            <a:off x="19665095" y="3944860"/>
            <a:ext cx="2798831" cy="2787983"/>
          </a:xfrm>
          <a:prstGeom prst="rect">
            <a:avLst/>
          </a:prstGeom>
          <a:ln w="635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87" name="Cuadrado"/>
          <p:cNvSpPr/>
          <p:nvPr/>
        </p:nvSpPr>
        <p:spPr>
          <a:xfrm>
            <a:off x="16868995" y="3944860"/>
            <a:ext cx="2798830" cy="2787983"/>
          </a:xfrm>
          <a:prstGeom prst="rect">
            <a:avLst/>
          </a:prstGeom>
          <a:ln w="635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88" name="Connects criados"/>
          <p:cNvSpPr txBox="1"/>
          <p:nvPr/>
        </p:nvSpPr>
        <p:spPr>
          <a:xfrm>
            <a:off x="13337916" y="6456704"/>
            <a:ext cx="2676755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rgbClr val="0433FF"/>
                </a:solidFill>
              </a:defRPr>
            </a:lvl1pPr>
          </a:lstStyle>
          <a:p>
            <a:pPr/>
            <a:r>
              <a:t>Connects criados</a:t>
            </a:r>
          </a:p>
        </p:txBody>
      </p:sp>
      <p:sp>
        <p:nvSpPr>
          <p:cNvPr id="189" name="Línea"/>
          <p:cNvSpPr/>
          <p:nvPr/>
        </p:nvSpPr>
        <p:spPr>
          <a:xfrm>
            <a:off x="19734796" y="9680985"/>
            <a:ext cx="279883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90" name="Línea"/>
          <p:cNvSpPr/>
          <p:nvPr/>
        </p:nvSpPr>
        <p:spPr>
          <a:xfrm>
            <a:off x="16862496" y="9680985"/>
            <a:ext cx="279883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91" name="Línea"/>
          <p:cNvSpPr/>
          <p:nvPr/>
        </p:nvSpPr>
        <p:spPr>
          <a:xfrm>
            <a:off x="19715895" y="3797577"/>
            <a:ext cx="279883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92" name="Línea"/>
          <p:cNvSpPr/>
          <p:nvPr/>
        </p:nvSpPr>
        <p:spPr>
          <a:xfrm>
            <a:off x="16830895" y="3797577"/>
            <a:ext cx="279883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93" name="Línea"/>
          <p:cNvSpPr/>
          <p:nvPr/>
        </p:nvSpPr>
        <p:spPr>
          <a:xfrm flipV="1">
            <a:off x="22606710" y="3875937"/>
            <a:ext cx="1" cy="279883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94" name="Línea"/>
          <p:cNvSpPr/>
          <p:nvPr/>
        </p:nvSpPr>
        <p:spPr>
          <a:xfrm flipV="1">
            <a:off x="22605093" y="6760580"/>
            <a:ext cx="1" cy="279883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95" name="Línea"/>
          <p:cNvSpPr/>
          <p:nvPr/>
        </p:nvSpPr>
        <p:spPr>
          <a:xfrm flipV="1">
            <a:off x="16721967" y="3858197"/>
            <a:ext cx="1" cy="279883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96" name="Línea"/>
          <p:cNvSpPr/>
          <p:nvPr/>
        </p:nvSpPr>
        <p:spPr>
          <a:xfrm flipV="1">
            <a:off x="16720350" y="6742840"/>
            <a:ext cx="1" cy="279883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97" name="4"/>
          <p:cNvSpPr txBox="1"/>
          <p:nvPr/>
        </p:nvSpPr>
        <p:spPr>
          <a:xfrm>
            <a:off x="18306744" y="8891503"/>
            <a:ext cx="309170" cy="486766"/>
          </a:xfrm>
          <a:prstGeom prst="rect">
            <a:avLst/>
          </a:prstGeom>
          <a:ln w="25400">
            <a:solidFill>
              <a:srgbClr val="0433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433FF"/>
                </a:solidFill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98" name="0"/>
          <p:cNvSpPr txBox="1"/>
          <p:nvPr/>
        </p:nvSpPr>
        <p:spPr>
          <a:xfrm>
            <a:off x="17060062" y="8807687"/>
            <a:ext cx="309170" cy="486767"/>
          </a:xfrm>
          <a:prstGeom prst="rect">
            <a:avLst/>
          </a:prstGeom>
          <a:ln w="25400">
            <a:solidFill>
              <a:srgbClr val="0433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433FF"/>
                </a:solidFill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99" name="7"/>
          <p:cNvSpPr txBox="1"/>
          <p:nvPr/>
        </p:nvSpPr>
        <p:spPr>
          <a:xfrm>
            <a:off x="16975328" y="7934390"/>
            <a:ext cx="309169" cy="486767"/>
          </a:xfrm>
          <a:prstGeom prst="rect">
            <a:avLst/>
          </a:prstGeom>
          <a:ln w="25400">
            <a:solidFill>
              <a:srgbClr val="0433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433FF"/>
                </a:solidFill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200" name="5"/>
          <p:cNvSpPr txBox="1"/>
          <p:nvPr/>
        </p:nvSpPr>
        <p:spPr>
          <a:xfrm>
            <a:off x="19221640" y="7771067"/>
            <a:ext cx="309170" cy="486767"/>
          </a:xfrm>
          <a:prstGeom prst="rect">
            <a:avLst/>
          </a:prstGeom>
          <a:ln w="25400">
            <a:solidFill>
              <a:srgbClr val="0433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433FF"/>
                </a:solidFill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201" name="6"/>
          <p:cNvSpPr txBox="1"/>
          <p:nvPr/>
        </p:nvSpPr>
        <p:spPr>
          <a:xfrm>
            <a:off x="18182764" y="6875650"/>
            <a:ext cx="309170" cy="486767"/>
          </a:xfrm>
          <a:prstGeom prst="rect">
            <a:avLst/>
          </a:prstGeom>
          <a:ln w="25400">
            <a:solidFill>
              <a:srgbClr val="0433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433FF"/>
                </a:solidFill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202" name="8"/>
          <p:cNvSpPr txBox="1"/>
          <p:nvPr/>
        </p:nvSpPr>
        <p:spPr>
          <a:xfrm>
            <a:off x="18199450" y="7845014"/>
            <a:ext cx="309170" cy="486767"/>
          </a:xfrm>
          <a:prstGeom prst="rect">
            <a:avLst/>
          </a:prstGeom>
          <a:ln w="25400">
            <a:solidFill>
              <a:srgbClr val="0433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433FF"/>
                </a:solidFill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203" name="Malha para Fluxo"/>
          <p:cNvSpPr txBox="1"/>
          <p:nvPr/>
        </p:nvSpPr>
        <p:spPr>
          <a:xfrm>
            <a:off x="5628628" y="3025958"/>
            <a:ext cx="3760090" cy="6348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500">
                <a:solidFill>
                  <a:srgbClr val="000000"/>
                </a:solidFill>
              </a:defRPr>
            </a:lvl1pPr>
          </a:lstStyle>
          <a:p>
            <a:pPr/>
            <a:r>
              <a:t>Malha para Fluxo</a:t>
            </a:r>
          </a:p>
        </p:txBody>
      </p:sp>
      <p:sp>
        <p:nvSpPr>
          <p:cNvPr id="204" name="Malha para Pressão"/>
          <p:cNvSpPr txBox="1"/>
          <p:nvPr/>
        </p:nvSpPr>
        <p:spPr>
          <a:xfrm>
            <a:off x="17421443" y="2938351"/>
            <a:ext cx="4328605" cy="6348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500">
                <a:solidFill>
                  <a:srgbClr val="000000"/>
                </a:solidFill>
              </a:defRPr>
            </a:lvl1pPr>
          </a:lstStyle>
          <a:p>
            <a:pPr/>
            <a:r>
              <a:t>Malha para Pressão</a:t>
            </a:r>
          </a:p>
        </p:txBody>
      </p:sp>
      <p:sp>
        <p:nvSpPr>
          <p:cNvPr id="205" name="1"/>
          <p:cNvSpPr txBox="1"/>
          <p:nvPr/>
        </p:nvSpPr>
        <p:spPr>
          <a:xfrm>
            <a:off x="19220045" y="8807687"/>
            <a:ext cx="309170" cy="486767"/>
          </a:xfrm>
          <a:prstGeom prst="rect">
            <a:avLst/>
          </a:prstGeom>
          <a:ln w="25400">
            <a:solidFill>
              <a:srgbClr val="0433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433FF"/>
                </a:solidFill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06" name="3"/>
          <p:cNvSpPr txBox="1"/>
          <p:nvPr/>
        </p:nvSpPr>
        <p:spPr>
          <a:xfrm>
            <a:off x="17108389" y="6954597"/>
            <a:ext cx="309170" cy="486766"/>
          </a:xfrm>
          <a:prstGeom prst="rect">
            <a:avLst/>
          </a:prstGeom>
          <a:ln w="25400">
            <a:solidFill>
              <a:srgbClr val="0433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433FF"/>
                </a:solidFill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207" name="2"/>
          <p:cNvSpPr txBox="1"/>
          <p:nvPr/>
        </p:nvSpPr>
        <p:spPr>
          <a:xfrm>
            <a:off x="19166772" y="6929197"/>
            <a:ext cx="309170" cy="486766"/>
          </a:xfrm>
          <a:prstGeom prst="rect">
            <a:avLst/>
          </a:prstGeom>
          <a:ln w="25400">
            <a:solidFill>
              <a:srgbClr val="0433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433FF"/>
                </a:solidFill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208" name="13"/>
          <p:cNvSpPr txBox="1"/>
          <p:nvPr/>
        </p:nvSpPr>
        <p:spPr>
          <a:xfrm>
            <a:off x="21009460" y="8873678"/>
            <a:ext cx="478638" cy="486767"/>
          </a:xfrm>
          <a:prstGeom prst="rect">
            <a:avLst/>
          </a:prstGeom>
          <a:ln w="25400">
            <a:solidFill>
              <a:srgbClr val="0433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433FF"/>
                </a:solidFill>
              </a:defRPr>
            </a:lvl1pPr>
          </a:lstStyle>
          <a:p>
            <a:pPr/>
            <a:r>
              <a:t>13</a:t>
            </a:r>
          </a:p>
        </p:txBody>
      </p:sp>
      <p:sp>
        <p:nvSpPr>
          <p:cNvPr id="209" name="9"/>
          <p:cNvSpPr txBox="1"/>
          <p:nvPr/>
        </p:nvSpPr>
        <p:spPr>
          <a:xfrm>
            <a:off x="19847512" y="8789864"/>
            <a:ext cx="309170" cy="486766"/>
          </a:xfrm>
          <a:prstGeom prst="rect">
            <a:avLst/>
          </a:prstGeom>
          <a:ln w="25400">
            <a:solidFill>
              <a:srgbClr val="0433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433FF"/>
                </a:solidFill>
              </a:defRPr>
            </a:lvl1pPr>
          </a:lstStyle>
          <a:p>
            <a:pPr/>
            <a:r>
              <a:t>9</a:t>
            </a:r>
          </a:p>
        </p:txBody>
      </p:sp>
      <p:sp>
        <p:nvSpPr>
          <p:cNvPr id="210" name="16"/>
          <p:cNvSpPr txBox="1"/>
          <p:nvPr/>
        </p:nvSpPr>
        <p:spPr>
          <a:xfrm>
            <a:off x="19805043" y="7916566"/>
            <a:ext cx="478639" cy="486767"/>
          </a:xfrm>
          <a:prstGeom prst="rect">
            <a:avLst/>
          </a:prstGeom>
          <a:ln w="25400">
            <a:solidFill>
              <a:srgbClr val="0433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433FF"/>
                </a:solidFill>
              </a:defRPr>
            </a:lvl1pPr>
          </a:lstStyle>
          <a:p>
            <a:pPr/>
            <a:r>
              <a:t>16</a:t>
            </a:r>
          </a:p>
        </p:txBody>
      </p:sp>
      <p:sp>
        <p:nvSpPr>
          <p:cNvPr id="211" name="14"/>
          <p:cNvSpPr txBox="1"/>
          <p:nvPr/>
        </p:nvSpPr>
        <p:spPr>
          <a:xfrm>
            <a:off x="21886254" y="7753243"/>
            <a:ext cx="478639" cy="486766"/>
          </a:xfrm>
          <a:prstGeom prst="rect">
            <a:avLst/>
          </a:prstGeom>
          <a:ln w="25400">
            <a:solidFill>
              <a:srgbClr val="0433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433FF"/>
                </a:solidFill>
              </a:defRPr>
            </a:lvl1pPr>
          </a:lstStyle>
          <a:p>
            <a:pPr/>
            <a:r>
              <a:t>14</a:t>
            </a:r>
          </a:p>
        </p:txBody>
      </p:sp>
      <p:sp>
        <p:nvSpPr>
          <p:cNvPr id="212" name="15"/>
          <p:cNvSpPr txBox="1"/>
          <p:nvPr/>
        </p:nvSpPr>
        <p:spPr>
          <a:xfrm>
            <a:off x="20885478" y="6857827"/>
            <a:ext cx="478639" cy="486766"/>
          </a:xfrm>
          <a:prstGeom prst="rect">
            <a:avLst/>
          </a:prstGeom>
          <a:ln w="25400">
            <a:solidFill>
              <a:srgbClr val="0433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433FF"/>
                </a:solidFill>
              </a:defRPr>
            </a:lvl1pPr>
          </a:lstStyle>
          <a:p>
            <a:pPr/>
            <a:r>
              <a:t>15</a:t>
            </a:r>
          </a:p>
        </p:txBody>
      </p:sp>
      <p:sp>
        <p:nvSpPr>
          <p:cNvPr id="213" name="17"/>
          <p:cNvSpPr txBox="1"/>
          <p:nvPr/>
        </p:nvSpPr>
        <p:spPr>
          <a:xfrm>
            <a:off x="20902164" y="7827190"/>
            <a:ext cx="478638" cy="486767"/>
          </a:xfrm>
          <a:prstGeom prst="rect">
            <a:avLst/>
          </a:prstGeom>
          <a:ln w="25400">
            <a:solidFill>
              <a:srgbClr val="0433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433FF"/>
                </a:solidFill>
              </a:defRPr>
            </a:lvl1pPr>
          </a:lstStyle>
          <a:p>
            <a:pPr/>
            <a:r>
              <a:t>17</a:t>
            </a:r>
          </a:p>
        </p:txBody>
      </p:sp>
      <p:sp>
        <p:nvSpPr>
          <p:cNvPr id="214" name="10"/>
          <p:cNvSpPr txBox="1"/>
          <p:nvPr/>
        </p:nvSpPr>
        <p:spPr>
          <a:xfrm>
            <a:off x="21884661" y="8789864"/>
            <a:ext cx="478638" cy="486766"/>
          </a:xfrm>
          <a:prstGeom prst="rect">
            <a:avLst/>
          </a:prstGeom>
          <a:ln w="25400">
            <a:solidFill>
              <a:srgbClr val="0433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433FF"/>
                </a:solidFill>
              </a:defRPr>
            </a:lvl1pPr>
          </a:lstStyle>
          <a:p>
            <a:pPr/>
            <a:r>
              <a:t>10</a:t>
            </a:r>
          </a:p>
        </p:txBody>
      </p:sp>
      <p:sp>
        <p:nvSpPr>
          <p:cNvPr id="215" name="12"/>
          <p:cNvSpPr txBox="1"/>
          <p:nvPr/>
        </p:nvSpPr>
        <p:spPr>
          <a:xfrm>
            <a:off x="19811105" y="6936773"/>
            <a:ext cx="478639" cy="486767"/>
          </a:xfrm>
          <a:prstGeom prst="rect">
            <a:avLst/>
          </a:prstGeom>
          <a:ln w="25400">
            <a:solidFill>
              <a:srgbClr val="0433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433FF"/>
                </a:solidFill>
              </a:defRPr>
            </a:lvl1pPr>
          </a:lstStyle>
          <a:p>
            <a:pPr/>
            <a:r>
              <a:t>12</a:t>
            </a:r>
          </a:p>
        </p:txBody>
      </p:sp>
      <p:sp>
        <p:nvSpPr>
          <p:cNvPr id="216" name="11"/>
          <p:cNvSpPr txBox="1"/>
          <p:nvPr/>
        </p:nvSpPr>
        <p:spPr>
          <a:xfrm>
            <a:off x="21869488" y="6911373"/>
            <a:ext cx="478638" cy="486767"/>
          </a:xfrm>
          <a:prstGeom prst="rect">
            <a:avLst/>
          </a:prstGeom>
          <a:ln w="25400">
            <a:solidFill>
              <a:srgbClr val="0433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433FF"/>
                </a:solidFill>
              </a:defRPr>
            </a:lvl1pPr>
          </a:lstStyle>
          <a:p>
            <a:pPr/>
            <a:r>
              <a:t>11</a:t>
            </a:r>
          </a:p>
        </p:txBody>
      </p:sp>
      <p:sp>
        <p:nvSpPr>
          <p:cNvPr id="217" name="22"/>
          <p:cNvSpPr txBox="1"/>
          <p:nvPr/>
        </p:nvSpPr>
        <p:spPr>
          <a:xfrm>
            <a:off x="18243553" y="6134580"/>
            <a:ext cx="478638" cy="486766"/>
          </a:xfrm>
          <a:prstGeom prst="rect">
            <a:avLst/>
          </a:prstGeom>
          <a:ln w="25400">
            <a:solidFill>
              <a:srgbClr val="0433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433FF"/>
                </a:solidFill>
              </a:defRPr>
            </a:lvl1pPr>
          </a:lstStyle>
          <a:p>
            <a:pPr/>
            <a:r>
              <a:t>22</a:t>
            </a:r>
          </a:p>
        </p:txBody>
      </p:sp>
      <p:sp>
        <p:nvSpPr>
          <p:cNvPr id="218" name="18"/>
          <p:cNvSpPr txBox="1"/>
          <p:nvPr/>
        </p:nvSpPr>
        <p:spPr>
          <a:xfrm>
            <a:off x="16996870" y="6050765"/>
            <a:ext cx="478639" cy="486767"/>
          </a:xfrm>
          <a:prstGeom prst="rect">
            <a:avLst/>
          </a:prstGeom>
          <a:ln w="25400">
            <a:solidFill>
              <a:srgbClr val="0433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433FF"/>
                </a:solidFill>
              </a:defRPr>
            </a:lvl1pPr>
          </a:lstStyle>
          <a:p>
            <a:pPr/>
            <a:r>
              <a:t>18</a:t>
            </a:r>
          </a:p>
        </p:txBody>
      </p:sp>
      <p:sp>
        <p:nvSpPr>
          <p:cNvPr id="219" name="25"/>
          <p:cNvSpPr txBox="1"/>
          <p:nvPr/>
        </p:nvSpPr>
        <p:spPr>
          <a:xfrm>
            <a:off x="17013736" y="5177468"/>
            <a:ext cx="478639" cy="486766"/>
          </a:xfrm>
          <a:prstGeom prst="rect">
            <a:avLst/>
          </a:prstGeom>
          <a:ln w="25400">
            <a:solidFill>
              <a:srgbClr val="0433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433FF"/>
                </a:solidFill>
              </a:defRPr>
            </a:lvl1pPr>
          </a:lstStyle>
          <a:p>
            <a:pPr/>
            <a:r>
              <a:t>25</a:t>
            </a:r>
          </a:p>
        </p:txBody>
      </p:sp>
      <p:sp>
        <p:nvSpPr>
          <p:cNvPr id="220" name="23"/>
          <p:cNvSpPr txBox="1"/>
          <p:nvPr/>
        </p:nvSpPr>
        <p:spPr>
          <a:xfrm>
            <a:off x="19094947" y="5014144"/>
            <a:ext cx="478639" cy="486767"/>
          </a:xfrm>
          <a:prstGeom prst="rect">
            <a:avLst/>
          </a:prstGeom>
          <a:ln w="25400">
            <a:solidFill>
              <a:srgbClr val="0433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433FF"/>
                </a:solidFill>
              </a:defRPr>
            </a:lvl1pPr>
          </a:lstStyle>
          <a:p>
            <a:pPr/>
            <a:r>
              <a:t>23</a:t>
            </a:r>
          </a:p>
        </p:txBody>
      </p:sp>
      <p:sp>
        <p:nvSpPr>
          <p:cNvPr id="221" name="24"/>
          <p:cNvSpPr txBox="1"/>
          <p:nvPr/>
        </p:nvSpPr>
        <p:spPr>
          <a:xfrm>
            <a:off x="18119571" y="4118728"/>
            <a:ext cx="478639" cy="486767"/>
          </a:xfrm>
          <a:prstGeom prst="rect">
            <a:avLst/>
          </a:prstGeom>
          <a:ln w="25400">
            <a:solidFill>
              <a:srgbClr val="0433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433FF"/>
                </a:solidFill>
              </a:defRPr>
            </a:lvl1pPr>
          </a:lstStyle>
          <a:p>
            <a:pPr/>
            <a:r>
              <a:t>24</a:t>
            </a:r>
          </a:p>
        </p:txBody>
      </p:sp>
      <p:sp>
        <p:nvSpPr>
          <p:cNvPr id="222" name="26"/>
          <p:cNvSpPr txBox="1"/>
          <p:nvPr/>
        </p:nvSpPr>
        <p:spPr>
          <a:xfrm>
            <a:off x="18136257" y="5088092"/>
            <a:ext cx="478638" cy="486766"/>
          </a:xfrm>
          <a:prstGeom prst="rect">
            <a:avLst/>
          </a:prstGeom>
          <a:ln w="25400">
            <a:solidFill>
              <a:srgbClr val="0433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433FF"/>
                </a:solidFill>
              </a:defRPr>
            </a:lvl1pPr>
          </a:lstStyle>
          <a:p>
            <a:pPr/>
            <a:r>
              <a:t>26</a:t>
            </a:r>
          </a:p>
        </p:txBody>
      </p:sp>
      <p:sp>
        <p:nvSpPr>
          <p:cNvPr id="223" name="19"/>
          <p:cNvSpPr txBox="1"/>
          <p:nvPr/>
        </p:nvSpPr>
        <p:spPr>
          <a:xfrm>
            <a:off x="19106053" y="6050765"/>
            <a:ext cx="478639" cy="486767"/>
          </a:xfrm>
          <a:prstGeom prst="rect">
            <a:avLst/>
          </a:prstGeom>
          <a:ln w="25400">
            <a:solidFill>
              <a:srgbClr val="0433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433FF"/>
                </a:solidFill>
              </a:defRPr>
            </a:lvl1pPr>
          </a:lstStyle>
          <a:p>
            <a:pPr/>
            <a:r>
              <a:t>19</a:t>
            </a:r>
          </a:p>
        </p:txBody>
      </p:sp>
      <p:sp>
        <p:nvSpPr>
          <p:cNvPr id="224" name="21"/>
          <p:cNvSpPr txBox="1"/>
          <p:nvPr/>
        </p:nvSpPr>
        <p:spPr>
          <a:xfrm>
            <a:off x="17045198" y="4197674"/>
            <a:ext cx="478638" cy="486767"/>
          </a:xfrm>
          <a:prstGeom prst="rect">
            <a:avLst/>
          </a:prstGeom>
          <a:ln w="25400">
            <a:solidFill>
              <a:srgbClr val="0433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433FF"/>
                </a:solidFill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225" name="20"/>
          <p:cNvSpPr txBox="1"/>
          <p:nvPr/>
        </p:nvSpPr>
        <p:spPr>
          <a:xfrm>
            <a:off x="19103581" y="4172274"/>
            <a:ext cx="478638" cy="486767"/>
          </a:xfrm>
          <a:prstGeom prst="rect">
            <a:avLst/>
          </a:prstGeom>
          <a:ln w="25400">
            <a:solidFill>
              <a:srgbClr val="0433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433FF"/>
                </a:solidFill>
              </a:defRPr>
            </a:lvl1pPr>
          </a:lstStyle>
          <a:p>
            <a:pPr/>
            <a:r>
              <a:t>20</a:t>
            </a:r>
          </a:p>
        </p:txBody>
      </p:sp>
      <p:sp>
        <p:nvSpPr>
          <p:cNvPr id="226" name="31"/>
          <p:cNvSpPr txBox="1"/>
          <p:nvPr/>
        </p:nvSpPr>
        <p:spPr>
          <a:xfrm>
            <a:off x="21021040" y="6069503"/>
            <a:ext cx="478639" cy="486767"/>
          </a:xfrm>
          <a:prstGeom prst="rect">
            <a:avLst/>
          </a:prstGeom>
          <a:ln w="25400">
            <a:solidFill>
              <a:srgbClr val="0433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433FF"/>
                </a:solidFill>
              </a:defRPr>
            </a:lvl1pPr>
          </a:lstStyle>
          <a:p>
            <a:pPr/>
            <a:r>
              <a:t>31</a:t>
            </a:r>
          </a:p>
        </p:txBody>
      </p:sp>
      <p:sp>
        <p:nvSpPr>
          <p:cNvPr id="227" name="27"/>
          <p:cNvSpPr txBox="1"/>
          <p:nvPr/>
        </p:nvSpPr>
        <p:spPr>
          <a:xfrm>
            <a:off x="19774358" y="5985689"/>
            <a:ext cx="478639" cy="486766"/>
          </a:xfrm>
          <a:prstGeom prst="rect">
            <a:avLst/>
          </a:prstGeom>
          <a:ln w="25400">
            <a:solidFill>
              <a:srgbClr val="0433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433FF"/>
                </a:solidFill>
              </a:defRPr>
            </a:lvl1pPr>
          </a:lstStyle>
          <a:p>
            <a:pPr/>
            <a:r>
              <a:t>27</a:t>
            </a:r>
          </a:p>
        </p:txBody>
      </p:sp>
      <p:sp>
        <p:nvSpPr>
          <p:cNvPr id="228" name="34"/>
          <p:cNvSpPr txBox="1"/>
          <p:nvPr/>
        </p:nvSpPr>
        <p:spPr>
          <a:xfrm>
            <a:off x="19778524" y="5112391"/>
            <a:ext cx="478639" cy="486767"/>
          </a:xfrm>
          <a:prstGeom prst="rect">
            <a:avLst/>
          </a:prstGeom>
          <a:ln w="25400">
            <a:solidFill>
              <a:srgbClr val="0433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433FF"/>
                </a:solidFill>
              </a:defRPr>
            </a:lvl1pPr>
          </a:lstStyle>
          <a:p>
            <a:pPr/>
            <a:r>
              <a:t>34</a:t>
            </a:r>
          </a:p>
        </p:txBody>
      </p:sp>
      <p:sp>
        <p:nvSpPr>
          <p:cNvPr id="229" name="32"/>
          <p:cNvSpPr txBox="1"/>
          <p:nvPr/>
        </p:nvSpPr>
        <p:spPr>
          <a:xfrm>
            <a:off x="21885135" y="4949068"/>
            <a:ext cx="478639" cy="486766"/>
          </a:xfrm>
          <a:prstGeom prst="rect">
            <a:avLst/>
          </a:prstGeom>
          <a:ln w="25400">
            <a:solidFill>
              <a:srgbClr val="0433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433FF"/>
                </a:solidFill>
              </a:defRPr>
            </a:lvl1pPr>
          </a:lstStyle>
          <a:p>
            <a:pPr/>
            <a:r>
              <a:t>32</a:t>
            </a:r>
          </a:p>
        </p:txBody>
      </p:sp>
      <p:sp>
        <p:nvSpPr>
          <p:cNvPr id="230" name="33"/>
          <p:cNvSpPr txBox="1"/>
          <p:nvPr/>
        </p:nvSpPr>
        <p:spPr>
          <a:xfrm>
            <a:off x="20897059" y="4053651"/>
            <a:ext cx="478638" cy="486767"/>
          </a:xfrm>
          <a:prstGeom prst="rect">
            <a:avLst/>
          </a:prstGeom>
          <a:ln w="25400">
            <a:solidFill>
              <a:srgbClr val="0433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433FF"/>
                </a:solidFill>
              </a:defRPr>
            </a:lvl1pPr>
          </a:lstStyle>
          <a:p>
            <a:pPr/>
            <a:r>
              <a:t>33</a:t>
            </a:r>
          </a:p>
        </p:txBody>
      </p:sp>
      <p:sp>
        <p:nvSpPr>
          <p:cNvPr id="231" name="35"/>
          <p:cNvSpPr txBox="1"/>
          <p:nvPr/>
        </p:nvSpPr>
        <p:spPr>
          <a:xfrm>
            <a:off x="20913745" y="5023015"/>
            <a:ext cx="478638" cy="486767"/>
          </a:xfrm>
          <a:prstGeom prst="rect">
            <a:avLst/>
          </a:prstGeom>
          <a:ln w="25400">
            <a:solidFill>
              <a:srgbClr val="0433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433FF"/>
                </a:solidFill>
              </a:defRPr>
            </a:lvl1pPr>
          </a:lstStyle>
          <a:p>
            <a:pPr/>
            <a:r>
              <a:t>35</a:t>
            </a:r>
          </a:p>
        </p:txBody>
      </p:sp>
      <p:sp>
        <p:nvSpPr>
          <p:cNvPr id="232" name="28"/>
          <p:cNvSpPr txBox="1"/>
          <p:nvPr/>
        </p:nvSpPr>
        <p:spPr>
          <a:xfrm>
            <a:off x="21896241" y="5998389"/>
            <a:ext cx="478639" cy="486766"/>
          </a:xfrm>
          <a:prstGeom prst="rect">
            <a:avLst/>
          </a:prstGeom>
          <a:ln w="25400">
            <a:solidFill>
              <a:srgbClr val="0433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433FF"/>
                </a:solidFill>
              </a:defRPr>
            </a:lvl1pPr>
          </a:lstStyle>
          <a:p>
            <a:pPr/>
            <a:r>
              <a:t>28</a:t>
            </a:r>
          </a:p>
        </p:txBody>
      </p:sp>
      <p:sp>
        <p:nvSpPr>
          <p:cNvPr id="233" name="30"/>
          <p:cNvSpPr txBox="1"/>
          <p:nvPr/>
        </p:nvSpPr>
        <p:spPr>
          <a:xfrm>
            <a:off x="19822686" y="4132598"/>
            <a:ext cx="478638" cy="486766"/>
          </a:xfrm>
          <a:prstGeom prst="rect">
            <a:avLst/>
          </a:prstGeom>
          <a:ln w="25400">
            <a:solidFill>
              <a:srgbClr val="0433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433FF"/>
                </a:solidFill>
              </a:defRPr>
            </a:lvl1pPr>
          </a:lstStyle>
          <a:p>
            <a:pPr/>
            <a:r>
              <a:t>30</a:t>
            </a:r>
          </a:p>
        </p:txBody>
      </p:sp>
      <p:sp>
        <p:nvSpPr>
          <p:cNvPr id="234" name="29"/>
          <p:cNvSpPr txBox="1"/>
          <p:nvPr/>
        </p:nvSpPr>
        <p:spPr>
          <a:xfrm>
            <a:off x="21881068" y="4107198"/>
            <a:ext cx="478639" cy="486766"/>
          </a:xfrm>
          <a:prstGeom prst="rect">
            <a:avLst/>
          </a:prstGeom>
          <a:ln w="25400">
            <a:solidFill>
              <a:srgbClr val="0433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433FF"/>
                </a:solidFill>
              </a:defRPr>
            </a:lvl1pPr>
          </a:lstStyle>
          <a:p>
            <a:pPr/>
            <a:r>
              <a:t>29</a:t>
            </a:r>
          </a:p>
        </p:txBody>
      </p:sp>
      <p:sp>
        <p:nvSpPr>
          <p:cNvPr id="235" name="2"/>
          <p:cNvSpPr txBox="1"/>
          <p:nvPr/>
        </p:nvSpPr>
        <p:spPr>
          <a:xfrm>
            <a:off x="6627900" y="9204732"/>
            <a:ext cx="309170" cy="486767"/>
          </a:xfrm>
          <a:prstGeom prst="rect">
            <a:avLst/>
          </a:prstGeom>
          <a:ln w="25400">
            <a:solidFill>
              <a:srgbClr val="FF26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236" name="Ordem do Connect"/>
          <p:cNvSpPr txBox="1"/>
          <p:nvPr/>
        </p:nvSpPr>
        <p:spPr>
          <a:xfrm>
            <a:off x="1307956" y="7008590"/>
            <a:ext cx="2874570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rgbClr val="FF2600"/>
                </a:solidFill>
              </a:defRPr>
            </a:lvl1pPr>
          </a:lstStyle>
          <a:p>
            <a:pPr/>
            <a:r>
              <a:t>Ordem do Connect</a:t>
            </a:r>
          </a:p>
        </p:txBody>
      </p:sp>
      <p:sp>
        <p:nvSpPr>
          <p:cNvPr id="237" name="3"/>
          <p:cNvSpPr txBox="1"/>
          <p:nvPr/>
        </p:nvSpPr>
        <p:spPr>
          <a:xfrm>
            <a:off x="6445504" y="7787454"/>
            <a:ext cx="309170" cy="486459"/>
          </a:xfrm>
          <a:prstGeom prst="rect">
            <a:avLst/>
          </a:prstGeom>
          <a:ln w="25400">
            <a:solidFill>
              <a:srgbClr val="FF26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rgbClr val="FF2600"/>
                </a:solidFill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238" name="1"/>
          <p:cNvSpPr txBox="1"/>
          <p:nvPr/>
        </p:nvSpPr>
        <p:spPr>
          <a:xfrm>
            <a:off x="17358963" y="8807808"/>
            <a:ext cx="309170" cy="486766"/>
          </a:xfrm>
          <a:prstGeom prst="rect">
            <a:avLst/>
          </a:prstGeom>
          <a:ln w="25400">
            <a:solidFill>
              <a:srgbClr val="FF26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39" name="2"/>
          <p:cNvSpPr txBox="1"/>
          <p:nvPr/>
        </p:nvSpPr>
        <p:spPr>
          <a:xfrm>
            <a:off x="5159968" y="8011297"/>
            <a:ext cx="309170" cy="486767"/>
          </a:xfrm>
          <a:prstGeom prst="rect">
            <a:avLst/>
          </a:prstGeom>
          <a:ln w="25400">
            <a:solidFill>
              <a:srgbClr val="FF26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240" name="2"/>
          <p:cNvSpPr txBox="1"/>
          <p:nvPr/>
        </p:nvSpPr>
        <p:spPr>
          <a:xfrm>
            <a:off x="5263905" y="5190154"/>
            <a:ext cx="309170" cy="486767"/>
          </a:xfrm>
          <a:prstGeom prst="rect">
            <a:avLst/>
          </a:prstGeom>
          <a:ln w="25400">
            <a:solidFill>
              <a:srgbClr val="FF26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241" name="2"/>
          <p:cNvSpPr txBox="1"/>
          <p:nvPr/>
        </p:nvSpPr>
        <p:spPr>
          <a:xfrm>
            <a:off x="7660571" y="7854422"/>
            <a:ext cx="309170" cy="486766"/>
          </a:xfrm>
          <a:prstGeom prst="rect">
            <a:avLst/>
          </a:prstGeom>
          <a:ln w="25400">
            <a:solidFill>
              <a:srgbClr val="FF26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242" name="2"/>
          <p:cNvSpPr txBox="1"/>
          <p:nvPr/>
        </p:nvSpPr>
        <p:spPr>
          <a:xfrm>
            <a:off x="7688309" y="5033279"/>
            <a:ext cx="309170" cy="486766"/>
          </a:xfrm>
          <a:prstGeom prst="rect">
            <a:avLst/>
          </a:prstGeom>
          <a:ln w="25400">
            <a:solidFill>
              <a:srgbClr val="FF26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243" name="2"/>
          <p:cNvSpPr txBox="1"/>
          <p:nvPr/>
        </p:nvSpPr>
        <p:spPr>
          <a:xfrm>
            <a:off x="9789506" y="7953833"/>
            <a:ext cx="309170" cy="486767"/>
          </a:xfrm>
          <a:prstGeom prst="rect">
            <a:avLst/>
          </a:prstGeom>
          <a:ln w="25400">
            <a:solidFill>
              <a:srgbClr val="FF26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244" name="2"/>
          <p:cNvSpPr txBox="1"/>
          <p:nvPr/>
        </p:nvSpPr>
        <p:spPr>
          <a:xfrm>
            <a:off x="9664844" y="5107290"/>
            <a:ext cx="309169" cy="486767"/>
          </a:xfrm>
          <a:prstGeom prst="rect">
            <a:avLst/>
          </a:prstGeom>
          <a:ln w="25400">
            <a:solidFill>
              <a:srgbClr val="FF26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245" name="2"/>
          <p:cNvSpPr txBox="1"/>
          <p:nvPr/>
        </p:nvSpPr>
        <p:spPr>
          <a:xfrm>
            <a:off x="6445504" y="6739653"/>
            <a:ext cx="309170" cy="486767"/>
          </a:xfrm>
          <a:prstGeom prst="rect">
            <a:avLst/>
          </a:prstGeom>
          <a:ln w="25400">
            <a:solidFill>
              <a:srgbClr val="FF26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246" name="2"/>
          <p:cNvSpPr txBox="1"/>
          <p:nvPr/>
        </p:nvSpPr>
        <p:spPr>
          <a:xfrm>
            <a:off x="6371642" y="3918510"/>
            <a:ext cx="309170" cy="486766"/>
          </a:xfrm>
          <a:prstGeom prst="rect">
            <a:avLst/>
          </a:prstGeom>
          <a:ln w="25400">
            <a:solidFill>
              <a:srgbClr val="FF26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247" name="2"/>
          <p:cNvSpPr txBox="1"/>
          <p:nvPr/>
        </p:nvSpPr>
        <p:spPr>
          <a:xfrm>
            <a:off x="9102604" y="6739653"/>
            <a:ext cx="309169" cy="486767"/>
          </a:xfrm>
          <a:prstGeom prst="rect">
            <a:avLst/>
          </a:prstGeom>
          <a:ln w="25400">
            <a:solidFill>
              <a:srgbClr val="FF26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248" name="2"/>
          <p:cNvSpPr txBox="1"/>
          <p:nvPr/>
        </p:nvSpPr>
        <p:spPr>
          <a:xfrm>
            <a:off x="9003341" y="3918510"/>
            <a:ext cx="309170" cy="486766"/>
          </a:xfrm>
          <a:prstGeom prst="rect">
            <a:avLst/>
          </a:prstGeom>
          <a:ln w="25400">
            <a:solidFill>
              <a:srgbClr val="FF26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249" name="2"/>
          <p:cNvSpPr txBox="1"/>
          <p:nvPr/>
        </p:nvSpPr>
        <p:spPr>
          <a:xfrm>
            <a:off x="9284597" y="9204732"/>
            <a:ext cx="309170" cy="486767"/>
          </a:xfrm>
          <a:prstGeom prst="rect">
            <a:avLst/>
          </a:prstGeom>
          <a:ln w="25400">
            <a:solidFill>
              <a:srgbClr val="FF26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250" name="3"/>
          <p:cNvSpPr txBox="1"/>
          <p:nvPr/>
        </p:nvSpPr>
        <p:spPr>
          <a:xfrm>
            <a:off x="9105193" y="7899025"/>
            <a:ext cx="309170" cy="486460"/>
          </a:xfrm>
          <a:prstGeom prst="rect">
            <a:avLst/>
          </a:prstGeom>
          <a:ln w="25400">
            <a:solidFill>
              <a:srgbClr val="FF26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rgbClr val="FF2600"/>
                </a:solidFill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251" name="3"/>
          <p:cNvSpPr txBox="1"/>
          <p:nvPr/>
        </p:nvSpPr>
        <p:spPr>
          <a:xfrm>
            <a:off x="8609997" y="5507807"/>
            <a:ext cx="309170" cy="486460"/>
          </a:xfrm>
          <a:prstGeom prst="rect">
            <a:avLst/>
          </a:prstGeom>
          <a:ln w="25400">
            <a:solidFill>
              <a:srgbClr val="FF26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rgbClr val="FF2600"/>
                </a:solidFill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252" name="3"/>
          <p:cNvSpPr txBox="1"/>
          <p:nvPr/>
        </p:nvSpPr>
        <p:spPr>
          <a:xfrm>
            <a:off x="6248692" y="5502806"/>
            <a:ext cx="309169" cy="486460"/>
          </a:xfrm>
          <a:prstGeom prst="rect">
            <a:avLst/>
          </a:prstGeom>
          <a:ln w="25400">
            <a:solidFill>
              <a:srgbClr val="FF26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rgbClr val="FF2600"/>
                </a:solidFill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253" name="1"/>
          <p:cNvSpPr txBox="1"/>
          <p:nvPr/>
        </p:nvSpPr>
        <p:spPr>
          <a:xfrm>
            <a:off x="18979495" y="8891503"/>
            <a:ext cx="309170" cy="486766"/>
          </a:xfrm>
          <a:prstGeom prst="rect">
            <a:avLst/>
          </a:prstGeom>
          <a:ln w="25400">
            <a:solidFill>
              <a:srgbClr val="FF26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54" name="1"/>
          <p:cNvSpPr txBox="1"/>
          <p:nvPr/>
        </p:nvSpPr>
        <p:spPr>
          <a:xfrm>
            <a:off x="18859044" y="6954597"/>
            <a:ext cx="309169" cy="486766"/>
          </a:xfrm>
          <a:prstGeom prst="rect">
            <a:avLst/>
          </a:prstGeom>
          <a:ln w="25400">
            <a:solidFill>
              <a:srgbClr val="FF26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55" name="1"/>
          <p:cNvSpPr txBox="1"/>
          <p:nvPr/>
        </p:nvSpPr>
        <p:spPr>
          <a:xfrm>
            <a:off x="17358963" y="6954597"/>
            <a:ext cx="309170" cy="486766"/>
          </a:xfrm>
          <a:prstGeom prst="rect">
            <a:avLst/>
          </a:prstGeom>
          <a:ln w="25400">
            <a:solidFill>
              <a:srgbClr val="FF26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56" name="3"/>
          <p:cNvSpPr txBox="1"/>
          <p:nvPr/>
        </p:nvSpPr>
        <p:spPr>
          <a:xfrm>
            <a:off x="17926293" y="7046159"/>
            <a:ext cx="309170" cy="486766"/>
          </a:xfrm>
          <a:prstGeom prst="rect">
            <a:avLst/>
          </a:prstGeom>
          <a:ln w="25400">
            <a:solidFill>
              <a:srgbClr val="FF26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257" name="3"/>
          <p:cNvSpPr txBox="1"/>
          <p:nvPr/>
        </p:nvSpPr>
        <p:spPr>
          <a:xfrm>
            <a:off x="17305315" y="7953833"/>
            <a:ext cx="309170" cy="486767"/>
          </a:xfrm>
          <a:prstGeom prst="rect">
            <a:avLst/>
          </a:prstGeom>
          <a:ln w="25400">
            <a:solidFill>
              <a:srgbClr val="FF26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258" name="3"/>
          <p:cNvSpPr txBox="1"/>
          <p:nvPr/>
        </p:nvSpPr>
        <p:spPr>
          <a:xfrm>
            <a:off x="18037626" y="8789864"/>
            <a:ext cx="309169" cy="486766"/>
          </a:xfrm>
          <a:prstGeom prst="rect">
            <a:avLst/>
          </a:prstGeom>
          <a:ln w="25400">
            <a:solidFill>
              <a:srgbClr val="FF26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259" name="3"/>
          <p:cNvSpPr txBox="1"/>
          <p:nvPr/>
        </p:nvSpPr>
        <p:spPr>
          <a:xfrm>
            <a:off x="18938746" y="7853515"/>
            <a:ext cx="309170" cy="486767"/>
          </a:xfrm>
          <a:prstGeom prst="rect">
            <a:avLst/>
          </a:prstGeom>
          <a:ln w="25400">
            <a:solidFill>
              <a:srgbClr val="FF26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260" name="3"/>
          <p:cNvSpPr txBox="1"/>
          <p:nvPr/>
        </p:nvSpPr>
        <p:spPr>
          <a:xfrm>
            <a:off x="17957037" y="7986051"/>
            <a:ext cx="309170" cy="486459"/>
          </a:xfrm>
          <a:prstGeom prst="rect">
            <a:avLst/>
          </a:prstGeom>
          <a:ln w="25400">
            <a:solidFill>
              <a:srgbClr val="FF26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rgbClr val="FF2600"/>
                </a:solidFill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261" name="Ordens nos connects ao utilizar espaços Hdiv enriquecidos"/>
          <p:cNvSpPr txBox="1"/>
          <p:nvPr/>
        </p:nvSpPr>
        <p:spPr>
          <a:xfrm>
            <a:off x="7153438" y="2196393"/>
            <a:ext cx="12682983" cy="6348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500">
                <a:solidFill>
                  <a:srgbClr val="000000"/>
                </a:solidFill>
              </a:defRPr>
            </a:lvl1pPr>
          </a:lstStyle>
          <a:p>
            <a:pPr/>
            <a:r>
              <a:t>Ordens nos connects ao utilizar espaços Hdiv enriquecidos</a:t>
            </a:r>
          </a:p>
        </p:txBody>
      </p:sp>
      <p:sp>
        <p:nvSpPr>
          <p:cNvPr id="262" name="Ordem do Connect"/>
          <p:cNvSpPr txBox="1"/>
          <p:nvPr/>
        </p:nvSpPr>
        <p:spPr>
          <a:xfrm>
            <a:off x="13323354" y="6924226"/>
            <a:ext cx="287457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rgbClr val="FF2600"/>
                </a:solidFill>
              </a:defRPr>
            </a:lvl1pPr>
          </a:lstStyle>
          <a:p>
            <a:pPr/>
            <a:r>
              <a:t>Ordem do Connect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Espaços mixtos"/>
          <p:cNvSpPr txBox="1"/>
          <p:nvPr/>
        </p:nvSpPr>
        <p:spPr>
          <a:xfrm>
            <a:off x="3043836" y="1378521"/>
            <a:ext cx="3479610" cy="6348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500">
                <a:solidFill>
                  <a:srgbClr val="000000"/>
                </a:solidFill>
              </a:defRPr>
            </a:lvl1pPr>
          </a:lstStyle>
          <a:p>
            <a:pPr/>
            <a:r>
              <a:t>Espaços mixtos</a:t>
            </a:r>
          </a:p>
        </p:txBody>
      </p:sp>
      <p:sp>
        <p:nvSpPr>
          <p:cNvPr id="265" name="Mesmo número de…"/>
          <p:cNvSpPr txBox="1"/>
          <p:nvPr/>
        </p:nvSpPr>
        <p:spPr>
          <a:xfrm>
            <a:off x="19951114" y="6246767"/>
            <a:ext cx="3552140" cy="829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>
                <a:solidFill>
                  <a:srgbClr val="000000"/>
                </a:solidFill>
              </a:defRPr>
            </a:pPr>
            <a:r>
              <a:t>Mesmo número de </a:t>
            </a:r>
          </a:p>
          <a:p>
            <a:pPr>
              <a:defRPr b="1">
                <a:solidFill>
                  <a:srgbClr val="000000"/>
                </a:solidFill>
              </a:defRPr>
            </a:pPr>
            <a:r>
              <a:t>Connects condensados</a:t>
            </a:r>
          </a:p>
        </p:txBody>
      </p:sp>
      <p:graphicFrame>
        <p:nvGraphicFramePr>
          <p:cNvPr id="266" name="Tabla"/>
          <p:cNvGraphicFramePr/>
          <p:nvPr/>
        </p:nvGraphicFramePr>
        <p:xfrm>
          <a:off x="8026558" y="1079797"/>
          <a:ext cx="10922001" cy="111760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727325"/>
                <a:gridCol w="2727325"/>
                <a:gridCol w="2727325"/>
                <a:gridCol w="2727325"/>
              </a:tblGrid>
              <a:tr h="1860550">
                <a:tc rowSpan="2"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</a:pPr>
                      <a:r>
                        <a:rPr b="1" sz="3200"/>
                        <a:t>Método e sua ordem</a:t>
                      </a:r>
                    </a:p>
                  </a:txBody>
                  <a:tcPr marL="50800" marR="50800" marT="50800" marB="50800" anchor="ctr" anchorCtr="0" horzOverflow="overflow"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 rowSpan="2">
                  <a:txBody>
                    <a:bodyPr/>
                    <a:lstStyle/>
                    <a:p>
                      <a:pPr defTabSz="2438338"/>
                      <a:r>
                        <a:rPr b="1" sz="2400"/>
                        <a:t>Uk</a:t>
                      </a:r>
                    </a:p>
                  </a:txBody>
                  <a:tcPr marL="50800" marR="50800" marT="50800" marB="50800" anchor="ctr" anchorCtr="0" horzOverflow="overflow"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 gridSpan="2">
                  <a:txBody>
                    <a:bodyPr/>
                    <a:lstStyle/>
                    <a:p>
                      <a:pPr defTabSz="2438338"/>
                      <a:r>
                        <a:rPr b="1" sz="2400"/>
                        <a:t>Vk</a:t>
                      </a:r>
                    </a:p>
                  </a:txBody>
                  <a:tcPr marL="50800" marR="50800" marT="50800" marB="50800" anchor="ctr" anchorCtr="0" horzOverflow="overflow"/>
                </a:tc>
                <a:tc hMerge="1">
                  <a:tcPr/>
                </a:tc>
              </a:tr>
              <a:tr h="1860550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defTabSz="2438338"/>
                      <a:r>
                        <a:rPr b="1" sz="2400"/>
                        <a:t>Vk fronteira</a:t>
                      </a:r>
                    </a:p>
                  </a:txBody>
                  <a:tcPr marL="50800" marR="50800" marT="50800" marB="50800" anchor="ctr" anchorCtr="0" horzOverflow="overflow"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2438338"/>
                      <a:r>
                        <a:rPr b="1" sz="2400"/>
                        <a:t>Vk interior</a:t>
                      </a:r>
                    </a:p>
                  </a:txBody>
                  <a:tcPr marL="50800" marR="50800" marT="50800" marB="50800" anchor="ctr" anchorCtr="0" horzOverflow="overflow"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1860550">
                <a:tc>
                  <a:txBody>
                    <a:bodyPr/>
                    <a:lstStyle/>
                    <a:p>
                      <a:pPr defTabSz="2438338"/>
                      <a:r>
                        <a:rPr b="1" sz="2400">
                          <a:solidFill>
                            <a:srgbClr val="0433FF"/>
                          </a:solidFill>
                        </a:rPr>
                        <a:t>Espaço Mixto com p = k</a:t>
                      </a: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Pk</a:t>
                      </a: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Pk+1</a:t>
                      </a: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Pk+1</a:t>
                      </a: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rgbClr val="000000"/>
                      </a:solidFill>
                      <a:miter lim="400000"/>
                    </a:lnT>
                  </a:tcPr>
                </a:tc>
              </a:tr>
              <a:tr h="1860550">
                <a:tc>
                  <a:txBody>
                    <a:bodyPr/>
                    <a:lstStyle/>
                    <a:p>
                      <a:pPr defTabSz="2438338"/>
                      <a:r>
                        <a:rPr b="1" sz="2400">
                          <a:solidFill>
                            <a:srgbClr val="FF2600"/>
                          </a:solidFill>
                        </a:rPr>
                        <a:t>Espaço Mixto enriquecido com p = k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>
                          <a:solidFill>
                            <a:srgbClr val="942192"/>
                          </a:solidFill>
                        </a:rPr>
                        <a:t>Pk+1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Pk+1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>
                          <a:solidFill>
                            <a:srgbClr val="942192"/>
                          </a:solidFill>
                        </a:rPr>
                        <a:t>Pk+2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860550">
                <a:tc>
                  <a:txBody>
                    <a:bodyPr/>
                    <a:lstStyle/>
                    <a:p>
                      <a:pPr defTabSz="2438338"/>
                      <a:r>
                        <a:rPr b="1" sz="2400">
                          <a:solidFill>
                            <a:srgbClr val="0433FF"/>
                          </a:solidFill>
                        </a:rPr>
                        <a:t>Espaço Mixto com p = k+1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>
                          <a:solidFill>
                            <a:srgbClr val="942192"/>
                          </a:solidFill>
                        </a:rPr>
                        <a:t>Pk+1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Pk+2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>
                          <a:solidFill>
                            <a:srgbClr val="942192"/>
                          </a:solidFill>
                        </a:rPr>
                        <a:t>Pk+2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860550">
                <a:tc>
                  <a:txBody>
                    <a:bodyPr/>
                    <a:lstStyle/>
                    <a:p>
                      <a:pPr defTabSz="2438338"/>
                      <a:r>
                        <a:rPr b="1" sz="2400">
                          <a:solidFill>
                            <a:srgbClr val="0433FF"/>
                          </a:solidFill>
                        </a:rPr>
                        <a:t>Espaço Mixto com p = k+2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Pk+2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Pk+3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Pk+3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267" name="Línea"/>
          <p:cNvSpPr/>
          <p:nvPr/>
        </p:nvSpPr>
        <p:spPr>
          <a:xfrm>
            <a:off x="17457150" y="5997456"/>
            <a:ext cx="1" cy="132798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71" name="Línea de conexión"/>
          <p:cNvSpPr/>
          <p:nvPr/>
        </p:nvSpPr>
        <p:spPr>
          <a:xfrm>
            <a:off x="12205672" y="6786431"/>
            <a:ext cx="4928136" cy="5693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12" fill="norm" stroke="1" extrusionOk="0">
                <a:moveTo>
                  <a:pt x="0" y="16212"/>
                </a:moveTo>
                <a:cubicBezTo>
                  <a:pt x="7161" y="-4816"/>
                  <a:pt x="14361" y="-5388"/>
                  <a:pt x="21600" y="14496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272" name="Línea de conexión"/>
          <p:cNvSpPr/>
          <p:nvPr/>
        </p:nvSpPr>
        <p:spPr>
          <a:xfrm>
            <a:off x="19161513" y="5642922"/>
            <a:ext cx="578035" cy="21112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20" h="21600" fill="norm" stroke="1" extrusionOk="0">
                <a:moveTo>
                  <a:pt x="2182" y="0"/>
                </a:moveTo>
                <a:cubicBezTo>
                  <a:pt x="21600" y="7471"/>
                  <a:pt x="20873" y="14671"/>
                  <a:pt x="0" y="2160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headEnd type="triangle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270" name="Maior número de…"/>
          <p:cNvSpPr txBox="1"/>
          <p:nvPr/>
        </p:nvSpPr>
        <p:spPr>
          <a:xfrm>
            <a:off x="19031998" y="8941505"/>
            <a:ext cx="3552140" cy="829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>
                <a:solidFill>
                  <a:srgbClr val="000000"/>
                </a:solidFill>
              </a:defRPr>
            </a:pPr>
            <a:r>
              <a:t>Maior número de </a:t>
            </a:r>
          </a:p>
          <a:p>
            <a:pPr>
              <a:defRPr b="1">
                <a:solidFill>
                  <a:srgbClr val="000000"/>
                </a:solidFill>
              </a:defRPr>
            </a:pPr>
            <a:r>
              <a:t>Connects condensados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