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613D17-A467-4CD9-BEF9-7C8C9D8F14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98B3A-79DF-4F27-911F-E004367E20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0C9F0-478C-40EA-878A-5E89ECE776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AEE764-A40F-40D9-8C0E-2996E8AA68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A48316-D0B6-4836-B43B-381CC84529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3F220-E92E-44EB-B4DF-F822DFBB1A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53A04-C82D-4966-BE5E-952A2002DC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7C4B78-F43B-47E7-8E94-9F6CD9A434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8B7066-89BB-4C67-89F7-53D5AB6DBF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A1221B-EBE9-4E44-A226-B0C3464845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DEFA3A-4D4C-4A44-ACA5-1B918C8CD5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58A9F-E4C1-40D5-9A35-68A05F75FD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Arial"/>
              </a:defRPr>
            </a:lvl1pPr>
          </a:lstStyle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Arial"/>
              </a:defRPr>
            </a:lvl1pPr>
          </a:lstStyle>
          <a:p>
            <a:pPr algn="r">
              <a:buNone/>
            </a:pPr>
            <a:fld id="{7D30017C-2F2D-418F-A881-59CDE2C7B9C8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1" lang="en-GB" sz="4200" spc="-1" strike="noStrike">
                <a:solidFill>
                  <a:srgbClr val="c9211e"/>
                </a:solidFill>
                <a:latin typeface="Times New Roman"/>
              </a:rPr>
              <a:t>IMS Presentation</a:t>
            </a:r>
            <a:endParaRPr b="1" lang="en-GB" sz="4200" spc="-1" strike="noStrike">
              <a:solidFill>
                <a:srgbClr val="c9211e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200" spc="-1" strike="noStrike">
                <a:latin typeface="Times New Roman"/>
              </a:rPr>
              <a:t>James Callender</a:t>
            </a:r>
            <a:br>
              <a:rPr sz="3200"/>
            </a:br>
            <a:r>
              <a:rPr b="0" lang="en-GB" sz="3200" spc="-1" strike="noStrike">
                <a:latin typeface="Times New Roman"/>
              </a:rPr>
              <a:t>QA Academy</a:t>
            </a:r>
            <a:endParaRPr b="0" lang="en-GB" sz="3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B27132-8388-42E4-8BC8-CF9E3BDD258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Approach</a:t>
            </a:r>
            <a:endParaRPr b="1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 analysed all the relevant user stories and put them into Shortcut (which is a web based project management board).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 made a risk assessment, and then made a list of tasks that I needed to complete (which were: creating items, and orders domains, controllers and DAOs (data access objects), creating the SQL schema, thinking carefully about database issues, creating an orders_item table, creating unit tests.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23598-9279-46FF-B36E-A8922DCB71A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IDE</a:t>
            </a:r>
            <a:endParaRPr b="1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 used Intellij IDE and Maven build tool.  Here is a screenshot of the program console running.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800000" y="2340000"/>
            <a:ext cx="7920000" cy="2080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212E79-D334-46DE-85DC-A8BF554F6F8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Git</a:t>
            </a:r>
            <a:endParaRPr b="1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 used Git as version control system, and followed the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feature-branch model, whereby new feature branches were created to commit code to, and then these branches were merged to dev, which was in turn merged to main.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74827B-40D3-4BA9-A144-DEA153DDECC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Testing</a:t>
            </a:r>
            <a:endParaRPr b="1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620000" y="1152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 managed to achieve 63% test coverage, I would have liked to improve that, but it was difficult given the testing methodology I had to hand.</a:t>
            </a:r>
            <a:br>
              <a:rPr sz="2400"/>
            </a:br>
            <a:br>
              <a:rPr sz="2400"/>
            </a:b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814840" y="2700000"/>
            <a:ext cx="5105160" cy="1800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A9BE6B-96E7-45BB-80D9-7FF58355D54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n-GB" sz="1600" spc="-1" strike="noStrike">
                <a:solidFill>
                  <a:srgbClr val="050505"/>
                </a:solidFill>
                <a:latin typeface="Times New Roman"/>
              </a:rPr>
              <a:t>There was a error on customer create test, but this seemed to relate to an issue with the field default value in SQL, I tried repeatedly to fix this without success.</a:t>
            </a:r>
            <a:endParaRPr b="0" lang="en-GB" sz="16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980000" y="1368000"/>
            <a:ext cx="7691760" cy="3291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88395F-3847-4568-BADC-1B7781B0364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Thank you for viewing my presentation, more information can be found from my audio recording.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9B28B-7ECB-4567-B8F7-C90CDDD72FF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2022-07-26T23:48:34Z</dcterms:created>
  <dc:creator/>
  <dc:description/>
  <dc:language>en-GB</dc:language>
  <cp:lastModifiedBy/>
  <dcterms:modified xsi:type="dcterms:W3CDTF">2022-07-27T00:11:23Z</dcterms:modified>
  <cp:revision>6</cp:revision>
  <dc:subject/>
  <dc:title>DNA</dc:title>
</cp:coreProperties>
</file>