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B19A2-5267-482F-AA95-88BFDF9B31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39DBD6-1C74-42BC-9291-660A9507A75F}">
      <dgm:prSet/>
      <dgm:spPr/>
      <dgm:t>
        <a:bodyPr/>
        <a:lstStyle/>
        <a:p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Ecopontos</a:t>
          </a:r>
          <a:endParaRPr lang="en-US" dirty="0"/>
        </a:p>
      </dgm:t>
    </dgm:pt>
    <dgm:pt modelId="{DE978F73-8E27-4FCB-B0C6-777AE01981CB}" type="parTrans" cxnId="{1376AC35-00BC-4AFE-B5C7-8EA225BB8CB5}">
      <dgm:prSet/>
      <dgm:spPr/>
      <dgm:t>
        <a:bodyPr/>
        <a:lstStyle/>
        <a:p>
          <a:endParaRPr lang="en-US"/>
        </a:p>
      </dgm:t>
    </dgm:pt>
    <dgm:pt modelId="{7A726A26-12BA-4B32-A0E7-8A9A36BFE71D}" type="sibTrans" cxnId="{1376AC35-00BC-4AFE-B5C7-8EA225BB8CB5}">
      <dgm:prSet/>
      <dgm:spPr/>
      <dgm:t>
        <a:bodyPr/>
        <a:lstStyle/>
        <a:p>
          <a:endParaRPr lang="en-US"/>
        </a:p>
      </dgm:t>
    </dgm:pt>
    <dgm:pt modelId="{3CCDFF4D-18AE-4A2D-B145-97DA42AAF478}">
      <dgm:prSet/>
      <dgm:spPr/>
      <dgm:t>
        <a:bodyPr/>
        <a:lstStyle/>
        <a:p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Contentores</a:t>
          </a:r>
          <a:endParaRPr lang="en-US" dirty="0"/>
        </a:p>
      </dgm:t>
    </dgm:pt>
    <dgm:pt modelId="{67347B8E-1830-4A8E-85FE-71B4275CD130}" type="parTrans" cxnId="{6AD3A46B-0470-4DA1-87DD-6A3918D9F50D}">
      <dgm:prSet/>
      <dgm:spPr/>
      <dgm:t>
        <a:bodyPr/>
        <a:lstStyle/>
        <a:p>
          <a:endParaRPr lang="en-US"/>
        </a:p>
      </dgm:t>
    </dgm:pt>
    <dgm:pt modelId="{BA61CD6B-6E50-446F-9D92-EA1C82162FBC}" type="sibTrans" cxnId="{6AD3A46B-0470-4DA1-87DD-6A3918D9F50D}">
      <dgm:prSet/>
      <dgm:spPr/>
      <dgm:t>
        <a:bodyPr/>
        <a:lstStyle/>
        <a:p>
          <a:endParaRPr lang="en-US"/>
        </a:p>
      </dgm:t>
    </dgm:pt>
    <dgm:pt modelId="{CE3C0C01-7354-42A3-8521-056EC10A99FB}">
      <dgm:prSet/>
      <dgm:spPr/>
      <dgm:t>
        <a:bodyPr/>
        <a:lstStyle/>
        <a:p>
          <a:r>
            <a:rPr lang="pt-PT" dirty="0"/>
            <a:t>Gestão de Funcionários</a:t>
          </a:r>
          <a:endParaRPr lang="en-US" dirty="0"/>
        </a:p>
      </dgm:t>
    </dgm:pt>
    <dgm:pt modelId="{329EDBD2-D382-4BAA-95F8-E00123A78AD5}" type="parTrans" cxnId="{086AFBE8-1158-4B93-9331-0B3E7EA76ED8}">
      <dgm:prSet/>
      <dgm:spPr/>
      <dgm:t>
        <a:bodyPr/>
        <a:lstStyle/>
        <a:p>
          <a:endParaRPr lang="en-US"/>
        </a:p>
      </dgm:t>
    </dgm:pt>
    <dgm:pt modelId="{DB0E8A45-FAC1-44EF-AC05-95C8ACAF02A2}" type="sibTrans" cxnId="{086AFBE8-1158-4B93-9331-0B3E7EA76ED8}">
      <dgm:prSet/>
      <dgm:spPr/>
      <dgm:t>
        <a:bodyPr/>
        <a:lstStyle/>
        <a:p>
          <a:endParaRPr lang="en-US"/>
        </a:p>
      </dgm:t>
    </dgm:pt>
    <dgm:pt modelId="{AFC52E27-600D-47C4-9354-A289F0828D5F}">
      <dgm:prSet/>
      <dgm:spPr/>
      <dgm:t>
        <a:bodyPr/>
        <a:lstStyle/>
        <a:p>
          <a:r>
            <a:rPr lang="pt-PT" dirty="0"/>
            <a:t>Gestão de Rotas (Planeamento da Rota Manual)</a:t>
          </a:r>
          <a:endParaRPr lang="en-US" dirty="0"/>
        </a:p>
      </dgm:t>
    </dgm:pt>
    <dgm:pt modelId="{9AC4D83E-9E46-40C1-B755-D312D9D21149}" type="parTrans" cxnId="{DE3734C2-A33E-4AB2-8CF1-5322668CF462}">
      <dgm:prSet/>
      <dgm:spPr/>
      <dgm:t>
        <a:bodyPr/>
        <a:lstStyle/>
        <a:p>
          <a:endParaRPr lang="en-US"/>
        </a:p>
      </dgm:t>
    </dgm:pt>
    <dgm:pt modelId="{78879B5F-4834-40C3-80FB-50201FCB4338}" type="sibTrans" cxnId="{DE3734C2-A33E-4AB2-8CF1-5322668CF462}">
      <dgm:prSet/>
      <dgm:spPr/>
      <dgm:t>
        <a:bodyPr/>
        <a:lstStyle/>
        <a:p>
          <a:endParaRPr lang="en-US"/>
        </a:p>
      </dgm:t>
    </dgm:pt>
    <dgm:pt modelId="{AA9651A3-5912-41F9-974F-7C48C7309148}">
      <dgm:prSet/>
      <dgm:spPr/>
      <dgm:t>
        <a:bodyPr/>
        <a:lstStyle/>
        <a:p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Medições</a:t>
          </a:r>
          <a:endParaRPr lang="en-US" dirty="0"/>
        </a:p>
      </dgm:t>
    </dgm:pt>
    <dgm:pt modelId="{AD490E44-C04B-423B-8FB6-44F8CC70D156}" type="parTrans" cxnId="{E4382581-963F-47F9-879D-2ED3C2FA6FF9}">
      <dgm:prSet/>
      <dgm:spPr/>
      <dgm:t>
        <a:bodyPr/>
        <a:lstStyle/>
        <a:p>
          <a:endParaRPr lang="en-US"/>
        </a:p>
      </dgm:t>
    </dgm:pt>
    <dgm:pt modelId="{3424AF1E-2031-4540-A164-2E53924A4339}" type="sibTrans" cxnId="{E4382581-963F-47F9-879D-2ED3C2FA6FF9}">
      <dgm:prSet/>
      <dgm:spPr/>
      <dgm:t>
        <a:bodyPr/>
        <a:lstStyle/>
        <a:p>
          <a:endParaRPr lang="en-US"/>
        </a:p>
      </dgm:t>
    </dgm:pt>
    <dgm:pt modelId="{2E008C01-E26C-4845-A79B-8DB8E65BAAD1}" type="pres">
      <dgm:prSet presAssocID="{177B19A2-5267-482F-AA95-88BFDF9B3136}" presName="linear" presStyleCnt="0">
        <dgm:presLayoutVars>
          <dgm:animLvl val="lvl"/>
          <dgm:resizeHandles val="exact"/>
        </dgm:presLayoutVars>
      </dgm:prSet>
      <dgm:spPr/>
    </dgm:pt>
    <dgm:pt modelId="{9C6F5DE6-D589-49F4-8881-05BA2EED66DD}" type="pres">
      <dgm:prSet presAssocID="{B439DBD6-1C74-42BC-9291-660A9507A7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4D32BC-89BB-44CF-86A1-F3F04DD053D4}" type="pres">
      <dgm:prSet presAssocID="{7A726A26-12BA-4B32-A0E7-8A9A36BFE71D}" presName="spacer" presStyleCnt="0"/>
      <dgm:spPr/>
    </dgm:pt>
    <dgm:pt modelId="{EEEC9385-9466-4A9D-847B-42CA654EFABB}" type="pres">
      <dgm:prSet presAssocID="{3CCDFF4D-18AE-4A2D-B145-97DA42AAF4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841F81-EB49-444F-AAA5-1AEEA36B359A}" type="pres">
      <dgm:prSet presAssocID="{BA61CD6B-6E50-446F-9D92-EA1C82162FBC}" presName="spacer" presStyleCnt="0"/>
      <dgm:spPr/>
    </dgm:pt>
    <dgm:pt modelId="{BDBCD8AF-EA20-4662-9D56-B69EE90F3DC6}" type="pres">
      <dgm:prSet presAssocID="{CE3C0C01-7354-42A3-8521-056EC10A99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B9E117-FAD1-469F-A4CE-F3E0F21B62DF}" type="pres">
      <dgm:prSet presAssocID="{DB0E8A45-FAC1-44EF-AC05-95C8ACAF02A2}" presName="spacer" presStyleCnt="0"/>
      <dgm:spPr/>
    </dgm:pt>
    <dgm:pt modelId="{A0025123-EBEA-41A7-A3D9-E0C68135A249}" type="pres">
      <dgm:prSet presAssocID="{AFC52E27-600D-47C4-9354-A289F0828D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7D0241-C857-47D5-B9E0-4FCC38C436A4}" type="pres">
      <dgm:prSet presAssocID="{78879B5F-4834-40C3-80FB-50201FCB4338}" presName="spacer" presStyleCnt="0"/>
      <dgm:spPr/>
    </dgm:pt>
    <dgm:pt modelId="{C52591DB-BFC1-468A-A034-3E016DF462A3}" type="pres">
      <dgm:prSet presAssocID="{AA9651A3-5912-41F9-974F-7C48C730914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73C511-D85E-4521-8CB6-888DD78AB212}" type="presOf" srcId="{3CCDFF4D-18AE-4A2D-B145-97DA42AAF478}" destId="{EEEC9385-9466-4A9D-847B-42CA654EFABB}" srcOrd="0" destOrd="0" presId="urn:microsoft.com/office/officeart/2005/8/layout/vList2"/>
    <dgm:cxn modelId="{74F8351F-5898-4239-9B3C-754B757F16F4}" type="presOf" srcId="{B439DBD6-1C74-42BC-9291-660A9507A75F}" destId="{9C6F5DE6-D589-49F4-8881-05BA2EED66DD}" srcOrd="0" destOrd="0" presId="urn:microsoft.com/office/officeart/2005/8/layout/vList2"/>
    <dgm:cxn modelId="{1376AC35-00BC-4AFE-B5C7-8EA225BB8CB5}" srcId="{177B19A2-5267-482F-AA95-88BFDF9B3136}" destId="{B439DBD6-1C74-42BC-9291-660A9507A75F}" srcOrd="0" destOrd="0" parTransId="{DE978F73-8E27-4FCB-B0C6-777AE01981CB}" sibTransId="{7A726A26-12BA-4B32-A0E7-8A9A36BFE71D}"/>
    <dgm:cxn modelId="{6AD3A46B-0470-4DA1-87DD-6A3918D9F50D}" srcId="{177B19A2-5267-482F-AA95-88BFDF9B3136}" destId="{3CCDFF4D-18AE-4A2D-B145-97DA42AAF478}" srcOrd="1" destOrd="0" parTransId="{67347B8E-1830-4A8E-85FE-71B4275CD130}" sibTransId="{BA61CD6B-6E50-446F-9D92-EA1C82162FBC}"/>
    <dgm:cxn modelId="{4441007B-A1B6-4568-95E0-580FB6B4776C}" type="presOf" srcId="{AFC52E27-600D-47C4-9354-A289F0828D5F}" destId="{A0025123-EBEA-41A7-A3D9-E0C68135A249}" srcOrd="0" destOrd="0" presId="urn:microsoft.com/office/officeart/2005/8/layout/vList2"/>
    <dgm:cxn modelId="{E4382581-963F-47F9-879D-2ED3C2FA6FF9}" srcId="{177B19A2-5267-482F-AA95-88BFDF9B3136}" destId="{AA9651A3-5912-41F9-974F-7C48C7309148}" srcOrd="4" destOrd="0" parTransId="{AD490E44-C04B-423B-8FB6-44F8CC70D156}" sibTransId="{3424AF1E-2031-4540-A164-2E53924A4339}"/>
    <dgm:cxn modelId="{DE3734C2-A33E-4AB2-8CF1-5322668CF462}" srcId="{177B19A2-5267-482F-AA95-88BFDF9B3136}" destId="{AFC52E27-600D-47C4-9354-A289F0828D5F}" srcOrd="3" destOrd="0" parTransId="{9AC4D83E-9E46-40C1-B755-D312D9D21149}" sibTransId="{78879B5F-4834-40C3-80FB-50201FCB4338}"/>
    <dgm:cxn modelId="{F1E6E0E2-6BD8-4794-8DEA-1DD534437219}" type="presOf" srcId="{177B19A2-5267-482F-AA95-88BFDF9B3136}" destId="{2E008C01-E26C-4845-A79B-8DB8E65BAAD1}" srcOrd="0" destOrd="0" presId="urn:microsoft.com/office/officeart/2005/8/layout/vList2"/>
    <dgm:cxn modelId="{086AFBE8-1158-4B93-9331-0B3E7EA76ED8}" srcId="{177B19A2-5267-482F-AA95-88BFDF9B3136}" destId="{CE3C0C01-7354-42A3-8521-056EC10A99FB}" srcOrd="2" destOrd="0" parTransId="{329EDBD2-D382-4BAA-95F8-E00123A78AD5}" sibTransId="{DB0E8A45-FAC1-44EF-AC05-95C8ACAF02A2}"/>
    <dgm:cxn modelId="{E5CF59F3-6997-4758-B70C-67F180C9A9F5}" type="presOf" srcId="{AA9651A3-5912-41F9-974F-7C48C7309148}" destId="{C52591DB-BFC1-468A-A034-3E016DF462A3}" srcOrd="0" destOrd="0" presId="urn:microsoft.com/office/officeart/2005/8/layout/vList2"/>
    <dgm:cxn modelId="{D94456FB-99A6-4208-8B35-04F419EA08C2}" type="presOf" srcId="{CE3C0C01-7354-42A3-8521-056EC10A99FB}" destId="{BDBCD8AF-EA20-4662-9D56-B69EE90F3DC6}" srcOrd="0" destOrd="0" presId="urn:microsoft.com/office/officeart/2005/8/layout/vList2"/>
    <dgm:cxn modelId="{A08AB8F1-ED28-467E-B3B4-23267A5F1821}" type="presParOf" srcId="{2E008C01-E26C-4845-A79B-8DB8E65BAAD1}" destId="{9C6F5DE6-D589-49F4-8881-05BA2EED66DD}" srcOrd="0" destOrd="0" presId="urn:microsoft.com/office/officeart/2005/8/layout/vList2"/>
    <dgm:cxn modelId="{3A412E12-9DD5-4F5D-81B8-32FA75ADAA50}" type="presParOf" srcId="{2E008C01-E26C-4845-A79B-8DB8E65BAAD1}" destId="{654D32BC-89BB-44CF-86A1-F3F04DD053D4}" srcOrd="1" destOrd="0" presId="urn:microsoft.com/office/officeart/2005/8/layout/vList2"/>
    <dgm:cxn modelId="{8514665A-F1FB-46E5-878C-ABEFAEBC69EE}" type="presParOf" srcId="{2E008C01-E26C-4845-A79B-8DB8E65BAAD1}" destId="{EEEC9385-9466-4A9D-847B-42CA654EFABB}" srcOrd="2" destOrd="0" presId="urn:microsoft.com/office/officeart/2005/8/layout/vList2"/>
    <dgm:cxn modelId="{B7E6579D-675E-4FD1-B09F-DAF79EF39633}" type="presParOf" srcId="{2E008C01-E26C-4845-A79B-8DB8E65BAAD1}" destId="{31841F81-EB49-444F-AAA5-1AEEA36B359A}" srcOrd="3" destOrd="0" presId="urn:microsoft.com/office/officeart/2005/8/layout/vList2"/>
    <dgm:cxn modelId="{17853A83-A7AF-4B31-AC0D-18BEA714F081}" type="presParOf" srcId="{2E008C01-E26C-4845-A79B-8DB8E65BAAD1}" destId="{BDBCD8AF-EA20-4662-9D56-B69EE90F3DC6}" srcOrd="4" destOrd="0" presId="urn:microsoft.com/office/officeart/2005/8/layout/vList2"/>
    <dgm:cxn modelId="{3A1639E9-3F38-4955-92A7-CC42147B7BBA}" type="presParOf" srcId="{2E008C01-E26C-4845-A79B-8DB8E65BAAD1}" destId="{57B9E117-FAD1-469F-A4CE-F3E0F21B62DF}" srcOrd="5" destOrd="0" presId="urn:microsoft.com/office/officeart/2005/8/layout/vList2"/>
    <dgm:cxn modelId="{DF5369BF-E68E-4D9E-9BE0-E059CC8DFDF3}" type="presParOf" srcId="{2E008C01-E26C-4845-A79B-8DB8E65BAAD1}" destId="{A0025123-EBEA-41A7-A3D9-E0C68135A249}" srcOrd="6" destOrd="0" presId="urn:microsoft.com/office/officeart/2005/8/layout/vList2"/>
    <dgm:cxn modelId="{FD5B1C7A-8F6E-4410-B80D-9642F37A6077}" type="presParOf" srcId="{2E008C01-E26C-4845-A79B-8DB8E65BAAD1}" destId="{C27D0241-C857-47D5-B9E0-4FCC38C436A4}" srcOrd="7" destOrd="0" presId="urn:microsoft.com/office/officeart/2005/8/layout/vList2"/>
    <dgm:cxn modelId="{9FB2F9CE-84AA-4F45-8AE3-E578AF55FA49}" type="presParOf" srcId="{2E008C01-E26C-4845-A79B-8DB8E65BAAD1}" destId="{C52591DB-BFC1-468A-A034-3E016DF462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B19A2-5267-482F-AA95-88BFDF9B31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39DBD6-1C74-42BC-9291-660A9507A75F}">
      <dgm:prSet/>
      <dgm:spPr/>
      <dgm:t>
        <a:bodyPr/>
        <a:lstStyle/>
        <a:p>
          <a:r>
            <a:rPr lang="en-US" dirty="0"/>
            <a:t>Login	</a:t>
          </a:r>
        </a:p>
      </dgm:t>
    </dgm:pt>
    <dgm:pt modelId="{DE978F73-8E27-4FCB-B0C6-777AE01981CB}" type="parTrans" cxnId="{1376AC35-00BC-4AFE-B5C7-8EA225BB8CB5}">
      <dgm:prSet/>
      <dgm:spPr/>
      <dgm:t>
        <a:bodyPr/>
        <a:lstStyle/>
        <a:p>
          <a:endParaRPr lang="en-US"/>
        </a:p>
      </dgm:t>
    </dgm:pt>
    <dgm:pt modelId="{7A726A26-12BA-4B32-A0E7-8A9A36BFE71D}" type="sibTrans" cxnId="{1376AC35-00BC-4AFE-B5C7-8EA225BB8CB5}">
      <dgm:prSet/>
      <dgm:spPr/>
      <dgm:t>
        <a:bodyPr/>
        <a:lstStyle/>
        <a:p>
          <a:endParaRPr lang="en-US"/>
        </a:p>
      </dgm:t>
    </dgm:pt>
    <dgm:pt modelId="{3CCDFF4D-18AE-4A2D-B145-97DA42AAF478}">
      <dgm:prSet/>
      <dgm:spPr/>
      <dgm:t>
        <a:bodyPr/>
        <a:lstStyle/>
        <a:p>
          <a:r>
            <a:rPr lang="en-US" dirty="0"/>
            <a:t>Homepage com </a:t>
          </a:r>
          <a:r>
            <a:rPr lang="en-US" dirty="0" err="1"/>
            <a:t>localização</a:t>
          </a:r>
          <a:r>
            <a:rPr lang="en-US" dirty="0"/>
            <a:t> de </a:t>
          </a:r>
          <a:r>
            <a:rPr lang="en-US" dirty="0" err="1"/>
            <a:t>Ecopontos</a:t>
          </a:r>
          <a:r>
            <a:rPr lang="en-US" dirty="0"/>
            <a:t> (Google Maps API)</a:t>
          </a:r>
        </a:p>
      </dgm:t>
    </dgm:pt>
    <dgm:pt modelId="{67347B8E-1830-4A8E-85FE-71B4275CD130}" type="parTrans" cxnId="{6AD3A46B-0470-4DA1-87DD-6A3918D9F50D}">
      <dgm:prSet/>
      <dgm:spPr/>
      <dgm:t>
        <a:bodyPr/>
        <a:lstStyle/>
        <a:p>
          <a:endParaRPr lang="en-US"/>
        </a:p>
      </dgm:t>
    </dgm:pt>
    <dgm:pt modelId="{BA61CD6B-6E50-446F-9D92-EA1C82162FBC}" type="sibTrans" cxnId="{6AD3A46B-0470-4DA1-87DD-6A3918D9F50D}">
      <dgm:prSet/>
      <dgm:spPr/>
      <dgm:t>
        <a:bodyPr/>
        <a:lstStyle/>
        <a:p>
          <a:endParaRPr lang="en-US"/>
        </a:p>
      </dgm:t>
    </dgm:pt>
    <dgm:pt modelId="{CE3C0C01-7354-42A3-8521-056EC10A99FB}">
      <dgm:prSet/>
      <dgm:spPr/>
      <dgm:t>
        <a:bodyPr/>
        <a:lstStyle/>
        <a:p>
          <a:r>
            <a:rPr lang="pt-PT" dirty="0"/>
            <a:t>Gestão de Ecopontos</a:t>
          </a:r>
          <a:endParaRPr lang="en-US" dirty="0"/>
        </a:p>
      </dgm:t>
    </dgm:pt>
    <dgm:pt modelId="{329EDBD2-D382-4BAA-95F8-E00123A78AD5}" type="parTrans" cxnId="{086AFBE8-1158-4B93-9331-0B3E7EA76ED8}">
      <dgm:prSet/>
      <dgm:spPr/>
      <dgm:t>
        <a:bodyPr/>
        <a:lstStyle/>
        <a:p>
          <a:endParaRPr lang="en-US"/>
        </a:p>
      </dgm:t>
    </dgm:pt>
    <dgm:pt modelId="{DB0E8A45-FAC1-44EF-AC05-95C8ACAF02A2}" type="sibTrans" cxnId="{086AFBE8-1158-4B93-9331-0B3E7EA76ED8}">
      <dgm:prSet/>
      <dgm:spPr/>
      <dgm:t>
        <a:bodyPr/>
        <a:lstStyle/>
        <a:p>
          <a:endParaRPr lang="en-US"/>
        </a:p>
      </dgm:t>
    </dgm:pt>
    <dgm:pt modelId="{AFC52E27-600D-47C4-9354-A289F0828D5F}">
      <dgm:prSet/>
      <dgm:spPr/>
      <dgm:t>
        <a:bodyPr/>
        <a:lstStyle/>
        <a:p>
          <a:r>
            <a:rPr lang="en-US" dirty="0" err="1"/>
            <a:t>Sincronização</a:t>
          </a:r>
          <a:r>
            <a:rPr lang="en-US" dirty="0"/>
            <a:t> das </a:t>
          </a:r>
          <a:r>
            <a:rPr lang="en-US" dirty="0" err="1"/>
            <a:t>medições</a:t>
          </a:r>
          <a:r>
            <a:rPr lang="en-US" dirty="0"/>
            <a:t> dos </a:t>
          </a:r>
          <a:r>
            <a:rPr lang="en-US" dirty="0" err="1"/>
            <a:t>sensores</a:t>
          </a:r>
          <a:r>
            <a:rPr lang="en-US" dirty="0"/>
            <a:t> (Arduino Cloud API)</a:t>
          </a:r>
        </a:p>
      </dgm:t>
    </dgm:pt>
    <dgm:pt modelId="{9AC4D83E-9E46-40C1-B755-D312D9D21149}" type="parTrans" cxnId="{DE3734C2-A33E-4AB2-8CF1-5322668CF462}">
      <dgm:prSet/>
      <dgm:spPr/>
      <dgm:t>
        <a:bodyPr/>
        <a:lstStyle/>
        <a:p>
          <a:endParaRPr lang="en-US"/>
        </a:p>
      </dgm:t>
    </dgm:pt>
    <dgm:pt modelId="{78879B5F-4834-40C3-80FB-50201FCB4338}" type="sibTrans" cxnId="{DE3734C2-A33E-4AB2-8CF1-5322668CF462}">
      <dgm:prSet/>
      <dgm:spPr/>
      <dgm:t>
        <a:bodyPr/>
        <a:lstStyle/>
        <a:p>
          <a:endParaRPr lang="en-US"/>
        </a:p>
      </dgm:t>
    </dgm:pt>
    <dgm:pt modelId="{AA9651A3-5912-41F9-974F-7C48C7309148}">
      <dgm:prSet/>
      <dgm:spPr/>
      <dgm:t>
        <a:bodyPr/>
        <a:lstStyle/>
        <a:p>
          <a:r>
            <a:rPr lang="en-US" dirty="0" err="1"/>
            <a:t>Planeamento</a:t>
          </a:r>
          <a:r>
            <a:rPr lang="en-US" dirty="0"/>
            <a:t> de Rota Manual (Google Maps API)</a:t>
          </a:r>
        </a:p>
      </dgm:t>
    </dgm:pt>
    <dgm:pt modelId="{3424AF1E-2031-4540-A164-2E53924A4339}" type="sibTrans" cxnId="{E4382581-963F-47F9-879D-2ED3C2FA6FF9}">
      <dgm:prSet/>
      <dgm:spPr/>
      <dgm:t>
        <a:bodyPr/>
        <a:lstStyle/>
        <a:p>
          <a:endParaRPr lang="en-US"/>
        </a:p>
      </dgm:t>
    </dgm:pt>
    <dgm:pt modelId="{AD490E44-C04B-423B-8FB6-44F8CC70D156}" type="parTrans" cxnId="{E4382581-963F-47F9-879D-2ED3C2FA6FF9}">
      <dgm:prSet/>
      <dgm:spPr/>
      <dgm:t>
        <a:bodyPr/>
        <a:lstStyle/>
        <a:p>
          <a:endParaRPr lang="en-US"/>
        </a:p>
      </dgm:t>
    </dgm:pt>
    <dgm:pt modelId="{C33AA1AF-B74D-48C0-98B6-DBAE83D3EB05}">
      <dgm:prSet/>
      <dgm:spPr/>
      <dgm:t>
        <a:bodyPr/>
        <a:lstStyle/>
        <a:p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Funcionários</a:t>
          </a:r>
          <a:endParaRPr lang="en-US" dirty="0"/>
        </a:p>
      </dgm:t>
    </dgm:pt>
    <dgm:pt modelId="{D09F6DA1-0EB7-436A-8F68-433C1877F8AF}" type="parTrans" cxnId="{671377AD-D775-43DA-921C-48498FD0BA50}">
      <dgm:prSet/>
      <dgm:spPr/>
      <dgm:t>
        <a:bodyPr/>
        <a:lstStyle/>
        <a:p>
          <a:endParaRPr lang="pt-PT"/>
        </a:p>
      </dgm:t>
    </dgm:pt>
    <dgm:pt modelId="{9BFCEDB7-56D4-4A5C-AA18-E71AE79A0741}" type="sibTrans" cxnId="{671377AD-D775-43DA-921C-48498FD0BA50}">
      <dgm:prSet/>
      <dgm:spPr/>
      <dgm:t>
        <a:bodyPr/>
        <a:lstStyle/>
        <a:p>
          <a:endParaRPr lang="pt-PT"/>
        </a:p>
      </dgm:t>
    </dgm:pt>
    <dgm:pt modelId="{2E008C01-E26C-4845-A79B-8DB8E65BAAD1}" type="pres">
      <dgm:prSet presAssocID="{177B19A2-5267-482F-AA95-88BFDF9B3136}" presName="linear" presStyleCnt="0">
        <dgm:presLayoutVars>
          <dgm:animLvl val="lvl"/>
          <dgm:resizeHandles val="exact"/>
        </dgm:presLayoutVars>
      </dgm:prSet>
      <dgm:spPr/>
    </dgm:pt>
    <dgm:pt modelId="{9C6F5DE6-D589-49F4-8881-05BA2EED66DD}" type="pres">
      <dgm:prSet presAssocID="{B439DBD6-1C74-42BC-9291-660A9507A75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54D32BC-89BB-44CF-86A1-F3F04DD053D4}" type="pres">
      <dgm:prSet presAssocID="{7A726A26-12BA-4B32-A0E7-8A9A36BFE71D}" presName="spacer" presStyleCnt="0"/>
      <dgm:spPr/>
    </dgm:pt>
    <dgm:pt modelId="{EEEC9385-9466-4A9D-847B-42CA654EFABB}" type="pres">
      <dgm:prSet presAssocID="{3CCDFF4D-18AE-4A2D-B145-97DA42AAF4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1841F81-EB49-444F-AAA5-1AEEA36B359A}" type="pres">
      <dgm:prSet presAssocID="{BA61CD6B-6E50-446F-9D92-EA1C82162FBC}" presName="spacer" presStyleCnt="0"/>
      <dgm:spPr/>
    </dgm:pt>
    <dgm:pt modelId="{BDBCD8AF-EA20-4662-9D56-B69EE90F3DC6}" type="pres">
      <dgm:prSet presAssocID="{CE3C0C01-7354-42A3-8521-056EC10A99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7B9E117-FAD1-469F-A4CE-F3E0F21B62DF}" type="pres">
      <dgm:prSet presAssocID="{DB0E8A45-FAC1-44EF-AC05-95C8ACAF02A2}" presName="spacer" presStyleCnt="0"/>
      <dgm:spPr/>
    </dgm:pt>
    <dgm:pt modelId="{A0025123-EBEA-41A7-A3D9-E0C68135A249}" type="pres">
      <dgm:prSet presAssocID="{AFC52E27-600D-47C4-9354-A289F0828D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27D0241-C857-47D5-B9E0-4FCC38C436A4}" type="pres">
      <dgm:prSet presAssocID="{78879B5F-4834-40C3-80FB-50201FCB4338}" presName="spacer" presStyleCnt="0"/>
      <dgm:spPr/>
    </dgm:pt>
    <dgm:pt modelId="{C52591DB-BFC1-468A-A034-3E016DF462A3}" type="pres">
      <dgm:prSet presAssocID="{AA9651A3-5912-41F9-974F-7C48C730914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FFD4CD-F198-4078-A2B0-A8C86258C801}" type="pres">
      <dgm:prSet presAssocID="{3424AF1E-2031-4540-A164-2E53924A4339}" presName="spacer" presStyleCnt="0"/>
      <dgm:spPr/>
    </dgm:pt>
    <dgm:pt modelId="{319BB527-B3D9-4AC4-9425-97DD660BA893}" type="pres">
      <dgm:prSet presAssocID="{C33AA1AF-B74D-48C0-98B6-DBAE83D3EB0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73C511-D85E-4521-8CB6-888DD78AB212}" type="presOf" srcId="{3CCDFF4D-18AE-4A2D-B145-97DA42AAF478}" destId="{EEEC9385-9466-4A9D-847B-42CA654EFABB}" srcOrd="0" destOrd="0" presId="urn:microsoft.com/office/officeart/2005/8/layout/vList2"/>
    <dgm:cxn modelId="{74F8351F-5898-4239-9B3C-754B757F16F4}" type="presOf" srcId="{B439DBD6-1C74-42BC-9291-660A9507A75F}" destId="{9C6F5DE6-D589-49F4-8881-05BA2EED66DD}" srcOrd="0" destOrd="0" presId="urn:microsoft.com/office/officeart/2005/8/layout/vList2"/>
    <dgm:cxn modelId="{1376AC35-00BC-4AFE-B5C7-8EA225BB8CB5}" srcId="{177B19A2-5267-482F-AA95-88BFDF9B3136}" destId="{B439DBD6-1C74-42BC-9291-660A9507A75F}" srcOrd="0" destOrd="0" parTransId="{DE978F73-8E27-4FCB-B0C6-777AE01981CB}" sibTransId="{7A726A26-12BA-4B32-A0E7-8A9A36BFE71D}"/>
    <dgm:cxn modelId="{CE4B6E3A-3166-4131-8C01-817347944A62}" type="presOf" srcId="{C33AA1AF-B74D-48C0-98B6-DBAE83D3EB05}" destId="{319BB527-B3D9-4AC4-9425-97DD660BA893}" srcOrd="0" destOrd="0" presId="urn:microsoft.com/office/officeart/2005/8/layout/vList2"/>
    <dgm:cxn modelId="{6AD3A46B-0470-4DA1-87DD-6A3918D9F50D}" srcId="{177B19A2-5267-482F-AA95-88BFDF9B3136}" destId="{3CCDFF4D-18AE-4A2D-B145-97DA42AAF478}" srcOrd="1" destOrd="0" parTransId="{67347B8E-1830-4A8E-85FE-71B4275CD130}" sibTransId="{BA61CD6B-6E50-446F-9D92-EA1C82162FBC}"/>
    <dgm:cxn modelId="{4441007B-A1B6-4568-95E0-580FB6B4776C}" type="presOf" srcId="{AFC52E27-600D-47C4-9354-A289F0828D5F}" destId="{A0025123-EBEA-41A7-A3D9-E0C68135A249}" srcOrd="0" destOrd="0" presId="urn:microsoft.com/office/officeart/2005/8/layout/vList2"/>
    <dgm:cxn modelId="{E4382581-963F-47F9-879D-2ED3C2FA6FF9}" srcId="{177B19A2-5267-482F-AA95-88BFDF9B3136}" destId="{AA9651A3-5912-41F9-974F-7C48C7309148}" srcOrd="4" destOrd="0" parTransId="{AD490E44-C04B-423B-8FB6-44F8CC70D156}" sibTransId="{3424AF1E-2031-4540-A164-2E53924A4339}"/>
    <dgm:cxn modelId="{671377AD-D775-43DA-921C-48498FD0BA50}" srcId="{177B19A2-5267-482F-AA95-88BFDF9B3136}" destId="{C33AA1AF-B74D-48C0-98B6-DBAE83D3EB05}" srcOrd="5" destOrd="0" parTransId="{D09F6DA1-0EB7-436A-8F68-433C1877F8AF}" sibTransId="{9BFCEDB7-56D4-4A5C-AA18-E71AE79A0741}"/>
    <dgm:cxn modelId="{DE3734C2-A33E-4AB2-8CF1-5322668CF462}" srcId="{177B19A2-5267-482F-AA95-88BFDF9B3136}" destId="{AFC52E27-600D-47C4-9354-A289F0828D5F}" srcOrd="3" destOrd="0" parTransId="{9AC4D83E-9E46-40C1-B755-D312D9D21149}" sibTransId="{78879B5F-4834-40C3-80FB-50201FCB4338}"/>
    <dgm:cxn modelId="{F1E6E0E2-6BD8-4794-8DEA-1DD534437219}" type="presOf" srcId="{177B19A2-5267-482F-AA95-88BFDF9B3136}" destId="{2E008C01-E26C-4845-A79B-8DB8E65BAAD1}" srcOrd="0" destOrd="0" presId="urn:microsoft.com/office/officeart/2005/8/layout/vList2"/>
    <dgm:cxn modelId="{086AFBE8-1158-4B93-9331-0B3E7EA76ED8}" srcId="{177B19A2-5267-482F-AA95-88BFDF9B3136}" destId="{CE3C0C01-7354-42A3-8521-056EC10A99FB}" srcOrd="2" destOrd="0" parTransId="{329EDBD2-D382-4BAA-95F8-E00123A78AD5}" sibTransId="{DB0E8A45-FAC1-44EF-AC05-95C8ACAF02A2}"/>
    <dgm:cxn modelId="{E5CF59F3-6997-4758-B70C-67F180C9A9F5}" type="presOf" srcId="{AA9651A3-5912-41F9-974F-7C48C7309148}" destId="{C52591DB-BFC1-468A-A034-3E016DF462A3}" srcOrd="0" destOrd="0" presId="urn:microsoft.com/office/officeart/2005/8/layout/vList2"/>
    <dgm:cxn modelId="{D94456FB-99A6-4208-8B35-04F419EA08C2}" type="presOf" srcId="{CE3C0C01-7354-42A3-8521-056EC10A99FB}" destId="{BDBCD8AF-EA20-4662-9D56-B69EE90F3DC6}" srcOrd="0" destOrd="0" presId="urn:microsoft.com/office/officeart/2005/8/layout/vList2"/>
    <dgm:cxn modelId="{A08AB8F1-ED28-467E-B3B4-23267A5F1821}" type="presParOf" srcId="{2E008C01-E26C-4845-A79B-8DB8E65BAAD1}" destId="{9C6F5DE6-D589-49F4-8881-05BA2EED66DD}" srcOrd="0" destOrd="0" presId="urn:microsoft.com/office/officeart/2005/8/layout/vList2"/>
    <dgm:cxn modelId="{3A412E12-9DD5-4F5D-81B8-32FA75ADAA50}" type="presParOf" srcId="{2E008C01-E26C-4845-A79B-8DB8E65BAAD1}" destId="{654D32BC-89BB-44CF-86A1-F3F04DD053D4}" srcOrd="1" destOrd="0" presId="urn:microsoft.com/office/officeart/2005/8/layout/vList2"/>
    <dgm:cxn modelId="{8514665A-F1FB-46E5-878C-ABEFAEBC69EE}" type="presParOf" srcId="{2E008C01-E26C-4845-A79B-8DB8E65BAAD1}" destId="{EEEC9385-9466-4A9D-847B-42CA654EFABB}" srcOrd="2" destOrd="0" presId="urn:microsoft.com/office/officeart/2005/8/layout/vList2"/>
    <dgm:cxn modelId="{B7E6579D-675E-4FD1-B09F-DAF79EF39633}" type="presParOf" srcId="{2E008C01-E26C-4845-A79B-8DB8E65BAAD1}" destId="{31841F81-EB49-444F-AAA5-1AEEA36B359A}" srcOrd="3" destOrd="0" presId="urn:microsoft.com/office/officeart/2005/8/layout/vList2"/>
    <dgm:cxn modelId="{17853A83-A7AF-4B31-AC0D-18BEA714F081}" type="presParOf" srcId="{2E008C01-E26C-4845-A79B-8DB8E65BAAD1}" destId="{BDBCD8AF-EA20-4662-9D56-B69EE90F3DC6}" srcOrd="4" destOrd="0" presId="urn:microsoft.com/office/officeart/2005/8/layout/vList2"/>
    <dgm:cxn modelId="{3A1639E9-3F38-4955-92A7-CC42147B7BBA}" type="presParOf" srcId="{2E008C01-E26C-4845-A79B-8DB8E65BAAD1}" destId="{57B9E117-FAD1-469F-A4CE-F3E0F21B62DF}" srcOrd="5" destOrd="0" presId="urn:microsoft.com/office/officeart/2005/8/layout/vList2"/>
    <dgm:cxn modelId="{DF5369BF-E68E-4D9E-9BE0-E059CC8DFDF3}" type="presParOf" srcId="{2E008C01-E26C-4845-A79B-8DB8E65BAAD1}" destId="{A0025123-EBEA-41A7-A3D9-E0C68135A249}" srcOrd="6" destOrd="0" presId="urn:microsoft.com/office/officeart/2005/8/layout/vList2"/>
    <dgm:cxn modelId="{FD5B1C7A-8F6E-4410-B80D-9642F37A6077}" type="presParOf" srcId="{2E008C01-E26C-4845-A79B-8DB8E65BAAD1}" destId="{C27D0241-C857-47D5-B9E0-4FCC38C436A4}" srcOrd="7" destOrd="0" presId="urn:microsoft.com/office/officeart/2005/8/layout/vList2"/>
    <dgm:cxn modelId="{9FB2F9CE-84AA-4F45-8AE3-E578AF55FA49}" type="presParOf" srcId="{2E008C01-E26C-4845-A79B-8DB8E65BAAD1}" destId="{C52591DB-BFC1-468A-A034-3E016DF462A3}" srcOrd="8" destOrd="0" presId="urn:microsoft.com/office/officeart/2005/8/layout/vList2"/>
    <dgm:cxn modelId="{ADE4CA70-85C8-41F2-A340-7E745EDC0B6E}" type="presParOf" srcId="{2E008C01-E26C-4845-A79B-8DB8E65BAAD1}" destId="{17FFD4CD-F198-4078-A2B0-A8C86258C801}" srcOrd="9" destOrd="0" presId="urn:microsoft.com/office/officeart/2005/8/layout/vList2"/>
    <dgm:cxn modelId="{1B598088-62CE-4632-A6F8-E247DBFD4099}" type="presParOf" srcId="{2E008C01-E26C-4845-A79B-8DB8E65BAAD1}" destId="{319BB527-B3D9-4AC4-9425-97DD660BA89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B19A2-5267-482F-AA95-88BFDF9B31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39DBD6-1C74-42BC-9291-660A9507A75F}">
      <dgm:prSet custT="1"/>
      <dgm:spPr/>
      <dgm:t>
        <a:bodyPr/>
        <a:lstStyle/>
        <a:p>
          <a:r>
            <a:rPr lang="en-US" sz="2100" dirty="0" err="1"/>
            <a:t>Planeamento</a:t>
          </a:r>
          <a:r>
            <a:rPr lang="en-US" sz="2100" dirty="0"/>
            <a:t> de </a:t>
          </a:r>
          <a:r>
            <a:rPr lang="en-US" sz="2100" dirty="0" err="1"/>
            <a:t>Rotas</a:t>
          </a:r>
          <a:r>
            <a:rPr lang="en-US" sz="2100" dirty="0"/>
            <a:t> </a:t>
          </a:r>
          <a:r>
            <a:rPr lang="en-US" sz="2100" dirty="0" err="1"/>
            <a:t>Automáticas</a:t>
          </a:r>
          <a:r>
            <a:rPr lang="en-US" sz="2100" dirty="0"/>
            <a:t>	</a:t>
          </a:r>
        </a:p>
      </dgm:t>
    </dgm:pt>
    <dgm:pt modelId="{DE978F73-8E27-4FCB-B0C6-777AE01981CB}" type="parTrans" cxnId="{1376AC35-00BC-4AFE-B5C7-8EA225BB8CB5}">
      <dgm:prSet/>
      <dgm:spPr/>
      <dgm:t>
        <a:bodyPr/>
        <a:lstStyle/>
        <a:p>
          <a:endParaRPr lang="en-US" sz="2100"/>
        </a:p>
      </dgm:t>
    </dgm:pt>
    <dgm:pt modelId="{7A726A26-12BA-4B32-A0E7-8A9A36BFE71D}" type="sibTrans" cxnId="{1376AC35-00BC-4AFE-B5C7-8EA225BB8CB5}">
      <dgm:prSet/>
      <dgm:spPr/>
      <dgm:t>
        <a:bodyPr/>
        <a:lstStyle/>
        <a:p>
          <a:endParaRPr lang="en-US" sz="2100"/>
        </a:p>
      </dgm:t>
    </dgm:pt>
    <dgm:pt modelId="{3CCDFF4D-18AE-4A2D-B145-97DA42AAF478}">
      <dgm:prSet custT="1"/>
      <dgm:spPr/>
      <dgm:t>
        <a:bodyPr/>
        <a:lstStyle/>
        <a:p>
          <a:r>
            <a:rPr lang="en-US" sz="2100" dirty="0" err="1"/>
            <a:t>Gestão</a:t>
          </a:r>
          <a:r>
            <a:rPr lang="en-US" sz="2100" dirty="0"/>
            <a:t> de </a:t>
          </a:r>
          <a:r>
            <a:rPr lang="en-US" sz="2100" dirty="0" err="1"/>
            <a:t>Alertas</a:t>
          </a:r>
          <a:r>
            <a:rPr lang="en-US" sz="2100" dirty="0"/>
            <a:t> do </a:t>
          </a:r>
          <a:r>
            <a:rPr lang="en-US" sz="2100" dirty="0" err="1"/>
            <a:t>sistema</a:t>
          </a:r>
          <a:endParaRPr lang="en-US" sz="2100" dirty="0"/>
        </a:p>
      </dgm:t>
    </dgm:pt>
    <dgm:pt modelId="{67347B8E-1830-4A8E-85FE-71B4275CD130}" type="parTrans" cxnId="{6AD3A46B-0470-4DA1-87DD-6A3918D9F50D}">
      <dgm:prSet/>
      <dgm:spPr/>
      <dgm:t>
        <a:bodyPr/>
        <a:lstStyle/>
        <a:p>
          <a:endParaRPr lang="en-US" sz="2100"/>
        </a:p>
      </dgm:t>
    </dgm:pt>
    <dgm:pt modelId="{BA61CD6B-6E50-446F-9D92-EA1C82162FBC}" type="sibTrans" cxnId="{6AD3A46B-0470-4DA1-87DD-6A3918D9F50D}">
      <dgm:prSet/>
      <dgm:spPr/>
      <dgm:t>
        <a:bodyPr/>
        <a:lstStyle/>
        <a:p>
          <a:endParaRPr lang="en-US" sz="2100"/>
        </a:p>
      </dgm:t>
    </dgm:pt>
    <dgm:pt modelId="{CE3C0C01-7354-42A3-8521-056EC10A99FB}">
      <dgm:prSet custT="1"/>
      <dgm:spPr/>
      <dgm:t>
        <a:bodyPr/>
        <a:lstStyle/>
        <a:p>
          <a:r>
            <a:rPr lang="en-US" sz="2100" dirty="0" err="1"/>
            <a:t>Registo</a:t>
          </a:r>
          <a:r>
            <a:rPr lang="en-US" sz="2100" dirty="0"/>
            <a:t> de </a:t>
          </a:r>
          <a:r>
            <a:rPr lang="en-US" sz="2100" dirty="0" err="1"/>
            <a:t>recolha</a:t>
          </a:r>
          <a:r>
            <a:rPr lang="en-US" sz="2100" dirty="0"/>
            <a:t> </a:t>
          </a:r>
          <a:r>
            <a:rPr lang="en-US" sz="2100" dirty="0" err="1"/>
            <a:t>na</a:t>
          </a:r>
          <a:r>
            <a:rPr lang="en-US" sz="2100" dirty="0"/>
            <a:t> </a:t>
          </a:r>
          <a:r>
            <a:rPr lang="en-US" sz="2100" dirty="0" err="1"/>
            <a:t>aplicação</a:t>
          </a:r>
          <a:r>
            <a:rPr lang="en-US" sz="2100" dirty="0"/>
            <a:t> mobile</a:t>
          </a:r>
        </a:p>
      </dgm:t>
    </dgm:pt>
    <dgm:pt modelId="{329EDBD2-D382-4BAA-95F8-E00123A78AD5}" type="parTrans" cxnId="{086AFBE8-1158-4B93-9331-0B3E7EA76ED8}">
      <dgm:prSet/>
      <dgm:spPr/>
      <dgm:t>
        <a:bodyPr/>
        <a:lstStyle/>
        <a:p>
          <a:endParaRPr lang="en-US" sz="2100"/>
        </a:p>
      </dgm:t>
    </dgm:pt>
    <dgm:pt modelId="{DB0E8A45-FAC1-44EF-AC05-95C8ACAF02A2}" type="sibTrans" cxnId="{086AFBE8-1158-4B93-9331-0B3E7EA76ED8}">
      <dgm:prSet/>
      <dgm:spPr/>
      <dgm:t>
        <a:bodyPr/>
        <a:lstStyle/>
        <a:p>
          <a:endParaRPr lang="en-US" sz="2100"/>
        </a:p>
      </dgm:t>
    </dgm:pt>
    <dgm:pt modelId="{AFC52E27-600D-47C4-9354-A289F0828D5F}">
      <dgm:prSet custT="1"/>
      <dgm:spPr/>
      <dgm:t>
        <a:bodyPr/>
        <a:lstStyle/>
        <a:p>
          <a:r>
            <a:rPr lang="en-US" sz="2100" dirty="0" err="1"/>
            <a:t>Desenvolvimento</a:t>
          </a:r>
          <a:r>
            <a:rPr lang="en-US" sz="2100" dirty="0"/>
            <a:t> da dashboard</a:t>
          </a:r>
        </a:p>
      </dgm:t>
    </dgm:pt>
    <dgm:pt modelId="{9AC4D83E-9E46-40C1-B755-D312D9D21149}" type="parTrans" cxnId="{DE3734C2-A33E-4AB2-8CF1-5322668CF462}">
      <dgm:prSet/>
      <dgm:spPr/>
      <dgm:t>
        <a:bodyPr/>
        <a:lstStyle/>
        <a:p>
          <a:endParaRPr lang="en-US" sz="2100"/>
        </a:p>
      </dgm:t>
    </dgm:pt>
    <dgm:pt modelId="{78879B5F-4834-40C3-80FB-50201FCB4338}" type="sibTrans" cxnId="{DE3734C2-A33E-4AB2-8CF1-5322668CF462}">
      <dgm:prSet/>
      <dgm:spPr/>
      <dgm:t>
        <a:bodyPr/>
        <a:lstStyle/>
        <a:p>
          <a:endParaRPr lang="en-US" sz="2100"/>
        </a:p>
      </dgm:t>
    </dgm:pt>
    <dgm:pt modelId="{2E008C01-E26C-4845-A79B-8DB8E65BAAD1}" type="pres">
      <dgm:prSet presAssocID="{177B19A2-5267-482F-AA95-88BFDF9B3136}" presName="linear" presStyleCnt="0">
        <dgm:presLayoutVars>
          <dgm:animLvl val="lvl"/>
          <dgm:resizeHandles val="exact"/>
        </dgm:presLayoutVars>
      </dgm:prSet>
      <dgm:spPr/>
    </dgm:pt>
    <dgm:pt modelId="{9C6F5DE6-D589-49F4-8881-05BA2EED66DD}" type="pres">
      <dgm:prSet presAssocID="{B439DBD6-1C74-42BC-9291-660A9507A7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4D32BC-89BB-44CF-86A1-F3F04DD053D4}" type="pres">
      <dgm:prSet presAssocID="{7A726A26-12BA-4B32-A0E7-8A9A36BFE71D}" presName="spacer" presStyleCnt="0"/>
      <dgm:spPr/>
    </dgm:pt>
    <dgm:pt modelId="{EEEC9385-9466-4A9D-847B-42CA654EFABB}" type="pres">
      <dgm:prSet presAssocID="{3CCDFF4D-18AE-4A2D-B145-97DA42AAF4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841F81-EB49-444F-AAA5-1AEEA36B359A}" type="pres">
      <dgm:prSet presAssocID="{BA61CD6B-6E50-446F-9D92-EA1C82162FBC}" presName="spacer" presStyleCnt="0"/>
      <dgm:spPr/>
    </dgm:pt>
    <dgm:pt modelId="{BDBCD8AF-EA20-4662-9D56-B69EE90F3DC6}" type="pres">
      <dgm:prSet presAssocID="{CE3C0C01-7354-42A3-8521-056EC10A99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B9E117-FAD1-469F-A4CE-F3E0F21B62DF}" type="pres">
      <dgm:prSet presAssocID="{DB0E8A45-FAC1-44EF-AC05-95C8ACAF02A2}" presName="spacer" presStyleCnt="0"/>
      <dgm:spPr/>
    </dgm:pt>
    <dgm:pt modelId="{A0025123-EBEA-41A7-A3D9-E0C68135A249}" type="pres">
      <dgm:prSet presAssocID="{AFC52E27-600D-47C4-9354-A289F0828D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73C511-D85E-4521-8CB6-888DD78AB212}" type="presOf" srcId="{3CCDFF4D-18AE-4A2D-B145-97DA42AAF478}" destId="{EEEC9385-9466-4A9D-847B-42CA654EFABB}" srcOrd="0" destOrd="0" presId="urn:microsoft.com/office/officeart/2005/8/layout/vList2"/>
    <dgm:cxn modelId="{74F8351F-5898-4239-9B3C-754B757F16F4}" type="presOf" srcId="{B439DBD6-1C74-42BC-9291-660A9507A75F}" destId="{9C6F5DE6-D589-49F4-8881-05BA2EED66DD}" srcOrd="0" destOrd="0" presId="urn:microsoft.com/office/officeart/2005/8/layout/vList2"/>
    <dgm:cxn modelId="{1376AC35-00BC-4AFE-B5C7-8EA225BB8CB5}" srcId="{177B19A2-5267-482F-AA95-88BFDF9B3136}" destId="{B439DBD6-1C74-42BC-9291-660A9507A75F}" srcOrd="0" destOrd="0" parTransId="{DE978F73-8E27-4FCB-B0C6-777AE01981CB}" sibTransId="{7A726A26-12BA-4B32-A0E7-8A9A36BFE71D}"/>
    <dgm:cxn modelId="{6AD3A46B-0470-4DA1-87DD-6A3918D9F50D}" srcId="{177B19A2-5267-482F-AA95-88BFDF9B3136}" destId="{3CCDFF4D-18AE-4A2D-B145-97DA42AAF478}" srcOrd="1" destOrd="0" parTransId="{67347B8E-1830-4A8E-85FE-71B4275CD130}" sibTransId="{BA61CD6B-6E50-446F-9D92-EA1C82162FBC}"/>
    <dgm:cxn modelId="{4441007B-A1B6-4568-95E0-580FB6B4776C}" type="presOf" srcId="{AFC52E27-600D-47C4-9354-A289F0828D5F}" destId="{A0025123-EBEA-41A7-A3D9-E0C68135A249}" srcOrd="0" destOrd="0" presId="urn:microsoft.com/office/officeart/2005/8/layout/vList2"/>
    <dgm:cxn modelId="{DE3734C2-A33E-4AB2-8CF1-5322668CF462}" srcId="{177B19A2-5267-482F-AA95-88BFDF9B3136}" destId="{AFC52E27-600D-47C4-9354-A289F0828D5F}" srcOrd="3" destOrd="0" parTransId="{9AC4D83E-9E46-40C1-B755-D312D9D21149}" sibTransId="{78879B5F-4834-40C3-80FB-50201FCB4338}"/>
    <dgm:cxn modelId="{F1E6E0E2-6BD8-4794-8DEA-1DD534437219}" type="presOf" srcId="{177B19A2-5267-482F-AA95-88BFDF9B3136}" destId="{2E008C01-E26C-4845-A79B-8DB8E65BAAD1}" srcOrd="0" destOrd="0" presId="urn:microsoft.com/office/officeart/2005/8/layout/vList2"/>
    <dgm:cxn modelId="{086AFBE8-1158-4B93-9331-0B3E7EA76ED8}" srcId="{177B19A2-5267-482F-AA95-88BFDF9B3136}" destId="{CE3C0C01-7354-42A3-8521-056EC10A99FB}" srcOrd="2" destOrd="0" parTransId="{329EDBD2-D382-4BAA-95F8-E00123A78AD5}" sibTransId="{DB0E8A45-FAC1-44EF-AC05-95C8ACAF02A2}"/>
    <dgm:cxn modelId="{D94456FB-99A6-4208-8B35-04F419EA08C2}" type="presOf" srcId="{CE3C0C01-7354-42A3-8521-056EC10A99FB}" destId="{BDBCD8AF-EA20-4662-9D56-B69EE90F3DC6}" srcOrd="0" destOrd="0" presId="urn:microsoft.com/office/officeart/2005/8/layout/vList2"/>
    <dgm:cxn modelId="{A08AB8F1-ED28-467E-B3B4-23267A5F1821}" type="presParOf" srcId="{2E008C01-E26C-4845-A79B-8DB8E65BAAD1}" destId="{9C6F5DE6-D589-49F4-8881-05BA2EED66DD}" srcOrd="0" destOrd="0" presId="urn:microsoft.com/office/officeart/2005/8/layout/vList2"/>
    <dgm:cxn modelId="{3A412E12-9DD5-4F5D-81B8-32FA75ADAA50}" type="presParOf" srcId="{2E008C01-E26C-4845-A79B-8DB8E65BAAD1}" destId="{654D32BC-89BB-44CF-86A1-F3F04DD053D4}" srcOrd="1" destOrd="0" presId="urn:microsoft.com/office/officeart/2005/8/layout/vList2"/>
    <dgm:cxn modelId="{8514665A-F1FB-46E5-878C-ABEFAEBC69EE}" type="presParOf" srcId="{2E008C01-E26C-4845-A79B-8DB8E65BAAD1}" destId="{EEEC9385-9466-4A9D-847B-42CA654EFABB}" srcOrd="2" destOrd="0" presId="urn:microsoft.com/office/officeart/2005/8/layout/vList2"/>
    <dgm:cxn modelId="{B7E6579D-675E-4FD1-B09F-DAF79EF39633}" type="presParOf" srcId="{2E008C01-E26C-4845-A79B-8DB8E65BAAD1}" destId="{31841F81-EB49-444F-AAA5-1AEEA36B359A}" srcOrd="3" destOrd="0" presId="urn:microsoft.com/office/officeart/2005/8/layout/vList2"/>
    <dgm:cxn modelId="{17853A83-A7AF-4B31-AC0D-18BEA714F081}" type="presParOf" srcId="{2E008C01-E26C-4845-A79B-8DB8E65BAAD1}" destId="{BDBCD8AF-EA20-4662-9D56-B69EE90F3DC6}" srcOrd="4" destOrd="0" presId="urn:microsoft.com/office/officeart/2005/8/layout/vList2"/>
    <dgm:cxn modelId="{3A1639E9-3F38-4955-92A7-CC42147B7BBA}" type="presParOf" srcId="{2E008C01-E26C-4845-A79B-8DB8E65BAAD1}" destId="{57B9E117-FAD1-469F-A4CE-F3E0F21B62DF}" srcOrd="5" destOrd="0" presId="urn:microsoft.com/office/officeart/2005/8/layout/vList2"/>
    <dgm:cxn modelId="{DF5369BF-E68E-4D9E-9BE0-E059CC8DFDF3}" type="presParOf" srcId="{2E008C01-E26C-4845-A79B-8DB8E65BAAD1}" destId="{A0025123-EBEA-41A7-A3D9-E0C68135A2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5DE6-D589-49F4-8881-05BA2EED66DD}">
      <dsp:nvSpPr>
        <dsp:cNvPr id="0" name=""/>
        <dsp:cNvSpPr/>
      </dsp:nvSpPr>
      <dsp:spPr>
        <a:xfrm>
          <a:off x="0" y="11415"/>
          <a:ext cx="4846011" cy="8526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Gestão</a:t>
          </a:r>
          <a:r>
            <a:rPr lang="en-US" sz="2200" kern="1200" dirty="0"/>
            <a:t> de </a:t>
          </a:r>
          <a:r>
            <a:rPr lang="en-US" sz="2200" kern="1200" dirty="0" err="1"/>
            <a:t>Ecopontos</a:t>
          </a:r>
          <a:endParaRPr lang="en-US" sz="2200" kern="1200" dirty="0"/>
        </a:p>
      </dsp:txBody>
      <dsp:txXfrm>
        <a:off x="41622" y="53037"/>
        <a:ext cx="4762767" cy="769393"/>
      </dsp:txXfrm>
    </dsp:sp>
    <dsp:sp modelId="{EEEC9385-9466-4A9D-847B-42CA654EFABB}">
      <dsp:nvSpPr>
        <dsp:cNvPr id="0" name=""/>
        <dsp:cNvSpPr/>
      </dsp:nvSpPr>
      <dsp:spPr>
        <a:xfrm>
          <a:off x="0" y="927412"/>
          <a:ext cx="4846011" cy="852637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Gestão</a:t>
          </a:r>
          <a:r>
            <a:rPr lang="en-US" sz="2200" kern="1200" dirty="0"/>
            <a:t> de </a:t>
          </a:r>
          <a:r>
            <a:rPr lang="en-US" sz="2200" kern="1200" dirty="0" err="1"/>
            <a:t>Contentores</a:t>
          </a:r>
          <a:endParaRPr lang="en-US" sz="2200" kern="1200" dirty="0"/>
        </a:p>
      </dsp:txBody>
      <dsp:txXfrm>
        <a:off x="41622" y="969034"/>
        <a:ext cx="4762767" cy="769393"/>
      </dsp:txXfrm>
    </dsp:sp>
    <dsp:sp modelId="{BDBCD8AF-EA20-4662-9D56-B69EE90F3DC6}">
      <dsp:nvSpPr>
        <dsp:cNvPr id="0" name=""/>
        <dsp:cNvSpPr/>
      </dsp:nvSpPr>
      <dsp:spPr>
        <a:xfrm>
          <a:off x="0" y="1843410"/>
          <a:ext cx="4846011" cy="852637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Funcionários</a:t>
          </a:r>
          <a:endParaRPr lang="en-US" sz="2200" kern="1200" dirty="0"/>
        </a:p>
      </dsp:txBody>
      <dsp:txXfrm>
        <a:off x="41622" y="1885032"/>
        <a:ext cx="4762767" cy="769393"/>
      </dsp:txXfrm>
    </dsp:sp>
    <dsp:sp modelId="{A0025123-EBEA-41A7-A3D9-E0C68135A249}">
      <dsp:nvSpPr>
        <dsp:cNvPr id="0" name=""/>
        <dsp:cNvSpPr/>
      </dsp:nvSpPr>
      <dsp:spPr>
        <a:xfrm>
          <a:off x="0" y="2759407"/>
          <a:ext cx="4846011" cy="852637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Rotas (Planeamento da Rota Manual)</a:t>
          </a:r>
          <a:endParaRPr lang="en-US" sz="2200" kern="1200" dirty="0"/>
        </a:p>
      </dsp:txBody>
      <dsp:txXfrm>
        <a:off x="41622" y="2801029"/>
        <a:ext cx="4762767" cy="769393"/>
      </dsp:txXfrm>
    </dsp:sp>
    <dsp:sp modelId="{C52591DB-BFC1-468A-A034-3E016DF462A3}">
      <dsp:nvSpPr>
        <dsp:cNvPr id="0" name=""/>
        <dsp:cNvSpPr/>
      </dsp:nvSpPr>
      <dsp:spPr>
        <a:xfrm>
          <a:off x="0" y="3675405"/>
          <a:ext cx="4846011" cy="852637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Gestão</a:t>
          </a:r>
          <a:r>
            <a:rPr lang="en-US" sz="2200" kern="1200" dirty="0"/>
            <a:t> de </a:t>
          </a:r>
          <a:r>
            <a:rPr lang="en-US" sz="2200" kern="1200" dirty="0" err="1"/>
            <a:t>Medições</a:t>
          </a:r>
          <a:endParaRPr lang="en-US" sz="2200" kern="1200" dirty="0"/>
        </a:p>
      </dsp:txBody>
      <dsp:txXfrm>
        <a:off x="41622" y="3717027"/>
        <a:ext cx="4762767" cy="76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5DE6-D589-49F4-8881-05BA2EED66DD}">
      <dsp:nvSpPr>
        <dsp:cNvPr id="0" name=""/>
        <dsp:cNvSpPr/>
      </dsp:nvSpPr>
      <dsp:spPr>
        <a:xfrm>
          <a:off x="0" y="110668"/>
          <a:ext cx="5141912" cy="8138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Login	</a:t>
          </a:r>
        </a:p>
      </dsp:txBody>
      <dsp:txXfrm>
        <a:off x="39730" y="150398"/>
        <a:ext cx="5062452" cy="734421"/>
      </dsp:txXfrm>
    </dsp:sp>
    <dsp:sp modelId="{EEEC9385-9466-4A9D-847B-42CA654EFABB}">
      <dsp:nvSpPr>
        <dsp:cNvPr id="0" name=""/>
        <dsp:cNvSpPr/>
      </dsp:nvSpPr>
      <dsp:spPr>
        <a:xfrm>
          <a:off x="0" y="985029"/>
          <a:ext cx="5141912" cy="813881"/>
        </a:xfrm>
        <a:prstGeom prst="round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Homepage com </a:t>
          </a:r>
          <a:r>
            <a:rPr lang="en-US" sz="2100" kern="1200" dirty="0" err="1"/>
            <a:t>localização</a:t>
          </a:r>
          <a:r>
            <a:rPr lang="en-US" sz="2100" kern="1200" dirty="0"/>
            <a:t> de </a:t>
          </a:r>
          <a:r>
            <a:rPr lang="en-US" sz="2100" kern="1200" dirty="0" err="1"/>
            <a:t>Ecopontos</a:t>
          </a:r>
          <a:r>
            <a:rPr lang="en-US" sz="2100" kern="1200" dirty="0"/>
            <a:t> (Google Maps API)</a:t>
          </a:r>
        </a:p>
      </dsp:txBody>
      <dsp:txXfrm>
        <a:off x="39730" y="1024759"/>
        <a:ext cx="5062452" cy="734421"/>
      </dsp:txXfrm>
    </dsp:sp>
    <dsp:sp modelId="{BDBCD8AF-EA20-4662-9D56-B69EE90F3DC6}">
      <dsp:nvSpPr>
        <dsp:cNvPr id="0" name=""/>
        <dsp:cNvSpPr/>
      </dsp:nvSpPr>
      <dsp:spPr>
        <a:xfrm>
          <a:off x="0" y="1859391"/>
          <a:ext cx="5141912" cy="813881"/>
        </a:xfrm>
        <a:prstGeom prst="round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Gestão de Ecopontos</a:t>
          </a:r>
          <a:endParaRPr lang="en-US" sz="2100" kern="1200" dirty="0"/>
        </a:p>
      </dsp:txBody>
      <dsp:txXfrm>
        <a:off x="39730" y="1899121"/>
        <a:ext cx="5062452" cy="734421"/>
      </dsp:txXfrm>
    </dsp:sp>
    <dsp:sp modelId="{A0025123-EBEA-41A7-A3D9-E0C68135A249}">
      <dsp:nvSpPr>
        <dsp:cNvPr id="0" name=""/>
        <dsp:cNvSpPr/>
      </dsp:nvSpPr>
      <dsp:spPr>
        <a:xfrm>
          <a:off x="0" y="2733752"/>
          <a:ext cx="5141912" cy="813881"/>
        </a:xfrm>
        <a:prstGeom prst="round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Sincronização</a:t>
          </a:r>
          <a:r>
            <a:rPr lang="en-US" sz="2100" kern="1200" dirty="0"/>
            <a:t> das </a:t>
          </a:r>
          <a:r>
            <a:rPr lang="en-US" sz="2100" kern="1200" dirty="0" err="1"/>
            <a:t>medições</a:t>
          </a:r>
          <a:r>
            <a:rPr lang="en-US" sz="2100" kern="1200" dirty="0"/>
            <a:t> dos </a:t>
          </a:r>
          <a:r>
            <a:rPr lang="en-US" sz="2100" kern="1200" dirty="0" err="1"/>
            <a:t>sensores</a:t>
          </a:r>
          <a:r>
            <a:rPr lang="en-US" sz="2100" kern="1200" dirty="0"/>
            <a:t> (Arduino Cloud API)</a:t>
          </a:r>
        </a:p>
      </dsp:txBody>
      <dsp:txXfrm>
        <a:off x="39730" y="2773482"/>
        <a:ext cx="5062452" cy="734421"/>
      </dsp:txXfrm>
    </dsp:sp>
    <dsp:sp modelId="{C52591DB-BFC1-468A-A034-3E016DF462A3}">
      <dsp:nvSpPr>
        <dsp:cNvPr id="0" name=""/>
        <dsp:cNvSpPr/>
      </dsp:nvSpPr>
      <dsp:spPr>
        <a:xfrm>
          <a:off x="0" y="3608113"/>
          <a:ext cx="5141912" cy="813881"/>
        </a:xfrm>
        <a:prstGeom prst="round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Planeamento</a:t>
          </a:r>
          <a:r>
            <a:rPr lang="en-US" sz="2100" kern="1200" dirty="0"/>
            <a:t> de Rota Manual (Google Maps API)</a:t>
          </a:r>
        </a:p>
      </dsp:txBody>
      <dsp:txXfrm>
        <a:off x="39730" y="3647843"/>
        <a:ext cx="5062452" cy="734421"/>
      </dsp:txXfrm>
    </dsp:sp>
    <dsp:sp modelId="{319BB527-B3D9-4AC4-9425-97DD660BA893}">
      <dsp:nvSpPr>
        <dsp:cNvPr id="0" name=""/>
        <dsp:cNvSpPr/>
      </dsp:nvSpPr>
      <dsp:spPr>
        <a:xfrm>
          <a:off x="0" y="4482475"/>
          <a:ext cx="5141912" cy="813881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Gestão</a:t>
          </a:r>
          <a:r>
            <a:rPr lang="en-US" sz="2100" kern="1200" dirty="0"/>
            <a:t> de </a:t>
          </a:r>
          <a:r>
            <a:rPr lang="en-US" sz="2100" kern="1200" dirty="0" err="1"/>
            <a:t>Funcionários</a:t>
          </a:r>
          <a:endParaRPr lang="en-US" sz="2100" kern="1200" dirty="0"/>
        </a:p>
      </dsp:txBody>
      <dsp:txXfrm>
        <a:off x="39730" y="4522205"/>
        <a:ext cx="5062452" cy="734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5DE6-D589-49F4-8881-05BA2EED66DD}">
      <dsp:nvSpPr>
        <dsp:cNvPr id="0" name=""/>
        <dsp:cNvSpPr/>
      </dsp:nvSpPr>
      <dsp:spPr>
        <a:xfrm>
          <a:off x="0" y="33120"/>
          <a:ext cx="4937125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Planeamento</a:t>
          </a:r>
          <a:r>
            <a:rPr lang="en-US" sz="2100" kern="1200" dirty="0"/>
            <a:t> de </a:t>
          </a:r>
          <a:r>
            <a:rPr lang="en-US" sz="2100" kern="1200" dirty="0" err="1"/>
            <a:t>Rotas</a:t>
          </a:r>
          <a:r>
            <a:rPr lang="en-US" sz="2100" kern="1200" dirty="0"/>
            <a:t> </a:t>
          </a:r>
          <a:r>
            <a:rPr lang="en-US" sz="2100" kern="1200" dirty="0" err="1"/>
            <a:t>Automáticas</a:t>
          </a:r>
          <a:r>
            <a:rPr lang="en-US" sz="2100" kern="1200" dirty="0"/>
            <a:t>	</a:t>
          </a:r>
        </a:p>
      </dsp:txBody>
      <dsp:txXfrm>
        <a:off x="39295" y="72415"/>
        <a:ext cx="4858535" cy="726370"/>
      </dsp:txXfrm>
    </dsp:sp>
    <dsp:sp modelId="{EEEC9385-9466-4A9D-847B-42CA654EFABB}">
      <dsp:nvSpPr>
        <dsp:cNvPr id="0" name=""/>
        <dsp:cNvSpPr/>
      </dsp:nvSpPr>
      <dsp:spPr>
        <a:xfrm>
          <a:off x="0" y="961920"/>
          <a:ext cx="4937125" cy="80496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Gestão</a:t>
          </a:r>
          <a:r>
            <a:rPr lang="en-US" sz="2100" kern="1200" dirty="0"/>
            <a:t> de </a:t>
          </a:r>
          <a:r>
            <a:rPr lang="en-US" sz="2100" kern="1200" dirty="0" err="1"/>
            <a:t>Alertas</a:t>
          </a:r>
          <a:r>
            <a:rPr lang="en-US" sz="2100" kern="1200" dirty="0"/>
            <a:t> do </a:t>
          </a:r>
          <a:r>
            <a:rPr lang="en-US" sz="2100" kern="1200" dirty="0" err="1"/>
            <a:t>sistema</a:t>
          </a:r>
          <a:endParaRPr lang="en-US" sz="2100" kern="1200" dirty="0"/>
        </a:p>
      </dsp:txBody>
      <dsp:txXfrm>
        <a:off x="39295" y="1001215"/>
        <a:ext cx="4858535" cy="726370"/>
      </dsp:txXfrm>
    </dsp:sp>
    <dsp:sp modelId="{BDBCD8AF-EA20-4662-9D56-B69EE90F3DC6}">
      <dsp:nvSpPr>
        <dsp:cNvPr id="0" name=""/>
        <dsp:cNvSpPr/>
      </dsp:nvSpPr>
      <dsp:spPr>
        <a:xfrm>
          <a:off x="0" y="1890720"/>
          <a:ext cx="4937125" cy="80496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Registo</a:t>
          </a:r>
          <a:r>
            <a:rPr lang="en-US" sz="2100" kern="1200" dirty="0"/>
            <a:t> de </a:t>
          </a:r>
          <a:r>
            <a:rPr lang="en-US" sz="2100" kern="1200" dirty="0" err="1"/>
            <a:t>recolha</a:t>
          </a:r>
          <a:r>
            <a:rPr lang="en-US" sz="2100" kern="1200" dirty="0"/>
            <a:t> </a:t>
          </a:r>
          <a:r>
            <a:rPr lang="en-US" sz="2100" kern="1200" dirty="0" err="1"/>
            <a:t>na</a:t>
          </a:r>
          <a:r>
            <a:rPr lang="en-US" sz="2100" kern="1200" dirty="0"/>
            <a:t> </a:t>
          </a:r>
          <a:r>
            <a:rPr lang="en-US" sz="2100" kern="1200" dirty="0" err="1"/>
            <a:t>aplicação</a:t>
          </a:r>
          <a:r>
            <a:rPr lang="en-US" sz="2100" kern="1200" dirty="0"/>
            <a:t> mobile</a:t>
          </a:r>
        </a:p>
      </dsp:txBody>
      <dsp:txXfrm>
        <a:off x="39295" y="1930015"/>
        <a:ext cx="4858535" cy="726370"/>
      </dsp:txXfrm>
    </dsp:sp>
    <dsp:sp modelId="{A0025123-EBEA-41A7-A3D9-E0C68135A249}">
      <dsp:nvSpPr>
        <dsp:cNvPr id="0" name=""/>
        <dsp:cNvSpPr/>
      </dsp:nvSpPr>
      <dsp:spPr>
        <a:xfrm>
          <a:off x="0" y="2819520"/>
          <a:ext cx="4937125" cy="8049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Desenvolvimento</a:t>
          </a:r>
          <a:r>
            <a:rPr lang="en-US" sz="2100" kern="1200" dirty="0"/>
            <a:t> da dashboard</a:t>
          </a:r>
        </a:p>
      </dsp:txBody>
      <dsp:txXfrm>
        <a:off x="39295" y="2858815"/>
        <a:ext cx="4858535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7797-FA24-45F6-9510-0A8140584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Trash Talker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D9B26-FD22-42A4-847C-B5C753E80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Milestone 2 – Produto Atual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D9EAC-D5C4-488F-B0C6-EFBD159EDE48}"/>
              </a:ext>
            </a:extLst>
          </p:cNvPr>
          <p:cNvSpPr txBox="1"/>
          <p:nvPr/>
        </p:nvSpPr>
        <p:spPr>
          <a:xfrm>
            <a:off x="7480300" y="5194300"/>
            <a:ext cx="288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Micael Sampaio</a:t>
            </a:r>
          </a:p>
          <a:p>
            <a:r>
              <a:rPr lang="pt-PT" dirty="0"/>
              <a:t>João Lopes</a:t>
            </a:r>
          </a:p>
          <a:p>
            <a:r>
              <a:rPr lang="pt-PT" dirty="0"/>
              <a:t>Flávio Costa</a:t>
            </a:r>
          </a:p>
          <a:p>
            <a:r>
              <a:rPr lang="pt-PT" dirty="0"/>
              <a:t>João Bragança</a:t>
            </a:r>
          </a:p>
          <a:p>
            <a:r>
              <a:rPr lang="pt-PT" dirty="0"/>
              <a:t>Tiago Leite</a:t>
            </a:r>
          </a:p>
        </p:txBody>
      </p:sp>
    </p:spTree>
    <p:extLst>
      <p:ext uri="{BB962C8B-B14F-4D97-AF65-F5344CB8AC3E}">
        <p14:creationId xmlns:p14="http://schemas.microsoft.com/office/powerpoint/2010/main" val="5009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6E40-FC23-421B-957E-6DEB7992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516" y="-114300"/>
            <a:ext cx="5600967" cy="1609344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FB107-ED1F-4803-9F9E-A98F7C00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16" y="1088005"/>
            <a:ext cx="8013433" cy="57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E9ED-B02A-4C61-9B31-3C329F57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t-PT" sz="3000" dirty="0">
                <a:solidFill>
                  <a:srgbClr val="FFFFFF"/>
                </a:solidFill>
              </a:rPr>
              <a:t>Funcionalidades Implementadas</a:t>
            </a:r>
            <a:br>
              <a:rPr lang="pt-PT" sz="3000" dirty="0">
                <a:solidFill>
                  <a:srgbClr val="FFFFFF"/>
                </a:solidFill>
              </a:rPr>
            </a:br>
            <a:br>
              <a:rPr lang="pt-PT" sz="3000" dirty="0">
                <a:solidFill>
                  <a:srgbClr val="FFFFFF"/>
                </a:solidFill>
              </a:rPr>
            </a:br>
            <a:r>
              <a:rPr lang="pt-PT" sz="3000" dirty="0">
                <a:solidFill>
                  <a:srgbClr val="FFFFFF"/>
                </a:solidFill>
              </a:rPr>
              <a:t>Backend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905DE-4B74-4259-8ACB-286D80A91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80580"/>
              </p:ext>
            </p:extLst>
          </p:nvPr>
        </p:nvGraphicFramePr>
        <p:xfrm>
          <a:off x="6248400" y="1010442"/>
          <a:ext cx="4846012" cy="453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848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E9ED-B02A-4C61-9B31-3C329F57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t-PT" sz="3000" dirty="0">
                <a:solidFill>
                  <a:srgbClr val="FFFFFF"/>
                </a:solidFill>
              </a:rPr>
              <a:t>Funcionalidades  Implementadas</a:t>
            </a:r>
            <a:br>
              <a:rPr lang="pt-PT" sz="3000" dirty="0">
                <a:solidFill>
                  <a:srgbClr val="FFFFFF"/>
                </a:solidFill>
              </a:rPr>
            </a:br>
            <a:br>
              <a:rPr lang="pt-PT" sz="3000" dirty="0">
                <a:solidFill>
                  <a:srgbClr val="FFFFFF"/>
                </a:solidFill>
              </a:rPr>
            </a:br>
            <a:r>
              <a:rPr lang="pt-PT" sz="3000" dirty="0">
                <a:solidFill>
                  <a:srgbClr val="FFFFFF"/>
                </a:solidFill>
              </a:rPr>
              <a:t>Frontend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905DE-4B74-4259-8ACB-286D80A91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85023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3989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4E9ED-B02A-4C61-9B31-3C329F57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pt-PT" sz="3000" dirty="0">
                <a:solidFill>
                  <a:srgbClr val="FFFFFF"/>
                </a:solidFill>
              </a:rPr>
              <a:t>Funcionalidades POR  Implementar</a:t>
            </a:r>
            <a:br>
              <a:rPr lang="pt-PT" sz="3000" dirty="0">
                <a:solidFill>
                  <a:srgbClr val="FFFFFF"/>
                </a:solidFill>
              </a:rPr>
            </a:br>
            <a:endParaRPr lang="pt-PT" sz="3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905DE-4B74-4259-8ACB-286D80A91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67842"/>
              </p:ext>
            </p:extLst>
          </p:nvPr>
        </p:nvGraphicFramePr>
        <p:xfrm>
          <a:off x="6205816" y="1538288"/>
          <a:ext cx="4937125" cy="365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949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48E-FA96-434A-BF4D-3D1DF7FD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Mudanças durante a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11FB-F58A-46D1-8039-F516E41C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93292"/>
          </a:xfrm>
        </p:spPr>
        <p:txBody>
          <a:bodyPr/>
          <a:lstStyle/>
          <a:p>
            <a:r>
              <a:rPr lang="pt-PT" dirty="0"/>
              <a:t>Eliminou-se a criação de rotas predefinidas e as rotas são construídas no momento do planeamento de uma rota.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221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4AAA-F23F-48C9-BAAF-2A07AE41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324100"/>
            <a:ext cx="10744200" cy="1954784"/>
          </a:xfrm>
        </p:spPr>
        <p:txBody>
          <a:bodyPr>
            <a:normAutofit fontScale="90000"/>
          </a:bodyPr>
          <a:lstStyle/>
          <a:p>
            <a:r>
              <a:rPr lang="pt-PT" dirty="0"/>
              <a:t>Apresentação da rest api, frontend</a:t>
            </a:r>
            <a:br>
              <a:rPr lang="pt-PT" dirty="0"/>
            </a:br>
            <a:r>
              <a:rPr lang="pt-PT" dirty="0"/>
              <a:t>e Simulação de uma medição com sensores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709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232</TotalTime>
  <Words>149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Trash Talker</vt:lpstr>
      <vt:lpstr>Diagrama de Classes</vt:lpstr>
      <vt:lpstr>Funcionalidades Implementadas  Backend</vt:lpstr>
      <vt:lpstr>Funcionalidades  Implementadas  Frontend</vt:lpstr>
      <vt:lpstr>Funcionalidades POR  Implementar </vt:lpstr>
      <vt:lpstr>Mudanças durante a Milestone</vt:lpstr>
      <vt:lpstr>Apresentação da rest api, frontend e Simulação de uma medição com sensores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 Talker</dc:title>
  <dc:creator>João Carlos Abreu Lopes</dc:creator>
  <cp:lastModifiedBy>João Carlos Abreu Lopes</cp:lastModifiedBy>
  <cp:revision>7</cp:revision>
  <dcterms:created xsi:type="dcterms:W3CDTF">2021-12-16T13:45:01Z</dcterms:created>
  <dcterms:modified xsi:type="dcterms:W3CDTF">2021-12-16T17:37:28Z</dcterms:modified>
</cp:coreProperties>
</file>