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48" r:id="rId4"/>
  </p:sldMasterIdLst>
  <p:notesMasterIdLst>
    <p:notesMasterId r:id="rId19"/>
  </p:notesMasterIdLst>
  <p:sldIdLst>
    <p:sldId id="258" r:id="rId5"/>
    <p:sldId id="274" r:id="rId6"/>
    <p:sldId id="269" r:id="rId7"/>
    <p:sldId id="270" r:id="rId8"/>
    <p:sldId id="278" r:id="rId9"/>
    <p:sldId id="277" r:id="rId10"/>
    <p:sldId id="279" r:id="rId11"/>
    <p:sldId id="281" r:id="rId12"/>
    <p:sldId id="282" r:id="rId13"/>
    <p:sldId id="273" r:id="rId14"/>
    <p:sldId id="283" r:id="rId15"/>
    <p:sldId id="284" r:id="rId16"/>
    <p:sldId id="280" r:id="rId17"/>
    <p:sldId id="27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C567A"/>
    <a:srgbClr val="0D1D51"/>
    <a:srgbClr val="0072C7"/>
    <a:srgbClr val="6666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39" autoAdjust="0"/>
    <p:restoredTop sz="87949" autoAdjust="0"/>
  </p:normalViewPr>
  <p:slideViewPr>
    <p:cSldViewPr snapToGrid="0" showGuides="1">
      <p:cViewPr varScale="1">
        <p:scale>
          <a:sx n="90" d="100"/>
          <a:sy n="90" d="100"/>
        </p:scale>
        <p:origin x="208" y="1000"/>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EFB4FA-E877-413E-B608-88789D806C57}" type="datetimeFigureOut">
              <a:rPr lang="en-IN" smtClean="0"/>
              <a:t>26/09/18</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36304E-FDE3-4B4F-A3B7-EBE87F3FA5E2}" type="slidenum">
              <a:rPr lang="en-IN" smtClean="0"/>
              <a:t>‹#›</a:t>
            </a:fld>
            <a:endParaRPr lang="en-IN" dirty="0"/>
          </a:p>
        </p:txBody>
      </p:sp>
    </p:spTree>
    <p:extLst>
      <p:ext uri="{BB962C8B-B14F-4D97-AF65-F5344CB8AC3E}">
        <p14:creationId xmlns:p14="http://schemas.microsoft.com/office/powerpoint/2010/main" val="40851386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336304E-FDE3-4B4F-A3B7-EBE87F3FA5E2}" type="slidenum">
              <a:rPr lang="en-IN" smtClean="0"/>
              <a:t>1</a:t>
            </a:fld>
            <a:endParaRPr lang="en-IN" dirty="0"/>
          </a:p>
        </p:txBody>
      </p:sp>
    </p:spTree>
    <p:extLst>
      <p:ext uri="{BB962C8B-B14F-4D97-AF65-F5344CB8AC3E}">
        <p14:creationId xmlns:p14="http://schemas.microsoft.com/office/powerpoint/2010/main" val="31797957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336304E-FDE3-4B4F-A3B7-EBE87F3FA5E2}" type="slidenum">
              <a:rPr lang="en-IN" smtClean="0"/>
              <a:t>2</a:t>
            </a:fld>
            <a:endParaRPr lang="en-IN" dirty="0"/>
          </a:p>
        </p:txBody>
      </p:sp>
    </p:spTree>
    <p:extLst>
      <p:ext uri="{BB962C8B-B14F-4D97-AF65-F5344CB8AC3E}">
        <p14:creationId xmlns:p14="http://schemas.microsoft.com/office/powerpoint/2010/main" val="1790594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336304E-FDE3-4B4F-A3B7-EBE87F3FA5E2}" type="slidenum">
              <a:rPr lang="en-IN" smtClean="0"/>
              <a:t>3</a:t>
            </a:fld>
            <a:endParaRPr lang="en-IN" dirty="0"/>
          </a:p>
        </p:txBody>
      </p:sp>
    </p:spTree>
    <p:extLst>
      <p:ext uri="{BB962C8B-B14F-4D97-AF65-F5344CB8AC3E}">
        <p14:creationId xmlns:p14="http://schemas.microsoft.com/office/powerpoint/2010/main" val="28513988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336304E-FDE3-4B4F-A3B7-EBE87F3FA5E2}" type="slidenum">
              <a:rPr lang="en-IN" smtClean="0"/>
              <a:t>4</a:t>
            </a:fld>
            <a:endParaRPr lang="en-IN" dirty="0"/>
          </a:p>
        </p:txBody>
      </p:sp>
    </p:spTree>
    <p:extLst>
      <p:ext uri="{BB962C8B-B14F-4D97-AF65-F5344CB8AC3E}">
        <p14:creationId xmlns:p14="http://schemas.microsoft.com/office/powerpoint/2010/main" val="33280789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336304E-FDE3-4B4F-A3B7-EBE87F3FA5E2}" type="slidenum">
              <a:rPr lang="en-IN" smtClean="0"/>
              <a:t>5</a:t>
            </a:fld>
            <a:endParaRPr lang="en-IN" dirty="0"/>
          </a:p>
        </p:txBody>
      </p:sp>
    </p:spTree>
    <p:extLst>
      <p:ext uri="{BB962C8B-B14F-4D97-AF65-F5344CB8AC3E}">
        <p14:creationId xmlns:p14="http://schemas.microsoft.com/office/powerpoint/2010/main" val="21795417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336304E-FDE3-4B4F-A3B7-EBE87F3FA5E2}" type="slidenum">
              <a:rPr lang="en-IN" smtClean="0"/>
              <a:t>6</a:t>
            </a:fld>
            <a:endParaRPr lang="en-IN" dirty="0"/>
          </a:p>
        </p:txBody>
      </p:sp>
    </p:spTree>
    <p:extLst>
      <p:ext uri="{BB962C8B-B14F-4D97-AF65-F5344CB8AC3E}">
        <p14:creationId xmlns:p14="http://schemas.microsoft.com/office/powerpoint/2010/main" val="41411905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336304E-FDE3-4B4F-A3B7-EBE87F3FA5E2}" type="slidenum">
              <a:rPr lang="en-IN" smtClean="0"/>
              <a:t>7</a:t>
            </a:fld>
            <a:endParaRPr lang="en-IN" dirty="0"/>
          </a:p>
        </p:txBody>
      </p:sp>
    </p:spTree>
    <p:extLst>
      <p:ext uri="{BB962C8B-B14F-4D97-AF65-F5344CB8AC3E}">
        <p14:creationId xmlns:p14="http://schemas.microsoft.com/office/powerpoint/2010/main" val="183887178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Layouts/_rels/slideLayout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8.png"/><Relationship Id="rId4" Type="http://schemas.openxmlformats.org/officeDocument/2006/relationships/image" Target="../media/image7.png"/></Relationships>
</file>

<file path=ppt/slideLayouts/_rels/slideLayout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_0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6FD49-C258-4333-9422-358C976A341C}"/>
              </a:ext>
            </a:extLst>
          </p:cNvPr>
          <p:cNvSpPr>
            <a:spLocks noGrp="1"/>
          </p:cNvSpPr>
          <p:nvPr>
            <p:ph type="ctrTitle" hasCustomPrompt="1"/>
          </p:nvPr>
        </p:nvSpPr>
        <p:spPr>
          <a:xfrm>
            <a:off x="6343650" y="2173288"/>
            <a:ext cx="5143500" cy="2090808"/>
          </a:xfrm>
        </p:spPr>
        <p:txBody>
          <a:bodyPr anchor="b">
            <a:noAutofit/>
          </a:bodyPr>
          <a:lstStyle>
            <a:lvl1pPr algn="l">
              <a:defRPr sz="5400" b="1" cap="all" baseline="0">
                <a:solidFill>
                  <a:schemeClr val="accent1"/>
                </a:solidFill>
                <a:latin typeface="+mj-lt"/>
              </a:defRPr>
            </a:lvl1pPr>
          </a:lstStyle>
          <a:p>
            <a:r>
              <a:rPr lang="en-US" dirty="0"/>
              <a:t>Title comes here</a:t>
            </a:r>
            <a:endParaRPr lang="en-IN" dirty="0"/>
          </a:p>
        </p:txBody>
      </p:sp>
      <p:sp>
        <p:nvSpPr>
          <p:cNvPr id="3" name="Subtitle 2">
            <a:extLst>
              <a:ext uri="{FF2B5EF4-FFF2-40B4-BE49-F238E27FC236}">
                <a16:creationId xmlns:a16="http://schemas.microsoft.com/office/drawing/2014/main" id="{59758E15-A93D-4FB9-843D-1490E27A151B}"/>
              </a:ext>
            </a:extLst>
          </p:cNvPr>
          <p:cNvSpPr>
            <a:spLocks noGrp="1"/>
          </p:cNvSpPr>
          <p:nvPr>
            <p:ph type="subTitle" idx="1"/>
          </p:nvPr>
        </p:nvSpPr>
        <p:spPr>
          <a:xfrm>
            <a:off x="6343650" y="4279971"/>
            <a:ext cx="5143500" cy="503167"/>
          </a:xfrm>
        </p:spPr>
        <p:txBody>
          <a:bodyPr>
            <a:noAutofit/>
          </a:bodyPr>
          <a:lstStyle>
            <a:lvl1pPr marL="0" indent="0" algn="l">
              <a:buNone/>
              <a:defRPr sz="1800" b="0" cap="all"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dirty="0"/>
          </a:p>
        </p:txBody>
      </p:sp>
      <p:sp>
        <p:nvSpPr>
          <p:cNvPr id="13" name="Picture Placeholder 12">
            <a:extLst>
              <a:ext uri="{FF2B5EF4-FFF2-40B4-BE49-F238E27FC236}">
                <a16:creationId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a:t>Click icon to add picture</a:t>
            </a:r>
            <a:endParaRPr lang="en-IN"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2">
              <a:alpha val="91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grpSp>
      <p:pic>
        <p:nvPicPr>
          <p:cNvPr id="9" name="Picture 8">
            <a:extLst>
              <a:ext uri="{FF2B5EF4-FFF2-40B4-BE49-F238E27FC236}">
                <a16:creationId xmlns:a16="http://schemas.microsoft.com/office/drawing/2014/main" id="{4FE28ACC-E44C-4381-B768-0310810E78D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6372999" y="1312605"/>
            <a:ext cx="1745251" cy="673365"/>
          </a:xfrm>
          <a:prstGeom prst="rect">
            <a:avLst/>
          </a:prstGeom>
        </p:spPr>
      </p:pic>
      <p:cxnSp>
        <p:nvCxnSpPr>
          <p:cNvPr id="5" name="Straight Connector 4">
            <a:extLst>
              <a:ext uri="{FF2B5EF4-FFF2-40B4-BE49-F238E27FC236}">
                <a16:creationId xmlns:a16="http://schemas.microsoft.com/office/drawing/2014/main" id="{819AFA09-F4B1-493D-BCAD-FF30C20CD1AA}"/>
              </a:ext>
            </a:extLst>
          </p:cNvPr>
          <p:cNvCxnSpPr/>
          <p:nvPr userDrawn="1"/>
        </p:nvCxnSpPr>
        <p:spPr>
          <a:xfrm>
            <a:off x="6469778" y="4233582"/>
            <a:ext cx="2532336"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84962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ank You 01">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9758E15-A93D-4FB9-843D-1490E27A151B}"/>
              </a:ext>
            </a:extLst>
          </p:cNvPr>
          <p:cNvSpPr>
            <a:spLocks noGrp="1"/>
          </p:cNvSpPr>
          <p:nvPr>
            <p:ph type="subTitle" idx="1" hasCustomPrompt="1"/>
          </p:nvPr>
        </p:nvSpPr>
        <p:spPr>
          <a:xfrm>
            <a:off x="7002130" y="4484691"/>
            <a:ext cx="4540440" cy="503167"/>
          </a:xfrm>
        </p:spPr>
        <p:txBody>
          <a:bodyPr>
            <a:noAutofit/>
          </a:bodyPr>
          <a:lstStyle>
            <a:lvl1pPr marL="0" indent="0" algn="l">
              <a:buNone/>
              <a:defRPr sz="1600" b="0" cap="all"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email</a:t>
            </a:r>
            <a:endParaRPr lang="en-IN" dirty="0"/>
          </a:p>
        </p:txBody>
      </p:sp>
      <p:sp>
        <p:nvSpPr>
          <p:cNvPr id="13" name="Picture Placeholder 12">
            <a:extLst>
              <a:ext uri="{FF2B5EF4-FFF2-40B4-BE49-F238E27FC236}">
                <a16:creationId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a:t>Click icon to add picture</a:t>
            </a:r>
            <a:endParaRPr lang="en-IN"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2">
              <a:alpha val="91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grpSp>
      <p:pic>
        <p:nvPicPr>
          <p:cNvPr id="9" name="Picture 8">
            <a:extLst>
              <a:ext uri="{FF2B5EF4-FFF2-40B4-BE49-F238E27FC236}">
                <a16:creationId xmlns:a16="http://schemas.microsoft.com/office/drawing/2014/main" id="{4FE28ACC-E44C-4381-B768-0310810E78D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6372999" y="1844881"/>
            <a:ext cx="1745251" cy="673365"/>
          </a:xfrm>
          <a:prstGeom prst="rect">
            <a:avLst/>
          </a:prstGeom>
        </p:spPr>
      </p:pic>
      <p:cxnSp>
        <p:nvCxnSpPr>
          <p:cNvPr id="5" name="Straight Connector 4">
            <a:extLst>
              <a:ext uri="{FF2B5EF4-FFF2-40B4-BE49-F238E27FC236}">
                <a16:creationId xmlns:a16="http://schemas.microsoft.com/office/drawing/2014/main" id="{819AFA09-F4B1-493D-BCAD-FF30C20CD1AA}"/>
              </a:ext>
            </a:extLst>
          </p:cNvPr>
          <p:cNvCxnSpPr/>
          <p:nvPr userDrawn="1"/>
        </p:nvCxnSpPr>
        <p:spPr>
          <a:xfrm>
            <a:off x="6469778" y="4233582"/>
            <a:ext cx="2532336"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 Placeholder 6">
            <a:extLst>
              <a:ext uri="{FF2B5EF4-FFF2-40B4-BE49-F238E27FC236}">
                <a16:creationId xmlns:a16="http://schemas.microsoft.com/office/drawing/2014/main" id="{4E0FBE0E-A6B0-483E-93DD-5C20DA069DBC}"/>
              </a:ext>
            </a:extLst>
          </p:cNvPr>
          <p:cNvSpPr>
            <a:spLocks noGrp="1"/>
          </p:cNvSpPr>
          <p:nvPr>
            <p:ph type="body" sz="quarter" idx="11" hasCustomPrompt="1"/>
          </p:nvPr>
        </p:nvSpPr>
        <p:spPr>
          <a:xfrm>
            <a:off x="7002320" y="5012635"/>
            <a:ext cx="4533900" cy="503238"/>
          </a:xfrm>
        </p:spPr>
        <p:txBody>
          <a:bodyPr vert="horz" lIns="91440" tIns="45720" rIns="91440" bIns="45720" rtlCol="0">
            <a:noAutofit/>
          </a:bodyPr>
          <a:lstStyle>
            <a:lvl1pPr marL="0" indent="0">
              <a:buNone/>
              <a:defRPr lang="en-US" sz="1600" b="0" cap="all" baseline="0" dirty="0" smtClean="0"/>
            </a:lvl1pPr>
          </a:lstStyle>
          <a:p>
            <a:pPr marL="228600" lvl="0" indent="-228600"/>
            <a:r>
              <a:rPr lang="en-US" dirty="0"/>
              <a:t>Website </a:t>
            </a:r>
            <a:r>
              <a:rPr lang="en-US" dirty="0" err="1"/>
              <a:t>url</a:t>
            </a:r>
            <a:r>
              <a:rPr lang="en-US" dirty="0"/>
              <a:t> here</a:t>
            </a:r>
          </a:p>
        </p:txBody>
      </p:sp>
      <p:pic>
        <p:nvPicPr>
          <p:cNvPr id="17" name="Graphic 16" descr="Envelope">
            <a:extLst>
              <a:ext uri="{FF2B5EF4-FFF2-40B4-BE49-F238E27FC236}">
                <a16:creationId xmlns:a16="http://schemas.microsoft.com/office/drawing/2014/main" id="{E5B30B87-6C2E-48F1-9026-E4F6BEA1CFE7}"/>
              </a:ext>
            </a:extLst>
          </p:cNvPr>
          <p:cNvPicPr>
            <a:picLocks noChangeAspect="1"/>
          </p:cNvPicPr>
          <p:nvPr userDrawn="1"/>
        </p:nvPicPr>
        <p:blipFill>
          <a:blip r:embed="rId3" cstate="print">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6541475" y="4452337"/>
            <a:ext cx="387795" cy="387795"/>
          </a:xfrm>
          <a:prstGeom prst="rect">
            <a:avLst/>
          </a:prstGeom>
        </p:spPr>
      </p:pic>
      <p:pic>
        <p:nvPicPr>
          <p:cNvPr id="18" name="Graphic 17" descr="Network">
            <a:extLst>
              <a:ext uri="{FF2B5EF4-FFF2-40B4-BE49-F238E27FC236}">
                <a16:creationId xmlns:a16="http://schemas.microsoft.com/office/drawing/2014/main" id="{2DA3CFE0-4ED8-4345-A158-94E70F463E99}"/>
              </a:ext>
            </a:extLst>
          </p:cNvPr>
          <p:cNvPicPr>
            <a:picLocks noChangeAspect="1"/>
          </p:cNvPicPr>
          <p:nvPr userDrawn="1"/>
        </p:nvPicPr>
        <p:blipFill>
          <a:blip r:embed="rId5">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6522084" y="4925640"/>
            <a:ext cx="426575" cy="426575"/>
          </a:xfrm>
          <a:prstGeom prst="rect">
            <a:avLst/>
          </a:prstGeom>
        </p:spPr>
      </p:pic>
      <p:sp>
        <p:nvSpPr>
          <p:cNvPr id="2" name="Title 1">
            <a:extLst>
              <a:ext uri="{FF2B5EF4-FFF2-40B4-BE49-F238E27FC236}">
                <a16:creationId xmlns:a16="http://schemas.microsoft.com/office/drawing/2014/main" id="{2CE9908F-CF81-43F9-880A-401D0C0FB2ED}"/>
              </a:ext>
            </a:extLst>
          </p:cNvPr>
          <p:cNvSpPr>
            <a:spLocks noGrp="1"/>
          </p:cNvSpPr>
          <p:nvPr>
            <p:ph type="title"/>
          </p:nvPr>
        </p:nvSpPr>
        <p:spPr>
          <a:xfrm>
            <a:off x="6469778" y="3429000"/>
            <a:ext cx="5011410" cy="651448"/>
          </a:xfrm>
          <a:noFill/>
        </p:spPr>
        <p:txBody>
          <a:bodyPr wrap="square" rtlCol="0">
            <a:noAutofit/>
          </a:bodyPr>
          <a:lstStyle>
            <a:lvl1pPr>
              <a:defRPr lang="en-US" sz="6000" b="1" cap="all" baseline="0">
                <a:solidFill>
                  <a:schemeClr val="accent1"/>
                </a:solidFill>
                <a:ea typeface="+mn-ea"/>
                <a:cs typeface="+mn-cs"/>
              </a:defRPr>
            </a:lvl1pPr>
          </a:lstStyle>
          <a:p>
            <a:pPr marL="0" lvl="0"/>
            <a:r>
              <a:rPr lang="en-US"/>
              <a:t>Click to edit Master title style</a:t>
            </a:r>
            <a:endParaRPr lang="en-US" dirty="0"/>
          </a:p>
        </p:txBody>
      </p:sp>
    </p:spTree>
    <p:extLst>
      <p:ext uri="{BB962C8B-B14F-4D97-AF65-F5344CB8AC3E}">
        <p14:creationId xmlns:p14="http://schemas.microsoft.com/office/powerpoint/2010/main" val="6371368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Slide_0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6299464-ED20-4919-8B3A-2CFAE8DA2347}"/>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3" name="Picture Placeholder 12">
            <a:extLst>
              <a:ext uri="{FF2B5EF4-FFF2-40B4-BE49-F238E27FC236}">
                <a16:creationId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a:t>Click icon to add picture</a:t>
            </a:r>
            <a:endParaRPr lang="en-IN"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grpSp>
      <p:pic>
        <p:nvPicPr>
          <p:cNvPr id="9" name="Picture 8">
            <a:extLst>
              <a:ext uri="{FF2B5EF4-FFF2-40B4-BE49-F238E27FC236}">
                <a16:creationId xmlns:a16="http://schemas.microsoft.com/office/drawing/2014/main" id="{4FE28ACC-E44C-4381-B768-0310810E78D2}"/>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015850" y="391862"/>
            <a:ext cx="1745251" cy="673365"/>
          </a:xfrm>
          <a:prstGeom prst="rect">
            <a:avLst/>
          </a:prstGeom>
        </p:spPr>
      </p:pic>
      <p:cxnSp>
        <p:nvCxnSpPr>
          <p:cNvPr id="12" name="Straight Connector 11">
            <a:extLst>
              <a:ext uri="{FF2B5EF4-FFF2-40B4-BE49-F238E27FC236}">
                <a16:creationId xmlns:a16="http://schemas.microsoft.com/office/drawing/2014/main" id="{77C312F4-62C2-4903-8C4B-423A8717E481}"/>
              </a:ext>
            </a:extLst>
          </p:cNvPr>
          <p:cNvCxnSpPr/>
          <p:nvPr userDrawn="1"/>
        </p:nvCxnSpPr>
        <p:spPr>
          <a:xfrm>
            <a:off x="6469778" y="4233582"/>
            <a:ext cx="253233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19" name="Graphic 18" descr="Envelope">
            <a:extLst>
              <a:ext uri="{FF2B5EF4-FFF2-40B4-BE49-F238E27FC236}">
                <a16:creationId xmlns:a16="http://schemas.microsoft.com/office/drawing/2014/main" id="{A686352B-226C-4579-B831-0DC14EC3895E}"/>
              </a:ext>
            </a:extLst>
          </p:cNvPr>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6541475" y="4452337"/>
            <a:ext cx="387795" cy="387795"/>
          </a:xfrm>
          <a:prstGeom prst="rect">
            <a:avLst/>
          </a:prstGeom>
        </p:spPr>
      </p:pic>
      <p:pic>
        <p:nvPicPr>
          <p:cNvPr id="20" name="Graphic 19" descr="Network">
            <a:extLst>
              <a:ext uri="{FF2B5EF4-FFF2-40B4-BE49-F238E27FC236}">
                <a16:creationId xmlns:a16="http://schemas.microsoft.com/office/drawing/2014/main" id="{460C8169-012B-451A-A6C2-6FEC0DC82AFC}"/>
              </a:ext>
            </a:extLst>
          </p:cNvPr>
          <p:cNvPicPr>
            <a:picLocks noChangeAspect="1"/>
          </p:cNvPicPr>
          <p:nvPr userDrawn="1"/>
        </p:nvPicPr>
        <p:blipFill>
          <a:blip r:embed="rId5" cstate="print">
            <a:extLst>
              <a:ext uri="{28A0092B-C50C-407E-A947-70E740481C1C}">
                <a14:useLocalDpi xmlns:a14="http://schemas.microsoft.com/office/drawing/2010/main"/>
              </a:ext>
            </a:extLst>
          </a:blip>
          <a:stretch>
            <a:fillRect/>
          </a:stretch>
        </p:blipFill>
        <p:spPr>
          <a:xfrm>
            <a:off x="6522084" y="4925640"/>
            <a:ext cx="426575" cy="426575"/>
          </a:xfrm>
          <a:prstGeom prst="rect">
            <a:avLst/>
          </a:prstGeom>
        </p:spPr>
      </p:pic>
      <p:sp>
        <p:nvSpPr>
          <p:cNvPr id="21" name="Subtitle 2">
            <a:extLst>
              <a:ext uri="{FF2B5EF4-FFF2-40B4-BE49-F238E27FC236}">
                <a16:creationId xmlns:a16="http://schemas.microsoft.com/office/drawing/2014/main" id="{ADF17BC1-06CE-42EA-A970-31A7ED871AA4}"/>
              </a:ext>
            </a:extLst>
          </p:cNvPr>
          <p:cNvSpPr>
            <a:spLocks noGrp="1"/>
          </p:cNvSpPr>
          <p:nvPr>
            <p:ph type="subTitle" idx="1" hasCustomPrompt="1"/>
          </p:nvPr>
        </p:nvSpPr>
        <p:spPr>
          <a:xfrm>
            <a:off x="7002130" y="4484691"/>
            <a:ext cx="4540440" cy="503167"/>
          </a:xfrm>
        </p:spPr>
        <p:txBody>
          <a:bodyPr>
            <a:noAutofit/>
          </a:bodyPr>
          <a:lstStyle>
            <a:lvl1pPr marL="0" indent="0" algn="l">
              <a:buNone/>
              <a:defRPr sz="1600" b="0"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email</a:t>
            </a:r>
            <a:endParaRPr lang="en-IN" dirty="0"/>
          </a:p>
        </p:txBody>
      </p:sp>
      <p:sp>
        <p:nvSpPr>
          <p:cNvPr id="22" name="Text Placeholder 6">
            <a:extLst>
              <a:ext uri="{FF2B5EF4-FFF2-40B4-BE49-F238E27FC236}">
                <a16:creationId xmlns:a16="http://schemas.microsoft.com/office/drawing/2014/main" id="{7035F1B3-4E91-44FF-B4E7-E5D87C7A034C}"/>
              </a:ext>
            </a:extLst>
          </p:cNvPr>
          <p:cNvSpPr>
            <a:spLocks noGrp="1"/>
          </p:cNvSpPr>
          <p:nvPr>
            <p:ph type="body" sz="quarter" idx="11" hasCustomPrompt="1"/>
          </p:nvPr>
        </p:nvSpPr>
        <p:spPr>
          <a:xfrm>
            <a:off x="7002320" y="5012635"/>
            <a:ext cx="4533900" cy="503238"/>
          </a:xfrm>
        </p:spPr>
        <p:txBody>
          <a:bodyPr vert="horz" lIns="91440" tIns="45720" rIns="91440" bIns="45720" rtlCol="0">
            <a:noAutofit/>
          </a:bodyPr>
          <a:lstStyle>
            <a:lvl1pPr marL="0" indent="0">
              <a:buNone/>
              <a:defRPr lang="en-US" sz="1600" b="0" cap="all" baseline="0" dirty="0" smtClean="0">
                <a:solidFill>
                  <a:schemeClr val="bg1"/>
                </a:solidFill>
              </a:defRPr>
            </a:lvl1pPr>
          </a:lstStyle>
          <a:p>
            <a:pPr marL="228600" lvl="0" indent="-228600"/>
            <a:r>
              <a:rPr lang="en-US" dirty="0"/>
              <a:t>Website </a:t>
            </a:r>
            <a:r>
              <a:rPr lang="en-US" dirty="0" err="1"/>
              <a:t>url</a:t>
            </a:r>
            <a:r>
              <a:rPr lang="en-US" dirty="0"/>
              <a:t> here</a:t>
            </a:r>
          </a:p>
        </p:txBody>
      </p:sp>
      <p:sp>
        <p:nvSpPr>
          <p:cNvPr id="18" name="Title 1">
            <a:extLst>
              <a:ext uri="{FF2B5EF4-FFF2-40B4-BE49-F238E27FC236}">
                <a16:creationId xmlns:a16="http://schemas.microsoft.com/office/drawing/2014/main" id="{525B5135-F466-4A63-A42C-3BB2BAA7D24D}"/>
              </a:ext>
            </a:extLst>
          </p:cNvPr>
          <p:cNvSpPr>
            <a:spLocks noGrp="1"/>
          </p:cNvSpPr>
          <p:nvPr>
            <p:ph type="title"/>
          </p:nvPr>
        </p:nvSpPr>
        <p:spPr>
          <a:xfrm>
            <a:off x="6469778" y="3158641"/>
            <a:ext cx="5011410" cy="921807"/>
          </a:xfrm>
          <a:noFill/>
        </p:spPr>
        <p:txBody>
          <a:bodyPr wrap="square" rtlCol="0">
            <a:noAutofit/>
          </a:bodyPr>
          <a:lstStyle>
            <a:lvl1pPr>
              <a:defRPr lang="en-US" sz="6000" b="1" cap="all" baseline="0" dirty="0">
                <a:solidFill>
                  <a:schemeClr val="bg1"/>
                </a:solidFill>
                <a:ea typeface="+mn-ea"/>
                <a:cs typeface="+mn-cs"/>
              </a:defRPr>
            </a:lvl1pPr>
          </a:lstStyle>
          <a:p>
            <a:pPr marL="0" lvl="0"/>
            <a:r>
              <a:rPr lang="en-US"/>
              <a:t>Click to edit Master title style</a:t>
            </a:r>
            <a:endParaRPr lang="en-US" dirty="0"/>
          </a:p>
        </p:txBody>
      </p:sp>
    </p:spTree>
    <p:extLst>
      <p:ext uri="{BB962C8B-B14F-4D97-AF65-F5344CB8AC3E}">
        <p14:creationId xmlns:p14="http://schemas.microsoft.com/office/powerpoint/2010/main" val="810107028"/>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pos="7333">
          <p15:clr>
            <a:srgbClr val="FBAE40"/>
          </p15:clr>
        </p15:guide>
        <p15:guide id="4" pos="36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6299464-ED20-4919-8B3A-2CFAE8DA2347}"/>
              </a:ext>
            </a:extLst>
          </p:cNvPr>
          <p:cNvSpPr/>
          <p:nvPr userDrawn="1"/>
        </p:nvSpPr>
        <p:spPr>
          <a:xfrm>
            <a:off x="0" y="0"/>
            <a:ext cx="1219200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Oval 5">
            <a:extLst>
              <a:ext uri="{FF2B5EF4-FFF2-40B4-BE49-F238E27FC236}">
                <a16:creationId xmlns:a16="http://schemas.microsoft.com/office/drawing/2014/main" id="{1F54E98B-AC75-484D-9121-68498EB888AA}"/>
              </a:ext>
            </a:extLst>
          </p:cNvPr>
          <p:cNvSpPr/>
          <p:nvPr userDrawn="1"/>
        </p:nvSpPr>
        <p:spPr>
          <a:xfrm>
            <a:off x="754010" y="708293"/>
            <a:ext cx="5334029" cy="5334029"/>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456FD49-C258-4333-9422-358C976A341C}"/>
              </a:ext>
            </a:extLst>
          </p:cNvPr>
          <p:cNvSpPr>
            <a:spLocks noGrp="1"/>
          </p:cNvSpPr>
          <p:nvPr>
            <p:ph type="ctrTitle" hasCustomPrompt="1"/>
          </p:nvPr>
        </p:nvSpPr>
        <p:spPr>
          <a:xfrm>
            <a:off x="6343650" y="2173288"/>
            <a:ext cx="5143500" cy="2090808"/>
          </a:xfrm>
        </p:spPr>
        <p:txBody>
          <a:bodyPr anchor="b">
            <a:noAutofit/>
          </a:bodyPr>
          <a:lstStyle>
            <a:lvl1pPr algn="l">
              <a:defRPr sz="5400" b="1" cap="all" baseline="0">
                <a:solidFill>
                  <a:schemeClr val="bg1"/>
                </a:solidFill>
                <a:latin typeface="+mj-lt"/>
              </a:defRPr>
            </a:lvl1pPr>
          </a:lstStyle>
          <a:p>
            <a:r>
              <a:rPr lang="en-US" dirty="0"/>
              <a:t>Title comes here</a:t>
            </a:r>
            <a:endParaRPr lang="en-IN" dirty="0"/>
          </a:p>
        </p:txBody>
      </p:sp>
      <p:sp>
        <p:nvSpPr>
          <p:cNvPr id="3" name="Subtitle 2">
            <a:extLst>
              <a:ext uri="{FF2B5EF4-FFF2-40B4-BE49-F238E27FC236}">
                <a16:creationId xmlns:a16="http://schemas.microsoft.com/office/drawing/2014/main" id="{59758E15-A93D-4FB9-843D-1490E27A151B}"/>
              </a:ext>
            </a:extLst>
          </p:cNvPr>
          <p:cNvSpPr>
            <a:spLocks noGrp="1"/>
          </p:cNvSpPr>
          <p:nvPr>
            <p:ph type="subTitle" idx="1"/>
          </p:nvPr>
        </p:nvSpPr>
        <p:spPr>
          <a:xfrm>
            <a:off x="6343650" y="4279971"/>
            <a:ext cx="5143500" cy="503167"/>
          </a:xfrm>
        </p:spPr>
        <p:txBody>
          <a:bodyPr>
            <a:noAutofit/>
          </a:bodyPr>
          <a:lstStyle>
            <a:lvl1pPr marL="0" indent="0" algn="l">
              <a:buNone/>
              <a:defRPr sz="1800" b="0"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grpSp>
      <p:pic>
        <p:nvPicPr>
          <p:cNvPr id="9" name="Picture 8">
            <a:extLst>
              <a:ext uri="{FF2B5EF4-FFF2-40B4-BE49-F238E27FC236}">
                <a16:creationId xmlns:a16="http://schemas.microsoft.com/office/drawing/2014/main" id="{4FE28ACC-E44C-4381-B768-0310810E78D2}"/>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015850" y="391862"/>
            <a:ext cx="1745251" cy="673365"/>
          </a:xfrm>
          <a:prstGeom prst="rect">
            <a:avLst/>
          </a:prstGeom>
        </p:spPr>
      </p:pic>
      <p:cxnSp>
        <p:nvCxnSpPr>
          <p:cNvPr id="5" name="Straight Connector 4">
            <a:extLst>
              <a:ext uri="{FF2B5EF4-FFF2-40B4-BE49-F238E27FC236}">
                <a16:creationId xmlns:a16="http://schemas.microsoft.com/office/drawing/2014/main" id="{819AFA09-F4B1-493D-BCAD-FF30C20CD1AA}"/>
              </a:ext>
            </a:extLst>
          </p:cNvPr>
          <p:cNvCxnSpPr/>
          <p:nvPr userDrawn="1"/>
        </p:nvCxnSpPr>
        <p:spPr>
          <a:xfrm>
            <a:off x="6469778" y="4233582"/>
            <a:ext cx="253233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9057881"/>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pos="7333">
          <p15:clr>
            <a:srgbClr val="FBAE40"/>
          </p15:clr>
        </p15:guide>
        <p15:guide id="4" pos="36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9087E09-D75F-4E26-B01E-A1A09BA2EA70}"/>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AF7A70B7-7ADE-4E0B-B956-363B0B1AA613}"/>
              </a:ext>
            </a:extLst>
          </p:cNvPr>
          <p:cNvSpPr>
            <a:spLocks noGrp="1"/>
          </p:cNvSpPr>
          <p:nvPr>
            <p:ph type="title"/>
          </p:nvPr>
        </p:nvSpPr>
        <p:spPr>
          <a:xfrm>
            <a:off x="831850" y="182563"/>
            <a:ext cx="10515600" cy="940181"/>
          </a:xfrm>
        </p:spPr>
        <p:txBody>
          <a:bodyPr anchor="b">
            <a:noAutofit/>
          </a:bodyPr>
          <a:lstStyle>
            <a:lvl1pPr algn="ctr">
              <a:defRPr sz="4000" b="1" cap="all" baseline="0">
                <a:solidFill>
                  <a:schemeClr val="bg1"/>
                </a:solidFill>
              </a:defRPr>
            </a:lvl1pPr>
          </a:lstStyle>
          <a:p>
            <a:r>
              <a:rPr lang="en-US"/>
              <a:t>Click to edit Master title style</a:t>
            </a:r>
            <a:endParaRPr lang="en-IN" dirty="0"/>
          </a:p>
        </p:txBody>
      </p:sp>
      <p:pic>
        <p:nvPicPr>
          <p:cNvPr id="8" name="Picture 7">
            <a:extLst>
              <a:ext uri="{FF2B5EF4-FFF2-40B4-BE49-F238E27FC236}">
                <a16:creationId xmlns:a16="http://schemas.microsoft.com/office/drawing/2014/main" id="{25FC40B0-ED27-47E5-A3C2-32A8418567EE}"/>
              </a:ext>
            </a:extLst>
          </p:cNvPr>
          <p:cNvPicPr>
            <a:picLocks noChangeAspect="1"/>
          </p:cNvPicPr>
          <p:nvPr userDrawn="1"/>
        </p:nvPicPr>
        <p:blipFill>
          <a:blip r:embed="rId2">
            <a:biLevel thresh="25000"/>
            <a:extLst>
              <a:ext uri="{28A0092B-C50C-407E-A947-70E740481C1C}">
                <a14:useLocalDpi xmlns:a14="http://schemas.microsoft.com/office/drawing/2010/main"/>
              </a:ext>
            </a:extLst>
          </a:blip>
          <a:stretch>
            <a:fillRect/>
          </a:stretch>
        </p:blipFill>
        <p:spPr>
          <a:xfrm>
            <a:off x="469638" y="6260507"/>
            <a:ext cx="1075427" cy="414929"/>
          </a:xfrm>
          <a:prstGeom prst="rect">
            <a:avLst/>
          </a:prstGeom>
        </p:spPr>
      </p:pic>
      <p:sp>
        <p:nvSpPr>
          <p:cNvPr id="11" name="Oval 10">
            <a:extLst>
              <a:ext uri="{FF2B5EF4-FFF2-40B4-BE49-F238E27FC236}">
                <a16:creationId xmlns:a16="http://schemas.microsoft.com/office/drawing/2014/main" id="{8931D2A9-0B92-4197-8802-80424C14EA7E}"/>
              </a:ext>
            </a:extLst>
          </p:cNvPr>
          <p:cNvSpPr/>
          <p:nvPr userDrawn="1"/>
        </p:nvSpPr>
        <p:spPr>
          <a:xfrm>
            <a:off x="11371669" y="6409397"/>
            <a:ext cx="280051" cy="28005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Slide Number Placeholder 5">
            <a:extLst>
              <a:ext uri="{FF2B5EF4-FFF2-40B4-BE49-F238E27FC236}">
                <a16:creationId xmlns:a16="http://schemas.microsoft.com/office/drawing/2014/main" id="{533B74B0-30B9-45C2-9AE6-45D1978AAFAE}"/>
              </a:ext>
            </a:extLst>
          </p:cNvPr>
          <p:cNvSpPr>
            <a:spLocks noGrp="1"/>
          </p:cNvSpPr>
          <p:nvPr>
            <p:ph type="sldNum" sz="quarter" idx="12"/>
          </p:nvPr>
        </p:nvSpPr>
        <p:spPr>
          <a:xfrm>
            <a:off x="11363696" y="6455739"/>
            <a:ext cx="294460" cy="187367"/>
          </a:xfrm>
        </p:spPr>
        <p:txBody>
          <a:bodyPr lIns="0" tIns="0" rIns="0" bIns="0"/>
          <a:lstStyle>
            <a:lvl1pPr algn="ctr">
              <a:defRPr sz="900">
                <a:solidFill>
                  <a:srgbClr val="2C567A"/>
                </a:solidFill>
                <a:latin typeface="+mn-lt"/>
              </a:defRPr>
            </a:lvl1pPr>
          </a:lstStyle>
          <a:p>
            <a:fld id="{9EC71654-96A5-4280-94F3-931C61A9F92C}" type="slidenum">
              <a:rPr lang="en-IN" smtClean="0"/>
              <a:pPr/>
              <a:t>‹#›</a:t>
            </a:fld>
            <a:endParaRPr lang="en-IN" dirty="0"/>
          </a:p>
        </p:txBody>
      </p:sp>
      <p:grpSp>
        <p:nvGrpSpPr>
          <p:cNvPr id="4" name="Group 3">
            <a:extLst>
              <a:ext uri="{FF2B5EF4-FFF2-40B4-BE49-F238E27FC236}">
                <a16:creationId xmlns:a16="http://schemas.microsoft.com/office/drawing/2014/main" id="{AD5251EA-F450-4DD1-995B-DC89513424C8}"/>
              </a:ext>
            </a:extLst>
          </p:cNvPr>
          <p:cNvGrpSpPr/>
          <p:nvPr userDrawn="1"/>
        </p:nvGrpSpPr>
        <p:grpSpPr>
          <a:xfrm rot="16200000">
            <a:off x="1637386" y="1473117"/>
            <a:ext cx="8917229" cy="10769768"/>
            <a:chOff x="-1728305" y="-2049517"/>
            <a:chExt cx="8917229" cy="10769768"/>
          </a:xfrm>
        </p:grpSpPr>
        <p:sp>
          <p:nvSpPr>
            <p:cNvPr id="17" name="Oval 16">
              <a:extLst>
                <a:ext uri="{FF2B5EF4-FFF2-40B4-BE49-F238E27FC236}">
                  <a16:creationId xmlns:a16="http://schemas.microsoft.com/office/drawing/2014/main" id="{44882F4E-E8C8-46FE-A9C8-7B79782767F6}"/>
                </a:ext>
              </a:extLst>
            </p:cNvPr>
            <p:cNvSpPr/>
            <p:nvPr userDrawn="1"/>
          </p:nvSpPr>
          <p:spPr>
            <a:xfrm>
              <a:off x="754010" y="708293"/>
              <a:ext cx="5334029" cy="5334029"/>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8" name="Group 17">
              <a:extLst>
                <a:ext uri="{FF2B5EF4-FFF2-40B4-BE49-F238E27FC236}">
                  <a16:creationId xmlns:a16="http://schemas.microsoft.com/office/drawing/2014/main" id="{965CD13B-04FB-40D5-AF62-2F43CF49BA9B}"/>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9" name="Freeform 5">
                <a:extLst>
                  <a:ext uri="{FF2B5EF4-FFF2-40B4-BE49-F238E27FC236}">
                    <a16:creationId xmlns:a16="http://schemas.microsoft.com/office/drawing/2014/main" id="{01876F8F-C11E-4FB2-8150-1F0602752F97}"/>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20" name="Freeform 6">
                <a:extLst>
                  <a:ext uri="{FF2B5EF4-FFF2-40B4-BE49-F238E27FC236}">
                    <a16:creationId xmlns:a16="http://schemas.microsoft.com/office/drawing/2014/main" id="{08A1D05F-5F61-4156-8C83-1A002AA1E886}"/>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grpSp>
      </p:grpSp>
      <p:sp>
        <p:nvSpPr>
          <p:cNvPr id="21" name="Text Placeholder 2">
            <a:extLst>
              <a:ext uri="{FF2B5EF4-FFF2-40B4-BE49-F238E27FC236}">
                <a16:creationId xmlns:a16="http://schemas.microsoft.com/office/drawing/2014/main" id="{4D77C47B-CC1E-41DA-9146-5DFD63065491}"/>
              </a:ext>
            </a:extLst>
          </p:cNvPr>
          <p:cNvSpPr>
            <a:spLocks noGrp="1"/>
          </p:cNvSpPr>
          <p:nvPr>
            <p:ph type="body" idx="1"/>
          </p:nvPr>
        </p:nvSpPr>
        <p:spPr>
          <a:xfrm>
            <a:off x="831850" y="1153348"/>
            <a:ext cx="10515600" cy="648543"/>
          </a:xfrm>
        </p:spPr>
        <p:txBody>
          <a:bodyPr>
            <a:normAutofit/>
          </a:bodyPr>
          <a:lstStyle>
            <a:lvl1pPr marL="0" indent="0" algn="ctr">
              <a:buNone/>
              <a:defRPr sz="18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4226544123"/>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60E0B501-22AA-4685-BE9B-A267F6F675A7}"/>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24" name="Freeform 5">
              <a:extLst>
                <a:ext uri="{FF2B5EF4-FFF2-40B4-BE49-F238E27FC236}">
                  <a16:creationId xmlns:a16="http://schemas.microsoft.com/office/drawing/2014/main" id="{5D0E179E-CA3D-4874-9ACD-F8990F48F4BF}"/>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25" name="Freeform 6">
              <a:extLst>
                <a:ext uri="{FF2B5EF4-FFF2-40B4-BE49-F238E27FC236}">
                  <a16:creationId xmlns:a16="http://schemas.microsoft.com/office/drawing/2014/main" id="{A9C53936-B93A-4CF6-8766-2FA93ACFEBE3}"/>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26" name="Freeform 7">
              <a:extLst>
                <a:ext uri="{FF2B5EF4-FFF2-40B4-BE49-F238E27FC236}">
                  <a16:creationId xmlns:a16="http://schemas.microsoft.com/office/drawing/2014/main" id="{5776DEA2-5422-4F51-B359-652B71274D31}"/>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gr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IN" smtClean="0"/>
              <a:pPr/>
              <a:t>‹#›</a:t>
            </a:fld>
            <a:endParaRPr lang="en-IN" dirty="0"/>
          </a:p>
        </p:txBody>
      </p:sp>
      <p:sp>
        <p:nvSpPr>
          <p:cNvPr id="27" name="Content Placeholder 2">
            <a:extLst>
              <a:ext uri="{FF2B5EF4-FFF2-40B4-BE49-F238E27FC236}">
                <a16:creationId xmlns:a16="http://schemas.microsoft.com/office/drawing/2014/main" id="{1A1F33A2-66F7-4D85-99DD-7B00F265AC6D}"/>
              </a:ext>
            </a:extLst>
          </p:cNvPr>
          <p:cNvSpPr>
            <a:spLocks noGrp="1"/>
          </p:cNvSpPr>
          <p:nvPr>
            <p:ph idx="1"/>
          </p:nvPr>
        </p:nvSpPr>
        <p:spPr>
          <a:xfrm>
            <a:off x="515938" y="1825625"/>
            <a:ext cx="10837862"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2" name="Picture 11">
            <a:extLst>
              <a:ext uri="{FF2B5EF4-FFF2-40B4-BE49-F238E27FC236}">
                <a16:creationId xmlns:a16="http://schemas.microsoft.com/office/drawing/2014/main" id="{EC2DFD46-BF74-47BA-A496-92ED1979C360}"/>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13" name="Title 1">
            <a:extLst>
              <a:ext uri="{FF2B5EF4-FFF2-40B4-BE49-F238E27FC236}">
                <a16:creationId xmlns:a16="http://schemas.microsoft.com/office/drawing/2014/main" id="{EF788279-D710-447A-9E71-4D1344575691}"/>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a:t>Click to edit Master title style</a:t>
            </a:r>
            <a:endParaRPr lang="en-IN"/>
          </a:p>
        </p:txBody>
      </p:sp>
    </p:spTree>
    <p:extLst>
      <p:ext uri="{BB962C8B-B14F-4D97-AF65-F5344CB8AC3E}">
        <p14:creationId xmlns:p14="http://schemas.microsoft.com/office/powerpoint/2010/main" val="37897589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C2A6B906-ACDA-40FD-8AC8-0B693AB12796}"/>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19" name="Freeform 5">
              <a:extLst>
                <a:ext uri="{FF2B5EF4-FFF2-40B4-BE49-F238E27FC236}">
                  <a16:creationId xmlns:a16="http://schemas.microsoft.com/office/drawing/2014/main" id="{717F7366-5A99-4065-90C2-AE7DF5DD0F44}"/>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20" name="Freeform 6">
              <a:extLst>
                <a:ext uri="{FF2B5EF4-FFF2-40B4-BE49-F238E27FC236}">
                  <a16:creationId xmlns:a16="http://schemas.microsoft.com/office/drawing/2014/main" id="{90A089CA-63B9-4456-B0B1-17C75EBFB982}"/>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22" name="Freeform 7">
              <a:extLst>
                <a:ext uri="{FF2B5EF4-FFF2-40B4-BE49-F238E27FC236}">
                  <a16:creationId xmlns:a16="http://schemas.microsoft.com/office/drawing/2014/main" id="{8D36B2D1-BCFE-43FC-8743-7B7A30E1AD5D}"/>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gr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IN" smtClean="0"/>
              <a:pPr/>
              <a:t>‹#›</a:t>
            </a:fld>
            <a:endParaRPr lang="en-IN" dirty="0"/>
          </a:p>
        </p:txBody>
      </p:sp>
      <p:sp>
        <p:nvSpPr>
          <p:cNvPr id="14" name="Content Placeholder 2">
            <a:extLst>
              <a:ext uri="{FF2B5EF4-FFF2-40B4-BE49-F238E27FC236}">
                <a16:creationId xmlns:a16="http://schemas.microsoft.com/office/drawing/2014/main" id="{079DA8F4-EDD3-4D62-A90B-8C3C1AFB0083}"/>
              </a:ext>
            </a:extLst>
          </p:cNvPr>
          <p:cNvSpPr>
            <a:spLocks noGrp="1"/>
          </p:cNvSpPr>
          <p:nvPr>
            <p:ph sz="half" idx="1"/>
          </p:nvPr>
        </p:nvSpPr>
        <p:spPr>
          <a:xfrm>
            <a:off x="515938" y="1825625"/>
            <a:ext cx="5503862"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3">
            <a:extLst>
              <a:ext uri="{FF2B5EF4-FFF2-40B4-BE49-F238E27FC236}">
                <a16:creationId xmlns:a16="http://schemas.microsoft.com/office/drawing/2014/main" id="{DA0DA994-B4A9-447A-BEBF-3EA31D3755A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13" name="Picture 12">
            <a:extLst>
              <a:ext uri="{FF2B5EF4-FFF2-40B4-BE49-F238E27FC236}">
                <a16:creationId xmlns:a16="http://schemas.microsoft.com/office/drawing/2014/main" id="{332150F9-14BF-4DCB-884D-49596914C290}"/>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21" name="Title 1">
            <a:extLst>
              <a:ext uri="{FF2B5EF4-FFF2-40B4-BE49-F238E27FC236}">
                <a16:creationId xmlns:a16="http://schemas.microsoft.com/office/drawing/2014/main" id="{19DEF115-82C2-4E9D-A22C-8DA561FB37B8}"/>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a:t>Click to edit Master title style</a:t>
            </a:r>
            <a:endParaRPr lang="en-IN"/>
          </a:p>
        </p:txBody>
      </p:sp>
    </p:spTree>
    <p:extLst>
      <p:ext uri="{BB962C8B-B14F-4D97-AF65-F5344CB8AC3E}">
        <p14:creationId xmlns:p14="http://schemas.microsoft.com/office/powerpoint/2010/main" val="20929342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616F52B4-215E-4237-893C-E22B23804744}"/>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22" name="Freeform 5">
              <a:extLst>
                <a:ext uri="{FF2B5EF4-FFF2-40B4-BE49-F238E27FC236}">
                  <a16:creationId xmlns:a16="http://schemas.microsoft.com/office/drawing/2014/main" id="{B7C40C77-B795-4B07-B92D-2E8A56635773}"/>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23" name="Freeform 6">
              <a:extLst>
                <a:ext uri="{FF2B5EF4-FFF2-40B4-BE49-F238E27FC236}">
                  <a16:creationId xmlns:a16="http://schemas.microsoft.com/office/drawing/2014/main" id="{6E703A1E-5F10-4BB5-9D52-77CB6F5994C0}"/>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24" name="Freeform 7">
              <a:extLst>
                <a:ext uri="{FF2B5EF4-FFF2-40B4-BE49-F238E27FC236}">
                  <a16:creationId xmlns:a16="http://schemas.microsoft.com/office/drawing/2014/main" id="{22CEE04C-09CE-41CF-937D-EC2D3C23ECC6}"/>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gr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IN" smtClean="0"/>
              <a:pPr/>
              <a:t>‹#›</a:t>
            </a:fld>
            <a:endParaRPr lang="en-IN" dirty="0"/>
          </a:p>
        </p:txBody>
      </p:sp>
      <p:sp>
        <p:nvSpPr>
          <p:cNvPr id="14" name="Text Placeholder 2">
            <a:extLst>
              <a:ext uri="{FF2B5EF4-FFF2-40B4-BE49-F238E27FC236}">
                <a16:creationId xmlns:a16="http://schemas.microsoft.com/office/drawing/2014/main" id="{774CF4BA-8DCB-42CF-A2C4-D6AF95EE3F54}"/>
              </a:ext>
            </a:extLst>
          </p:cNvPr>
          <p:cNvSpPr>
            <a:spLocks noGrp="1"/>
          </p:cNvSpPr>
          <p:nvPr>
            <p:ph type="body" idx="1"/>
          </p:nvPr>
        </p:nvSpPr>
        <p:spPr>
          <a:xfrm>
            <a:off x="515938" y="1681163"/>
            <a:ext cx="5157787" cy="82391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7" name="Content Placeholder 3">
            <a:extLst>
              <a:ext uri="{FF2B5EF4-FFF2-40B4-BE49-F238E27FC236}">
                <a16:creationId xmlns:a16="http://schemas.microsoft.com/office/drawing/2014/main" id="{67BA8B6E-A28D-4658-8C91-6CA7BD539B85}"/>
              </a:ext>
            </a:extLst>
          </p:cNvPr>
          <p:cNvSpPr>
            <a:spLocks noGrp="1"/>
          </p:cNvSpPr>
          <p:nvPr>
            <p:ph sz="half" idx="2"/>
          </p:nvPr>
        </p:nvSpPr>
        <p:spPr>
          <a:xfrm>
            <a:off x="51593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Text Placeholder 4">
            <a:extLst>
              <a:ext uri="{FF2B5EF4-FFF2-40B4-BE49-F238E27FC236}">
                <a16:creationId xmlns:a16="http://schemas.microsoft.com/office/drawing/2014/main" id="{F73B3215-82DB-4DBF-9E77-3AE2308C6920}"/>
              </a:ext>
            </a:extLst>
          </p:cNvPr>
          <p:cNvSpPr>
            <a:spLocks noGrp="1"/>
          </p:cNvSpPr>
          <p:nvPr>
            <p:ph type="body" sz="quarter" idx="3"/>
          </p:nvPr>
        </p:nvSpPr>
        <p:spPr>
          <a:xfrm>
            <a:off x="6172200" y="1681163"/>
            <a:ext cx="5183188" cy="823912"/>
          </a:xfrm>
        </p:spPr>
        <p:txBody>
          <a:bodyPr anchor="b"/>
          <a:lstStyle>
            <a:lvl1pPr marL="0" indent="0">
              <a:buNone/>
              <a:defRPr sz="2400" b="1">
                <a:solidFill>
                  <a:schemeClr val="accent5"/>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Content Placeholder 5">
            <a:extLst>
              <a:ext uri="{FF2B5EF4-FFF2-40B4-BE49-F238E27FC236}">
                <a16:creationId xmlns:a16="http://schemas.microsoft.com/office/drawing/2014/main" id="{8DFD34E8-36CC-4FFE-926B-C170208FEDB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21" name="Picture 20">
            <a:extLst>
              <a:ext uri="{FF2B5EF4-FFF2-40B4-BE49-F238E27FC236}">
                <a16:creationId xmlns:a16="http://schemas.microsoft.com/office/drawing/2014/main" id="{03383C6B-3BE4-4380-AF26-1C21492FCE8A}"/>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25" name="Title 1">
            <a:extLst>
              <a:ext uri="{FF2B5EF4-FFF2-40B4-BE49-F238E27FC236}">
                <a16:creationId xmlns:a16="http://schemas.microsoft.com/office/drawing/2014/main" id="{AE3770E9-CB74-47B0-8229-91F6F756015E}"/>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a:t>Click to edit Master title style</a:t>
            </a:r>
            <a:endParaRPr lang="en-IN"/>
          </a:p>
        </p:txBody>
      </p:sp>
    </p:spTree>
    <p:extLst>
      <p:ext uri="{BB962C8B-B14F-4D97-AF65-F5344CB8AC3E}">
        <p14:creationId xmlns:p14="http://schemas.microsoft.com/office/powerpoint/2010/main" val="24617946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C57825D7-DD33-4B70-BBBE-D46E7A5352EC}"/>
              </a:ext>
            </a:extLst>
          </p:cNvPr>
          <p:cNvSpPr>
            <a:spLocks noGrp="1"/>
          </p:cNvSpPr>
          <p:nvPr>
            <p:ph type="pic" idx="1"/>
          </p:nvPr>
        </p:nvSpPr>
        <p:spPr>
          <a:xfrm>
            <a:off x="6096000" y="768485"/>
            <a:ext cx="5305662" cy="5305662"/>
          </a:xfrm>
          <a:custGeom>
            <a:avLst/>
            <a:gdLst>
              <a:gd name="connsiteX0" fmla="*/ 2652831 w 5305662"/>
              <a:gd name="connsiteY0" fmla="*/ 0 h 5305662"/>
              <a:gd name="connsiteX1" fmla="*/ 5305662 w 5305662"/>
              <a:gd name="connsiteY1" fmla="*/ 2652831 h 5305662"/>
              <a:gd name="connsiteX2" fmla="*/ 2652831 w 5305662"/>
              <a:gd name="connsiteY2" fmla="*/ 5305662 h 5305662"/>
              <a:gd name="connsiteX3" fmla="*/ 0 w 5305662"/>
              <a:gd name="connsiteY3" fmla="*/ 2652831 h 5305662"/>
              <a:gd name="connsiteX4" fmla="*/ 2652831 w 5305662"/>
              <a:gd name="connsiteY4" fmla="*/ 0 h 53056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05662" h="5305662">
                <a:moveTo>
                  <a:pt x="2652831" y="0"/>
                </a:moveTo>
                <a:cubicBezTo>
                  <a:pt x="4117949" y="0"/>
                  <a:pt x="5305662" y="1187713"/>
                  <a:pt x="5305662" y="2652831"/>
                </a:cubicBezTo>
                <a:cubicBezTo>
                  <a:pt x="5305662" y="4117949"/>
                  <a:pt x="4117949" y="5305662"/>
                  <a:pt x="2652831" y="5305662"/>
                </a:cubicBezTo>
                <a:cubicBezTo>
                  <a:pt x="1187713" y="5305662"/>
                  <a:pt x="0" y="4117949"/>
                  <a:pt x="0" y="2652831"/>
                </a:cubicBezTo>
                <a:cubicBezTo>
                  <a:pt x="0" y="1187713"/>
                  <a:pt x="1187713" y="0"/>
                  <a:pt x="2652831" y="0"/>
                </a:cubicBezTo>
                <a:close/>
              </a:path>
            </a:pathLst>
          </a:custGeom>
          <a:solidFill>
            <a:schemeClr val="bg2"/>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flipH="1">
            <a:off x="5400786" y="-2003509"/>
            <a:ext cx="8917229" cy="10769768"/>
            <a:chOff x="11114088" y="2241550"/>
            <a:chExt cx="1905000" cy="2354263"/>
          </a:xfrm>
          <a:solidFill>
            <a:schemeClr val="bg2">
              <a:alpha val="91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grpSp>
      <p:sp>
        <p:nvSpPr>
          <p:cNvPr id="19" name="Title 1">
            <a:extLst>
              <a:ext uri="{FF2B5EF4-FFF2-40B4-BE49-F238E27FC236}">
                <a16:creationId xmlns:a16="http://schemas.microsoft.com/office/drawing/2014/main" id="{19A1397F-1946-4CBE-9EC5-159C3CBC78B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20" name="Text Placeholder 3">
            <a:extLst>
              <a:ext uri="{FF2B5EF4-FFF2-40B4-BE49-F238E27FC236}">
                <a16:creationId xmlns:a16="http://schemas.microsoft.com/office/drawing/2014/main" id="{C535F2AB-153E-44A9-97BE-00553BEC1770}"/>
              </a:ext>
            </a:extLst>
          </p:cNvPr>
          <p:cNvSpPr>
            <a:spLocks noGrp="1"/>
          </p:cNvSpPr>
          <p:nvPr>
            <p:ph type="body" sz="half" idx="2"/>
          </p:nvPr>
        </p:nvSpPr>
        <p:spPr>
          <a:xfrm>
            <a:off x="839788" y="2057400"/>
            <a:ext cx="3932237" cy="3811588"/>
          </a:xfrm>
        </p:spPr>
        <p:txBody>
          <a:bodyPr/>
          <a:lstStyle>
            <a:lvl1pPr marL="0" indent="0">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pic>
        <p:nvPicPr>
          <p:cNvPr id="8" name="Picture 7">
            <a:extLst>
              <a:ext uri="{FF2B5EF4-FFF2-40B4-BE49-F238E27FC236}">
                <a16:creationId xmlns:a16="http://schemas.microsoft.com/office/drawing/2014/main" id="{06298D65-1027-4897-A948-DCEEF8FC3D98}"/>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Tree>
    <p:extLst>
      <p:ext uri="{BB962C8B-B14F-4D97-AF65-F5344CB8AC3E}">
        <p14:creationId xmlns:p14="http://schemas.microsoft.com/office/powerpoint/2010/main" val="210718574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9F866E5C-B8AA-4805-B232-831BA01AAF16}"/>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20" name="Freeform 5">
              <a:extLst>
                <a:ext uri="{FF2B5EF4-FFF2-40B4-BE49-F238E27FC236}">
                  <a16:creationId xmlns:a16="http://schemas.microsoft.com/office/drawing/2014/main" id="{F98614F0-2DA3-4F29-8CB3-D61424AC8506}"/>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22" name="Freeform 6">
              <a:extLst>
                <a:ext uri="{FF2B5EF4-FFF2-40B4-BE49-F238E27FC236}">
                  <a16:creationId xmlns:a16="http://schemas.microsoft.com/office/drawing/2014/main" id="{66D52F08-13EC-4AB4-BB79-89A5395A03BF}"/>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23" name="Freeform 7">
              <a:extLst>
                <a:ext uri="{FF2B5EF4-FFF2-40B4-BE49-F238E27FC236}">
                  <a16:creationId xmlns:a16="http://schemas.microsoft.com/office/drawing/2014/main" id="{2544236D-8C3A-41EF-9A68-C84A8A7D0F5A}"/>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gr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IN" smtClean="0"/>
              <a:pPr/>
              <a:t>‹#›</a:t>
            </a:fld>
            <a:endParaRPr lang="en-IN" dirty="0"/>
          </a:p>
        </p:txBody>
      </p:sp>
      <p:sp>
        <p:nvSpPr>
          <p:cNvPr id="14" name="Title 1">
            <a:extLst>
              <a:ext uri="{FF2B5EF4-FFF2-40B4-BE49-F238E27FC236}">
                <a16:creationId xmlns:a16="http://schemas.microsoft.com/office/drawing/2014/main" id="{9009D5C6-6206-4291-8037-67DC025F0B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17" name="Text Placeholder 3">
            <a:extLst>
              <a:ext uri="{FF2B5EF4-FFF2-40B4-BE49-F238E27FC236}">
                <a16:creationId xmlns:a16="http://schemas.microsoft.com/office/drawing/2014/main" id="{BEB643FD-AA85-4A43-8EBD-AFD10DD987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18" name="Content Placeholder 2">
            <a:extLst>
              <a:ext uri="{FF2B5EF4-FFF2-40B4-BE49-F238E27FC236}">
                <a16:creationId xmlns:a16="http://schemas.microsoft.com/office/drawing/2014/main" id="{9001F313-F798-43BE-AFF0-A68C84C3640D}"/>
              </a:ext>
            </a:extLst>
          </p:cNvPr>
          <p:cNvSpPr>
            <a:spLocks noGrp="1"/>
          </p:cNvSpPr>
          <p:nvPr>
            <p:ph idx="1"/>
          </p:nvPr>
        </p:nvSpPr>
        <p:spPr>
          <a:xfrm>
            <a:off x="5183188" y="457201"/>
            <a:ext cx="6172200" cy="54038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13" name="Picture 12">
            <a:extLst>
              <a:ext uri="{FF2B5EF4-FFF2-40B4-BE49-F238E27FC236}">
                <a16:creationId xmlns:a16="http://schemas.microsoft.com/office/drawing/2014/main" id="{91881DEA-0ECB-4310-ADF5-4337ACB4338B}"/>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Tree>
    <p:extLst>
      <p:ext uri="{BB962C8B-B14F-4D97-AF65-F5344CB8AC3E}">
        <p14:creationId xmlns:p14="http://schemas.microsoft.com/office/powerpoint/2010/main" val="3025310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_0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6299464-ED20-4919-8B3A-2CFAE8DA2347}"/>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2456FD49-C258-4333-9422-358C976A341C}"/>
              </a:ext>
            </a:extLst>
          </p:cNvPr>
          <p:cNvSpPr>
            <a:spLocks noGrp="1"/>
          </p:cNvSpPr>
          <p:nvPr>
            <p:ph type="ctrTitle" hasCustomPrompt="1"/>
          </p:nvPr>
        </p:nvSpPr>
        <p:spPr>
          <a:xfrm>
            <a:off x="6343650" y="2173288"/>
            <a:ext cx="5143500" cy="2090808"/>
          </a:xfrm>
        </p:spPr>
        <p:txBody>
          <a:bodyPr anchor="b">
            <a:noAutofit/>
          </a:bodyPr>
          <a:lstStyle>
            <a:lvl1pPr algn="l">
              <a:defRPr sz="5400" b="1" cap="all" baseline="0">
                <a:solidFill>
                  <a:schemeClr val="bg1"/>
                </a:solidFill>
                <a:latin typeface="+mj-lt"/>
              </a:defRPr>
            </a:lvl1pPr>
          </a:lstStyle>
          <a:p>
            <a:r>
              <a:rPr lang="en-US" dirty="0"/>
              <a:t>Title comes here</a:t>
            </a:r>
            <a:endParaRPr lang="en-IN" dirty="0"/>
          </a:p>
        </p:txBody>
      </p:sp>
      <p:sp>
        <p:nvSpPr>
          <p:cNvPr id="3" name="Subtitle 2">
            <a:extLst>
              <a:ext uri="{FF2B5EF4-FFF2-40B4-BE49-F238E27FC236}">
                <a16:creationId xmlns:a16="http://schemas.microsoft.com/office/drawing/2014/main" id="{59758E15-A93D-4FB9-843D-1490E27A151B}"/>
              </a:ext>
            </a:extLst>
          </p:cNvPr>
          <p:cNvSpPr>
            <a:spLocks noGrp="1"/>
          </p:cNvSpPr>
          <p:nvPr>
            <p:ph type="subTitle" idx="1"/>
          </p:nvPr>
        </p:nvSpPr>
        <p:spPr>
          <a:xfrm>
            <a:off x="6343650" y="4279971"/>
            <a:ext cx="5143500" cy="503167"/>
          </a:xfrm>
        </p:spPr>
        <p:txBody>
          <a:bodyPr>
            <a:noAutofit/>
          </a:bodyPr>
          <a:lstStyle>
            <a:lvl1pPr marL="0" indent="0" algn="l">
              <a:buNone/>
              <a:defRPr sz="1800" b="0"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dirty="0"/>
          </a:p>
        </p:txBody>
      </p:sp>
      <p:sp>
        <p:nvSpPr>
          <p:cNvPr id="13" name="Picture Placeholder 12">
            <a:extLst>
              <a:ext uri="{FF2B5EF4-FFF2-40B4-BE49-F238E27FC236}">
                <a16:creationId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a:t>Click icon to add picture</a:t>
            </a:r>
            <a:endParaRPr lang="en-IN"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grpSp>
      <p:pic>
        <p:nvPicPr>
          <p:cNvPr id="9" name="Picture 8">
            <a:extLst>
              <a:ext uri="{FF2B5EF4-FFF2-40B4-BE49-F238E27FC236}">
                <a16:creationId xmlns:a16="http://schemas.microsoft.com/office/drawing/2014/main" id="{4FE28ACC-E44C-4381-B768-0310810E78D2}"/>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015850" y="391862"/>
            <a:ext cx="1745251" cy="673365"/>
          </a:xfrm>
          <a:prstGeom prst="rect">
            <a:avLst/>
          </a:prstGeom>
        </p:spPr>
      </p:pic>
      <p:cxnSp>
        <p:nvCxnSpPr>
          <p:cNvPr id="5" name="Straight Connector 4">
            <a:extLst>
              <a:ext uri="{FF2B5EF4-FFF2-40B4-BE49-F238E27FC236}">
                <a16:creationId xmlns:a16="http://schemas.microsoft.com/office/drawing/2014/main" id="{819AFA09-F4B1-493D-BCAD-FF30C20CD1AA}"/>
              </a:ext>
            </a:extLst>
          </p:cNvPr>
          <p:cNvCxnSpPr/>
          <p:nvPr userDrawn="1"/>
        </p:nvCxnSpPr>
        <p:spPr>
          <a:xfrm>
            <a:off x="6469778" y="4233582"/>
            <a:ext cx="253233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2140839"/>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pos="7333" userDrawn="1">
          <p15:clr>
            <a:srgbClr val="FBAE40"/>
          </p15:clr>
        </p15:guide>
        <p15:guide id="4" pos="36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9087E09-D75F-4E26-B01E-A1A09BA2EA70}"/>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AF7A70B7-7ADE-4E0B-B956-363B0B1AA613}"/>
              </a:ext>
            </a:extLst>
          </p:cNvPr>
          <p:cNvSpPr>
            <a:spLocks noGrp="1"/>
          </p:cNvSpPr>
          <p:nvPr>
            <p:ph type="title"/>
          </p:nvPr>
        </p:nvSpPr>
        <p:spPr>
          <a:xfrm>
            <a:off x="831850" y="182563"/>
            <a:ext cx="10515600" cy="940181"/>
          </a:xfrm>
        </p:spPr>
        <p:txBody>
          <a:bodyPr anchor="b">
            <a:noAutofit/>
          </a:bodyPr>
          <a:lstStyle>
            <a:lvl1pPr algn="ctr">
              <a:defRPr sz="4000" b="1" cap="all" baseline="0">
                <a:solidFill>
                  <a:schemeClr val="bg1"/>
                </a:solidFill>
              </a:defRPr>
            </a:lvl1pPr>
          </a:lstStyle>
          <a:p>
            <a:r>
              <a:rPr lang="en-US"/>
              <a:t>Click to edit Master title style</a:t>
            </a:r>
            <a:endParaRPr lang="en-IN" dirty="0"/>
          </a:p>
        </p:txBody>
      </p:sp>
      <p:sp>
        <p:nvSpPr>
          <p:cNvPr id="3" name="Text Placeholder 2">
            <a:extLst>
              <a:ext uri="{FF2B5EF4-FFF2-40B4-BE49-F238E27FC236}">
                <a16:creationId xmlns:a16="http://schemas.microsoft.com/office/drawing/2014/main" id="{4ACB5603-8A62-4D45-B6EF-0D7E2D5FC4F7}"/>
              </a:ext>
            </a:extLst>
          </p:cNvPr>
          <p:cNvSpPr>
            <a:spLocks noGrp="1"/>
          </p:cNvSpPr>
          <p:nvPr>
            <p:ph type="body" idx="1" hasCustomPrompt="1"/>
          </p:nvPr>
        </p:nvSpPr>
        <p:spPr>
          <a:xfrm>
            <a:off x="2139388" y="1154832"/>
            <a:ext cx="7900525" cy="764460"/>
          </a:xfrm>
        </p:spPr>
        <p:txBody>
          <a:bodyPr>
            <a:noAutofit/>
          </a:bodyPr>
          <a:lstStyle>
            <a:lvl1pPr marL="0" indent="0" algn="ctr">
              <a:buNone/>
              <a:defRPr sz="1800" cap="none" baseline="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Dummy Text Comes Here</a:t>
            </a:r>
          </a:p>
        </p:txBody>
      </p:sp>
      <p:pic>
        <p:nvPicPr>
          <p:cNvPr id="8" name="Picture 7">
            <a:extLst>
              <a:ext uri="{FF2B5EF4-FFF2-40B4-BE49-F238E27FC236}">
                <a16:creationId xmlns:a16="http://schemas.microsoft.com/office/drawing/2014/main" id="{25FC40B0-ED27-47E5-A3C2-32A8418567EE}"/>
              </a:ext>
            </a:extLst>
          </p:cNvPr>
          <p:cNvPicPr>
            <a:picLocks noChangeAspect="1"/>
          </p:cNvPicPr>
          <p:nvPr userDrawn="1"/>
        </p:nvPicPr>
        <p:blipFill>
          <a:blip r:embed="rId2">
            <a:biLevel thresh="25000"/>
            <a:extLst>
              <a:ext uri="{28A0092B-C50C-407E-A947-70E740481C1C}">
                <a14:useLocalDpi xmlns:a14="http://schemas.microsoft.com/office/drawing/2010/main"/>
              </a:ext>
            </a:extLst>
          </a:blip>
          <a:stretch>
            <a:fillRect/>
          </a:stretch>
        </p:blipFill>
        <p:spPr>
          <a:xfrm>
            <a:off x="469638" y="6260507"/>
            <a:ext cx="1075427" cy="414929"/>
          </a:xfrm>
          <a:prstGeom prst="rect">
            <a:avLst/>
          </a:prstGeom>
        </p:spPr>
      </p:pic>
      <p:sp>
        <p:nvSpPr>
          <p:cNvPr id="11" name="Oval 10">
            <a:extLst>
              <a:ext uri="{FF2B5EF4-FFF2-40B4-BE49-F238E27FC236}">
                <a16:creationId xmlns:a16="http://schemas.microsoft.com/office/drawing/2014/main" id="{8931D2A9-0B92-4197-8802-80424C14EA7E}"/>
              </a:ext>
            </a:extLst>
          </p:cNvPr>
          <p:cNvSpPr/>
          <p:nvPr userDrawn="1"/>
        </p:nvSpPr>
        <p:spPr>
          <a:xfrm>
            <a:off x="11371669" y="6409397"/>
            <a:ext cx="280051" cy="28005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Slide Number Placeholder 5">
            <a:extLst>
              <a:ext uri="{FF2B5EF4-FFF2-40B4-BE49-F238E27FC236}">
                <a16:creationId xmlns:a16="http://schemas.microsoft.com/office/drawing/2014/main" id="{533B74B0-30B9-45C2-9AE6-45D1978AAFAE}"/>
              </a:ext>
            </a:extLst>
          </p:cNvPr>
          <p:cNvSpPr>
            <a:spLocks noGrp="1"/>
          </p:cNvSpPr>
          <p:nvPr>
            <p:ph type="sldNum" sz="quarter" idx="12"/>
          </p:nvPr>
        </p:nvSpPr>
        <p:spPr>
          <a:xfrm>
            <a:off x="11363696" y="6455739"/>
            <a:ext cx="294460" cy="187367"/>
          </a:xfrm>
        </p:spPr>
        <p:txBody>
          <a:bodyPr lIns="0" tIns="0" rIns="0" bIns="0"/>
          <a:lstStyle>
            <a:lvl1pPr algn="ctr">
              <a:defRPr sz="900">
                <a:solidFill>
                  <a:srgbClr val="2C567A"/>
                </a:solidFill>
                <a:latin typeface="+mn-lt"/>
              </a:defRPr>
            </a:lvl1pPr>
          </a:lstStyle>
          <a:p>
            <a:fld id="{9EC71654-96A5-4280-94F3-931C61A9F92C}" type="slidenum">
              <a:rPr lang="en-IN" smtClean="0"/>
              <a:pPr/>
              <a:t>‹#›</a:t>
            </a:fld>
            <a:endParaRPr lang="en-IN" dirty="0"/>
          </a:p>
        </p:txBody>
      </p:sp>
      <p:sp>
        <p:nvSpPr>
          <p:cNvPr id="15" name="Picture Placeholder 14">
            <a:extLst>
              <a:ext uri="{FF2B5EF4-FFF2-40B4-BE49-F238E27FC236}">
                <a16:creationId xmlns:a16="http://schemas.microsoft.com/office/drawing/2014/main" id="{B5A30B6B-EEDB-4142-8138-D50F5A307D76}"/>
              </a:ext>
            </a:extLst>
          </p:cNvPr>
          <p:cNvSpPr>
            <a:spLocks noGrp="1"/>
          </p:cNvSpPr>
          <p:nvPr>
            <p:ph type="pic" sz="quarter" idx="13"/>
          </p:nvPr>
        </p:nvSpPr>
        <p:spPr>
          <a:xfrm>
            <a:off x="2993041" y="2270376"/>
            <a:ext cx="6206400" cy="4587625"/>
          </a:xfrm>
          <a:custGeom>
            <a:avLst/>
            <a:gdLst>
              <a:gd name="connsiteX0" fmla="*/ 3103200 w 6206400"/>
              <a:gd name="connsiteY0" fmla="*/ 0 h 4587625"/>
              <a:gd name="connsiteX1" fmla="*/ 6206400 w 6206400"/>
              <a:gd name="connsiteY1" fmla="*/ 3103200 h 4587625"/>
              <a:gd name="connsiteX2" fmla="*/ 5831861 w 6206400"/>
              <a:gd name="connsiteY2" fmla="*/ 4582370 h 4587625"/>
              <a:gd name="connsiteX3" fmla="*/ 5828668 w 6206400"/>
              <a:gd name="connsiteY3" fmla="*/ 4587625 h 4587625"/>
              <a:gd name="connsiteX4" fmla="*/ 377733 w 6206400"/>
              <a:gd name="connsiteY4" fmla="*/ 4587625 h 4587625"/>
              <a:gd name="connsiteX5" fmla="*/ 374540 w 6206400"/>
              <a:gd name="connsiteY5" fmla="*/ 4582370 h 4587625"/>
              <a:gd name="connsiteX6" fmla="*/ 0 w 6206400"/>
              <a:gd name="connsiteY6" fmla="*/ 3103200 h 4587625"/>
              <a:gd name="connsiteX7" fmla="*/ 3103200 w 6206400"/>
              <a:gd name="connsiteY7" fmla="*/ 0 h 458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06400" h="4587625">
                <a:moveTo>
                  <a:pt x="3103200" y="0"/>
                </a:moveTo>
                <a:cubicBezTo>
                  <a:pt x="4817050" y="0"/>
                  <a:pt x="6206400" y="1389350"/>
                  <a:pt x="6206400" y="3103200"/>
                </a:cubicBezTo>
                <a:cubicBezTo>
                  <a:pt x="6206400" y="3638778"/>
                  <a:pt x="6070721" y="4142667"/>
                  <a:pt x="5831861" y="4582370"/>
                </a:cubicBezTo>
                <a:lnTo>
                  <a:pt x="5828668" y="4587625"/>
                </a:lnTo>
                <a:lnTo>
                  <a:pt x="377733" y="4587625"/>
                </a:lnTo>
                <a:lnTo>
                  <a:pt x="374540" y="4582370"/>
                </a:lnTo>
                <a:cubicBezTo>
                  <a:pt x="135679" y="4142667"/>
                  <a:pt x="0" y="3638778"/>
                  <a:pt x="0" y="3103200"/>
                </a:cubicBezTo>
                <a:cubicBezTo>
                  <a:pt x="0" y="1389350"/>
                  <a:pt x="1389350" y="0"/>
                  <a:pt x="3103200" y="0"/>
                </a:cubicBezTo>
                <a:close/>
              </a:path>
            </a:pathLst>
          </a:custGeom>
          <a:solidFill>
            <a:schemeClr val="bg2"/>
          </a:solidFill>
        </p:spPr>
        <p:txBody>
          <a:bodyPr wrap="square" anchor="ctr">
            <a:noAutofit/>
          </a:bodyPr>
          <a:lstStyle>
            <a:lvl1pPr marL="0" indent="0" algn="ctr">
              <a:buNone/>
              <a:defRPr sz="2400"/>
            </a:lvl1pPr>
          </a:lstStyle>
          <a:p>
            <a:r>
              <a:rPr lang="en-US"/>
              <a:t>Click icon to add picture</a:t>
            </a:r>
            <a:endParaRPr lang="en-IN" dirty="0"/>
          </a:p>
        </p:txBody>
      </p:sp>
    </p:spTree>
    <p:extLst>
      <p:ext uri="{BB962C8B-B14F-4D97-AF65-F5344CB8AC3E}">
        <p14:creationId xmlns:p14="http://schemas.microsoft.com/office/powerpoint/2010/main" val="2750495570"/>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FEE9886-36F0-4E06-A3A6-D8F00B0665A1}"/>
              </a:ext>
            </a:extLst>
          </p:cNvPr>
          <p:cNvSpPr>
            <a:spLocks noGrp="1"/>
          </p:cNvSpPr>
          <p:nvPr>
            <p:ph idx="1"/>
          </p:nvPr>
        </p:nvSpPr>
        <p:spPr>
          <a:xfrm>
            <a:off x="538960" y="1825625"/>
            <a:ext cx="4914189" cy="4351338"/>
          </a:xfrm>
        </p:spPr>
        <p:txBody>
          <a:bodyPr lIns="0" tIns="0" rIns="0" bIns="0">
            <a:noAutofit/>
          </a:bodyPr>
          <a:lstStyle>
            <a:lvl1pPr>
              <a:defRPr sz="2400"/>
            </a:lvl1pPr>
            <a:lvl2pPr>
              <a:defRPr sz="2000"/>
            </a:lvl2pPr>
            <a:lvl3pPr>
              <a:defRPr sz="1800"/>
            </a:lvl3pPr>
            <a:lvl4pPr>
              <a:defRPr sz="1600"/>
            </a:lvl4pPr>
            <a:lvl5pPr>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pic>
        <p:nvPicPr>
          <p:cNvPr id="8" name="Picture 7">
            <a:extLst>
              <a:ext uri="{FF2B5EF4-FFF2-40B4-BE49-F238E27FC236}">
                <a16:creationId xmlns:a16="http://schemas.microsoft.com/office/drawing/2014/main" id="{676C557E-B5A7-4416-BCC0-5743550BF15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grpSp>
        <p:nvGrpSpPr>
          <p:cNvPr id="10" name="Group 9">
            <a:extLst>
              <a:ext uri="{FF2B5EF4-FFF2-40B4-BE49-F238E27FC236}">
                <a16:creationId xmlns:a16="http://schemas.microsoft.com/office/drawing/2014/main" id="{42E17FB3-B5C4-4B3A-A57B-C6493A9D0C66}"/>
              </a:ext>
            </a:extLst>
          </p:cNvPr>
          <p:cNvGrpSpPr/>
          <p:nvPr userDrawn="1"/>
        </p:nvGrpSpPr>
        <p:grpSpPr>
          <a:xfrm rot="8650774">
            <a:off x="5037655" y="4336093"/>
            <a:ext cx="1905000" cy="2354263"/>
            <a:chOff x="11114088" y="2241550"/>
            <a:chExt cx="1905000" cy="2354263"/>
          </a:xfrm>
          <a:solidFill>
            <a:schemeClr val="bg2"/>
          </a:solidFill>
        </p:grpSpPr>
        <p:sp>
          <p:nvSpPr>
            <p:cNvPr id="11" name="Freeform 5">
              <a:extLst>
                <a:ext uri="{FF2B5EF4-FFF2-40B4-BE49-F238E27FC236}">
                  <a16:creationId xmlns:a16="http://schemas.microsoft.com/office/drawing/2014/main" id="{DCA6C454-F761-4265-BB5E-DFD947CC3592}"/>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2" name="Freeform 6">
              <a:extLst>
                <a:ext uri="{FF2B5EF4-FFF2-40B4-BE49-F238E27FC236}">
                  <a16:creationId xmlns:a16="http://schemas.microsoft.com/office/drawing/2014/main" id="{6B853B2F-9E1C-4AC4-9344-8610498D5B52}"/>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3" name="Freeform 7">
              <a:extLst>
                <a:ext uri="{FF2B5EF4-FFF2-40B4-BE49-F238E27FC236}">
                  <a16:creationId xmlns:a16="http://schemas.microsoft.com/office/drawing/2014/main" id="{B7FCC84B-2235-4948-8277-8363DFC691A4}"/>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gr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IN" smtClean="0"/>
              <a:pPr/>
              <a:t>‹#›</a:t>
            </a:fld>
            <a:endParaRPr lang="en-IN" dirty="0"/>
          </a:p>
        </p:txBody>
      </p:sp>
      <p:sp>
        <p:nvSpPr>
          <p:cNvPr id="23" name="Picture Placeholder 22">
            <a:extLst>
              <a:ext uri="{FF2B5EF4-FFF2-40B4-BE49-F238E27FC236}">
                <a16:creationId xmlns:a16="http://schemas.microsoft.com/office/drawing/2014/main" id="{26619E66-5354-4D60-8529-27917AC037C0}"/>
              </a:ext>
            </a:extLst>
          </p:cNvPr>
          <p:cNvSpPr>
            <a:spLocks noGrp="1"/>
          </p:cNvSpPr>
          <p:nvPr>
            <p:ph type="pic" sz="quarter" idx="13"/>
          </p:nvPr>
        </p:nvSpPr>
        <p:spPr>
          <a:xfrm>
            <a:off x="5884648" y="0"/>
            <a:ext cx="6307353" cy="5780372"/>
          </a:xfrm>
          <a:custGeom>
            <a:avLst/>
            <a:gdLst>
              <a:gd name="connsiteX0" fmla="*/ 760444 w 6307353"/>
              <a:gd name="connsiteY0" fmla="*/ 0 h 5780372"/>
              <a:gd name="connsiteX1" fmla="*/ 6307353 w 6307353"/>
              <a:gd name="connsiteY1" fmla="*/ 0 h 5780372"/>
              <a:gd name="connsiteX2" fmla="*/ 6307353 w 6307353"/>
              <a:gd name="connsiteY2" fmla="*/ 4515612 h 5780372"/>
              <a:gd name="connsiteX3" fmla="*/ 6110746 w 6307353"/>
              <a:gd name="connsiteY3" fmla="*/ 4731934 h 5780372"/>
              <a:gd name="connsiteX4" fmla="*/ 3579592 w 6307353"/>
              <a:gd name="connsiteY4" fmla="*/ 5780372 h 5780372"/>
              <a:gd name="connsiteX5" fmla="*/ 0 w 6307353"/>
              <a:gd name="connsiteY5" fmla="*/ 2200780 h 5780372"/>
              <a:gd name="connsiteX6" fmla="*/ 611338 w 6307353"/>
              <a:gd name="connsiteY6" fmla="*/ 199396 h 5780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07353" h="5780372">
                <a:moveTo>
                  <a:pt x="760444" y="0"/>
                </a:moveTo>
                <a:lnTo>
                  <a:pt x="6307353" y="0"/>
                </a:lnTo>
                <a:lnTo>
                  <a:pt x="6307353" y="4515612"/>
                </a:lnTo>
                <a:lnTo>
                  <a:pt x="6110746" y="4731934"/>
                </a:lnTo>
                <a:cubicBezTo>
                  <a:pt x="5462967" y="5379713"/>
                  <a:pt x="4568069" y="5780372"/>
                  <a:pt x="3579592" y="5780372"/>
                </a:cubicBezTo>
                <a:cubicBezTo>
                  <a:pt x="1602638" y="5780372"/>
                  <a:pt x="0" y="4177734"/>
                  <a:pt x="0" y="2200780"/>
                </a:cubicBezTo>
                <a:cubicBezTo>
                  <a:pt x="0" y="1459422"/>
                  <a:pt x="225371" y="770703"/>
                  <a:pt x="611338" y="199396"/>
                </a:cubicBezTo>
                <a:close/>
              </a:path>
            </a:pathLst>
          </a:custGeom>
          <a:solidFill>
            <a:schemeClr val="bg2"/>
          </a:solidFill>
        </p:spPr>
        <p:txBody>
          <a:bodyPr wrap="square" anchor="ctr">
            <a:noAutofit/>
          </a:bodyPr>
          <a:lstStyle>
            <a:lvl1pPr marL="0" indent="0" algn="ctr">
              <a:buNone/>
              <a:defRPr/>
            </a:lvl1pPr>
          </a:lstStyle>
          <a:p>
            <a:r>
              <a:rPr lang="en-US"/>
              <a:t>Click icon to add picture</a:t>
            </a:r>
            <a:endParaRPr lang="en-IN" dirty="0"/>
          </a:p>
        </p:txBody>
      </p:sp>
      <p:sp>
        <p:nvSpPr>
          <p:cNvPr id="14" name="Title 1">
            <a:extLst>
              <a:ext uri="{FF2B5EF4-FFF2-40B4-BE49-F238E27FC236}">
                <a16:creationId xmlns:a16="http://schemas.microsoft.com/office/drawing/2014/main" id="{2E646B4F-6CCB-724C-9D5E-6D5770023939}"/>
              </a:ext>
            </a:extLst>
          </p:cNvPr>
          <p:cNvSpPr>
            <a:spLocks noGrp="1"/>
          </p:cNvSpPr>
          <p:nvPr>
            <p:ph type="title"/>
          </p:nvPr>
        </p:nvSpPr>
        <p:spPr>
          <a:xfrm>
            <a:off x="515938" y="499595"/>
            <a:ext cx="4937211" cy="1325563"/>
          </a:xfrm>
        </p:spPr>
        <p:txBody>
          <a:bodyPr lIns="0" tIns="0" rIns="0" bIns="0">
            <a:noAutofit/>
          </a:bodyPr>
          <a:lstStyle>
            <a:lvl1pPr>
              <a:defRPr sz="3200" b="1" cap="all" baseline="0"/>
            </a:lvl1pPr>
          </a:lstStyle>
          <a:p>
            <a:r>
              <a:rPr lang="en-US"/>
              <a:t>Click to edit Master title style</a:t>
            </a:r>
            <a:endParaRPr lang="en-IN" dirty="0"/>
          </a:p>
        </p:txBody>
      </p:sp>
    </p:spTree>
    <p:extLst>
      <p:ext uri="{BB962C8B-B14F-4D97-AF65-F5344CB8AC3E}">
        <p14:creationId xmlns:p14="http://schemas.microsoft.com/office/powerpoint/2010/main" val="16962084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0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70CD0-696D-4313-96BA-4AA72C813BD0}"/>
              </a:ext>
            </a:extLst>
          </p:cNvPr>
          <p:cNvSpPr>
            <a:spLocks noGrp="1"/>
          </p:cNvSpPr>
          <p:nvPr>
            <p:ph type="title"/>
          </p:nvPr>
        </p:nvSpPr>
        <p:spPr>
          <a:xfrm>
            <a:off x="515938" y="499595"/>
            <a:ext cx="4937211" cy="1325563"/>
          </a:xfrm>
        </p:spPr>
        <p:txBody>
          <a:bodyPr lIns="0" tIns="0" rIns="0" bIns="0">
            <a:noAutofit/>
          </a:bodyPr>
          <a:lstStyle>
            <a:lvl1pPr>
              <a:defRPr sz="3200" b="1" cap="all" baseline="0"/>
            </a:lvl1pPr>
          </a:lstStyle>
          <a:p>
            <a:r>
              <a:rPr lang="en-US"/>
              <a:t>Click to edit Master title style</a:t>
            </a:r>
            <a:endParaRPr lang="en-IN" dirty="0"/>
          </a:p>
        </p:txBody>
      </p:sp>
      <p:sp>
        <p:nvSpPr>
          <p:cNvPr id="3" name="Content Placeholder 2">
            <a:extLst>
              <a:ext uri="{FF2B5EF4-FFF2-40B4-BE49-F238E27FC236}">
                <a16:creationId xmlns:a16="http://schemas.microsoft.com/office/drawing/2014/main" id="{0FEE9886-36F0-4E06-A3A6-D8F00B0665A1}"/>
              </a:ext>
            </a:extLst>
          </p:cNvPr>
          <p:cNvSpPr>
            <a:spLocks noGrp="1"/>
          </p:cNvSpPr>
          <p:nvPr>
            <p:ph idx="1"/>
          </p:nvPr>
        </p:nvSpPr>
        <p:spPr>
          <a:xfrm>
            <a:off x="538960" y="1825625"/>
            <a:ext cx="4914189" cy="4351338"/>
          </a:xfrm>
        </p:spPr>
        <p:txBody>
          <a:bodyPr lIns="0" tIns="0" rIns="0" bIns="0">
            <a:noAutofit/>
          </a:bodyPr>
          <a:lstStyle>
            <a:lvl1pPr>
              <a:defRPr sz="2400"/>
            </a:lvl1pPr>
            <a:lvl2pPr>
              <a:defRPr sz="2000"/>
            </a:lvl2pPr>
            <a:lvl3pPr>
              <a:defRPr sz="1800"/>
            </a:lvl3pPr>
            <a:lvl4pPr>
              <a:defRPr sz="1600"/>
            </a:lvl4pPr>
            <a:lvl5pPr>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pic>
        <p:nvPicPr>
          <p:cNvPr id="8" name="Picture 7">
            <a:extLst>
              <a:ext uri="{FF2B5EF4-FFF2-40B4-BE49-F238E27FC236}">
                <a16:creationId xmlns:a16="http://schemas.microsoft.com/office/drawing/2014/main" id="{676C557E-B5A7-4416-BCC0-5743550BF15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IN" smtClean="0"/>
              <a:pPr/>
              <a:t>‹#›</a:t>
            </a:fld>
            <a:endParaRPr lang="en-IN" dirty="0"/>
          </a:p>
        </p:txBody>
      </p:sp>
      <p:sp>
        <p:nvSpPr>
          <p:cNvPr id="14" name="Rectangle 13">
            <a:extLst>
              <a:ext uri="{FF2B5EF4-FFF2-40B4-BE49-F238E27FC236}">
                <a16:creationId xmlns:a16="http://schemas.microsoft.com/office/drawing/2014/main" id="{9D415693-E2CB-4DB4-B07C-2F96B0CAB302}"/>
              </a:ext>
            </a:extLst>
          </p:cNvPr>
          <p:cNvSpPr/>
          <p:nvPr userDrawn="1"/>
        </p:nvSpPr>
        <p:spPr>
          <a:xfrm>
            <a:off x="7854462" y="988536"/>
            <a:ext cx="4329129" cy="4880927"/>
          </a:xfrm>
          <a:prstGeom prst="rect">
            <a:avLst/>
          </a:prstGeom>
          <a:solidFill>
            <a:schemeClr val="accent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Oval 3">
            <a:extLst>
              <a:ext uri="{FF2B5EF4-FFF2-40B4-BE49-F238E27FC236}">
                <a16:creationId xmlns:a16="http://schemas.microsoft.com/office/drawing/2014/main" id="{14C1BF67-E354-4E04-8F94-BABF2B7D1AFB}"/>
              </a:ext>
            </a:extLst>
          </p:cNvPr>
          <p:cNvSpPr/>
          <p:nvPr userDrawn="1"/>
        </p:nvSpPr>
        <p:spPr>
          <a:xfrm>
            <a:off x="5107816" y="633613"/>
            <a:ext cx="5571908" cy="5571906"/>
          </a:xfrm>
          <a:prstGeom prst="ellipse">
            <a:avLst/>
          </a:prstGeom>
          <a:solidFill>
            <a:schemeClr val="bg2">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8" name="Picture Placeholder 5">
            <a:extLst>
              <a:ext uri="{FF2B5EF4-FFF2-40B4-BE49-F238E27FC236}">
                <a16:creationId xmlns:a16="http://schemas.microsoft.com/office/drawing/2014/main" id="{FF6AC390-6F85-4B64-AE7A-E8E0D8FC89CF}"/>
              </a:ext>
            </a:extLst>
          </p:cNvPr>
          <p:cNvSpPr>
            <a:spLocks noGrp="1"/>
          </p:cNvSpPr>
          <p:nvPr>
            <p:ph type="pic" sz="quarter" idx="13"/>
          </p:nvPr>
        </p:nvSpPr>
        <p:spPr>
          <a:xfrm>
            <a:off x="5455212" y="988536"/>
            <a:ext cx="4884848" cy="4884848"/>
          </a:xfrm>
          <a:prstGeom prst="ellipse">
            <a:avLst/>
          </a:prstGeom>
          <a:solidFill>
            <a:schemeClr val="bg1">
              <a:lumMod val="85000"/>
            </a:schemeClr>
          </a:solidFill>
        </p:spPr>
        <p:txBody>
          <a:bodyPr anchor="ctr"/>
          <a:lstStyle>
            <a:lvl1pPr marL="0" indent="0" algn="ctr">
              <a:buNone/>
              <a:defRPr/>
            </a:lvl1pPr>
          </a:lstStyle>
          <a:p>
            <a:r>
              <a:rPr lang="en-US"/>
              <a:t>Click icon to add picture</a:t>
            </a:r>
            <a:endParaRPr lang="en-IN" dirty="0"/>
          </a:p>
        </p:txBody>
      </p:sp>
    </p:spTree>
    <p:extLst>
      <p:ext uri="{BB962C8B-B14F-4D97-AF65-F5344CB8AC3E}">
        <p14:creationId xmlns:p14="http://schemas.microsoft.com/office/powerpoint/2010/main" val="19699861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03">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12E4E194-63F1-4D43-AC02-75733DF045E9}"/>
              </a:ext>
            </a:extLst>
          </p:cNvPr>
          <p:cNvSpPr/>
          <p:nvPr userDrawn="1"/>
        </p:nvSpPr>
        <p:spPr>
          <a:xfrm>
            <a:off x="8308181" y="1630018"/>
            <a:ext cx="3883819" cy="437321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2" name="Oval 21">
            <a:extLst>
              <a:ext uri="{FF2B5EF4-FFF2-40B4-BE49-F238E27FC236}">
                <a16:creationId xmlns:a16="http://schemas.microsoft.com/office/drawing/2014/main" id="{E799E3E2-888B-2343-9A63-F84C03265CB5}"/>
              </a:ext>
            </a:extLst>
          </p:cNvPr>
          <p:cNvSpPr>
            <a:spLocks noChangeAspect="1"/>
          </p:cNvSpPr>
          <p:nvPr userDrawn="1"/>
        </p:nvSpPr>
        <p:spPr>
          <a:xfrm>
            <a:off x="9833702" y="1823757"/>
            <a:ext cx="832104" cy="832104"/>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Picture Placeholder 11">
            <a:extLst>
              <a:ext uri="{FF2B5EF4-FFF2-40B4-BE49-F238E27FC236}">
                <a16:creationId xmlns:a16="http://schemas.microsoft.com/office/drawing/2014/main" id="{8FEDE8EF-5B7A-A741-9A56-D365CAE01B62}"/>
              </a:ext>
            </a:extLst>
          </p:cNvPr>
          <p:cNvSpPr>
            <a:spLocks noGrp="1"/>
          </p:cNvSpPr>
          <p:nvPr>
            <p:ph type="pic" sz="quarter" idx="19" hasCustomPrompt="1"/>
          </p:nvPr>
        </p:nvSpPr>
        <p:spPr>
          <a:xfrm>
            <a:off x="9998318" y="1988373"/>
            <a:ext cx="502873" cy="502873"/>
          </a:xfrm>
          <a:prstGeom prst="rect">
            <a:avLst/>
          </a:prstGeom>
          <a:noFill/>
        </p:spPr>
        <p:txBody>
          <a:bodyPr lIns="0" rIns="0" anchor="ctr">
            <a:noAutofit/>
          </a:bodyPr>
          <a:lstStyle>
            <a:lvl1pPr marL="0" indent="0" algn="ctr">
              <a:buNone/>
              <a:defRPr sz="1100">
                <a:solidFill>
                  <a:schemeClr val="bg1"/>
                </a:solidFill>
              </a:defRPr>
            </a:lvl1pPr>
          </a:lstStyle>
          <a:p>
            <a:r>
              <a:rPr lang="en-IN" dirty="0"/>
              <a:t>icon</a:t>
            </a:r>
          </a:p>
        </p:txBody>
      </p:sp>
      <p:sp>
        <p:nvSpPr>
          <p:cNvPr id="9" name="Rectangle 8">
            <a:extLst>
              <a:ext uri="{FF2B5EF4-FFF2-40B4-BE49-F238E27FC236}">
                <a16:creationId xmlns:a16="http://schemas.microsoft.com/office/drawing/2014/main" id="{3755C1FB-E61C-4BBC-8179-D34908DEA1B6}"/>
              </a:ext>
            </a:extLst>
          </p:cNvPr>
          <p:cNvSpPr/>
          <p:nvPr userDrawn="1"/>
        </p:nvSpPr>
        <p:spPr>
          <a:xfrm>
            <a:off x="0" y="1630018"/>
            <a:ext cx="3883819" cy="437321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 name="Oval 3">
            <a:extLst>
              <a:ext uri="{FF2B5EF4-FFF2-40B4-BE49-F238E27FC236}">
                <a16:creationId xmlns:a16="http://schemas.microsoft.com/office/drawing/2014/main" id="{8C1E0992-271E-4948-9461-C7AA54AF8FEA}"/>
              </a:ext>
            </a:extLst>
          </p:cNvPr>
          <p:cNvSpPr>
            <a:spLocks noChangeAspect="1"/>
          </p:cNvSpPr>
          <p:nvPr userDrawn="1"/>
        </p:nvSpPr>
        <p:spPr>
          <a:xfrm>
            <a:off x="1526011" y="1823757"/>
            <a:ext cx="832104" cy="832104"/>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2970CD0-696D-4313-96BA-4AA72C813BD0}"/>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a:t>Click to edit Master title style</a:t>
            </a:r>
            <a:endParaRPr lang="en-IN" dirty="0"/>
          </a:p>
        </p:txBody>
      </p:sp>
      <p:sp>
        <p:nvSpPr>
          <p:cNvPr id="3" name="Content Placeholder 2">
            <a:extLst>
              <a:ext uri="{FF2B5EF4-FFF2-40B4-BE49-F238E27FC236}">
                <a16:creationId xmlns:a16="http://schemas.microsoft.com/office/drawing/2014/main" id="{0FEE9886-36F0-4E06-A3A6-D8F00B0665A1}"/>
              </a:ext>
            </a:extLst>
          </p:cNvPr>
          <p:cNvSpPr>
            <a:spLocks noGrp="1"/>
          </p:cNvSpPr>
          <p:nvPr>
            <p:ph idx="1"/>
          </p:nvPr>
        </p:nvSpPr>
        <p:spPr>
          <a:xfrm>
            <a:off x="219126" y="3207024"/>
            <a:ext cx="3445566" cy="2504663"/>
          </a:xfrm>
        </p:spPr>
        <p:txBody>
          <a:bodyPr lIns="0" tIns="0" rIns="0" bIns="0">
            <a:norm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a:t>Edit Master text styles</a:t>
            </a:r>
          </a:p>
        </p:txBody>
      </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pic>
        <p:nvPicPr>
          <p:cNvPr id="8" name="Picture 7">
            <a:extLst>
              <a:ext uri="{FF2B5EF4-FFF2-40B4-BE49-F238E27FC236}">
                <a16:creationId xmlns:a16="http://schemas.microsoft.com/office/drawing/2014/main" id="{676C557E-B5A7-4416-BCC0-5743550BF15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IN" smtClean="0"/>
              <a:pPr/>
              <a:t>‹#›</a:t>
            </a:fld>
            <a:endParaRPr lang="en-IN" dirty="0"/>
          </a:p>
        </p:txBody>
      </p:sp>
      <p:sp>
        <p:nvSpPr>
          <p:cNvPr id="6" name="Picture Placeholder 5">
            <a:extLst>
              <a:ext uri="{FF2B5EF4-FFF2-40B4-BE49-F238E27FC236}">
                <a16:creationId xmlns:a16="http://schemas.microsoft.com/office/drawing/2014/main" id="{35B71D50-AA4B-4E0C-8F6A-0F64F2C8A8C7}"/>
              </a:ext>
            </a:extLst>
          </p:cNvPr>
          <p:cNvSpPr>
            <a:spLocks noGrp="1"/>
          </p:cNvSpPr>
          <p:nvPr>
            <p:ph type="pic" sz="quarter" idx="13"/>
          </p:nvPr>
        </p:nvSpPr>
        <p:spPr>
          <a:xfrm>
            <a:off x="3883819" y="1630018"/>
            <a:ext cx="4424362" cy="4373217"/>
          </a:xfrm>
          <a:solidFill>
            <a:schemeClr val="bg2">
              <a:lumMod val="90000"/>
            </a:schemeClr>
          </a:solidFill>
        </p:spPr>
        <p:txBody>
          <a:bodyPr anchor="ctr"/>
          <a:lstStyle>
            <a:lvl1pPr marL="0" indent="0" algn="ctr">
              <a:buNone/>
              <a:defRPr/>
            </a:lvl1pPr>
          </a:lstStyle>
          <a:p>
            <a:r>
              <a:rPr lang="en-US"/>
              <a:t>Click icon to add picture</a:t>
            </a:r>
            <a:endParaRPr lang="en-IN" dirty="0"/>
          </a:p>
        </p:txBody>
      </p:sp>
      <p:sp>
        <p:nvSpPr>
          <p:cNvPr id="17" name="Content Placeholder 2">
            <a:extLst>
              <a:ext uri="{FF2B5EF4-FFF2-40B4-BE49-F238E27FC236}">
                <a16:creationId xmlns:a16="http://schemas.microsoft.com/office/drawing/2014/main" id="{147C9C38-5B17-467D-B581-EF28ECB11E80}"/>
              </a:ext>
            </a:extLst>
          </p:cNvPr>
          <p:cNvSpPr>
            <a:spLocks noGrp="1"/>
          </p:cNvSpPr>
          <p:nvPr>
            <p:ph idx="14"/>
          </p:nvPr>
        </p:nvSpPr>
        <p:spPr>
          <a:xfrm>
            <a:off x="8527490" y="3207024"/>
            <a:ext cx="3445200" cy="2504663"/>
          </a:xfrm>
        </p:spPr>
        <p:txBody>
          <a:bodyPr lIns="0" tIns="0" rIns="0" bIns="0">
            <a:norm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a:t>Edit Master text styles</a:t>
            </a:r>
          </a:p>
        </p:txBody>
      </p:sp>
      <p:sp>
        <p:nvSpPr>
          <p:cNvPr id="20" name="Content Placeholder 2">
            <a:extLst>
              <a:ext uri="{FF2B5EF4-FFF2-40B4-BE49-F238E27FC236}">
                <a16:creationId xmlns:a16="http://schemas.microsoft.com/office/drawing/2014/main" id="{FEB88DD7-AEB5-4718-AF2D-28B5B91ED715}"/>
              </a:ext>
            </a:extLst>
          </p:cNvPr>
          <p:cNvSpPr>
            <a:spLocks noGrp="1"/>
          </p:cNvSpPr>
          <p:nvPr>
            <p:ph idx="15"/>
          </p:nvPr>
        </p:nvSpPr>
        <p:spPr>
          <a:xfrm>
            <a:off x="219126" y="2711636"/>
            <a:ext cx="3445566" cy="495389"/>
          </a:xfrm>
        </p:spPr>
        <p:txBody>
          <a:bodyPr lIns="0" tIns="0" rIns="0" bIns="0" anchor="ctr">
            <a:noAutofit/>
          </a:bodyPr>
          <a:lstStyle>
            <a:lvl1pPr marL="0" indent="0" algn="ctr">
              <a:buNone/>
              <a:defRPr sz="1800" b="1" cap="all" baseline="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a:t>Edit Master text styles</a:t>
            </a:r>
          </a:p>
        </p:txBody>
      </p:sp>
      <p:sp>
        <p:nvSpPr>
          <p:cNvPr id="21" name="Content Placeholder 2">
            <a:extLst>
              <a:ext uri="{FF2B5EF4-FFF2-40B4-BE49-F238E27FC236}">
                <a16:creationId xmlns:a16="http://schemas.microsoft.com/office/drawing/2014/main" id="{F694448B-800C-40EF-8F61-18C018E8374C}"/>
              </a:ext>
            </a:extLst>
          </p:cNvPr>
          <p:cNvSpPr>
            <a:spLocks noGrp="1"/>
          </p:cNvSpPr>
          <p:nvPr>
            <p:ph idx="16"/>
          </p:nvPr>
        </p:nvSpPr>
        <p:spPr>
          <a:xfrm>
            <a:off x="8527124" y="2711636"/>
            <a:ext cx="3445566" cy="495389"/>
          </a:xfrm>
        </p:spPr>
        <p:txBody>
          <a:bodyPr lIns="0" tIns="0" rIns="0" bIns="0" anchor="ctr">
            <a:noAutofit/>
          </a:bodyPr>
          <a:lstStyle>
            <a:lvl1pPr marL="0" indent="0" algn="ctr">
              <a:buNone/>
              <a:defRPr sz="1800" b="1" cap="all" baseline="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a:t>Edit Master text styles</a:t>
            </a:r>
          </a:p>
        </p:txBody>
      </p:sp>
      <p:sp>
        <p:nvSpPr>
          <p:cNvPr id="12" name="Picture Placeholder 11">
            <a:extLst>
              <a:ext uri="{FF2B5EF4-FFF2-40B4-BE49-F238E27FC236}">
                <a16:creationId xmlns:a16="http://schemas.microsoft.com/office/drawing/2014/main" id="{483B974E-5202-4EAD-9D55-4129C84BAE87}"/>
              </a:ext>
            </a:extLst>
          </p:cNvPr>
          <p:cNvSpPr>
            <a:spLocks noGrp="1"/>
          </p:cNvSpPr>
          <p:nvPr>
            <p:ph type="pic" sz="quarter" idx="17" hasCustomPrompt="1"/>
          </p:nvPr>
        </p:nvSpPr>
        <p:spPr>
          <a:xfrm>
            <a:off x="1690627" y="1988373"/>
            <a:ext cx="502873" cy="502873"/>
          </a:xfrm>
          <a:prstGeom prst="rect">
            <a:avLst/>
          </a:prstGeom>
          <a:noFill/>
        </p:spPr>
        <p:txBody>
          <a:bodyPr lIns="0" rIns="0" anchor="ctr">
            <a:noAutofit/>
          </a:bodyPr>
          <a:lstStyle>
            <a:lvl1pPr marL="0" indent="0" algn="ctr">
              <a:buNone/>
              <a:defRPr sz="1100">
                <a:solidFill>
                  <a:schemeClr val="bg1"/>
                </a:solidFill>
              </a:defRPr>
            </a:lvl1pPr>
          </a:lstStyle>
          <a:p>
            <a:r>
              <a:rPr lang="en-IN" dirty="0"/>
              <a:t>icon</a:t>
            </a:r>
          </a:p>
        </p:txBody>
      </p:sp>
    </p:spTree>
    <p:extLst>
      <p:ext uri="{BB962C8B-B14F-4D97-AF65-F5344CB8AC3E}">
        <p14:creationId xmlns:p14="http://schemas.microsoft.com/office/powerpoint/2010/main" val="17410332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Layout">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1B6EB0C6-606C-4AFB-8FF8-AB43606B95BD}"/>
              </a:ext>
            </a:extLst>
          </p:cNvPr>
          <p:cNvSpPr/>
          <p:nvPr userDrawn="1"/>
        </p:nvSpPr>
        <p:spPr>
          <a:xfrm>
            <a:off x="6599236" y="4707908"/>
            <a:ext cx="5592763" cy="10064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 name="Rectangle 3">
            <a:extLst>
              <a:ext uri="{FF2B5EF4-FFF2-40B4-BE49-F238E27FC236}">
                <a16:creationId xmlns:a16="http://schemas.microsoft.com/office/drawing/2014/main" id="{25CE6D5A-A5C0-4B12-A26A-691D5743FA5C}"/>
              </a:ext>
            </a:extLst>
          </p:cNvPr>
          <p:cNvSpPr/>
          <p:nvPr userDrawn="1"/>
        </p:nvSpPr>
        <p:spPr>
          <a:xfrm>
            <a:off x="-82063" y="1648186"/>
            <a:ext cx="5709139" cy="10064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32970CD0-696D-4313-96BA-4AA72C813BD0}"/>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a:t>Click to edit Master title style</a:t>
            </a:r>
            <a:endParaRPr lang="en-IN" dirty="0"/>
          </a:p>
        </p:txBody>
      </p:sp>
      <p:sp>
        <p:nvSpPr>
          <p:cNvPr id="3" name="Content Placeholder 2">
            <a:extLst>
              <a:ext uri="{FF2B5EF4-FFF2-40B4-BE49-F238E27FC236}">
                <a16:creationId xmlns:a16="http://schemas.microsoft.com/office/drawing/2014/main" id="{0FEE9886-36F0-4E06-A3A6-D8F00B0665A1}"/>
              </a:ext>
            </a:extLst>
          </p:cNvPr>
          <p:cNvSpPr>
            <a:spLocks noGrp="1"/>
          </p:cNvSpPr>
          <p:nvPr>
            <p:ph idx="1"/>
          </p:nvPr>
        </p:nvSpPr>
        <p:spPr>
          <a:xfrm>
            <a:off x="680934" y="2863158"/>
            <a:ext cx="4074002" cy="2846648"/>
          </a:xfrm>
        </p:spPr>
        <p:txBody>
          <a:bodyPr lIns="0" tIns="0" rIns="0" bIns="0">
            <a:noAutofit/>
          </a:bodyPr>
          <a:lstStyle>
            <a:lvl1pPr marL="0" indent="0" algn="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a:t>Edit Master text styles</a:t>
            </a:r>
          </a:p>
        </p:txBody>
      </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solidFill>
            </a:endParaRPr>
          </a:p>
        </p:txBody>
      </p:sp>
      <p:pic>
        <p:nvPicPr>
          <p:cNvPr id="8" name="Picture 7">
            <a:extLst>
              <a:ext uri="{FF2B5EF4-FFF2-40B4-BE49-F238E27FC236}">
                <a16:creationId xmlns:a16="http://schemas.microsoft.com/office/drawing/2014/main" id="{676C557E-B5A7-4416-BCC0-5743550BF15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IN" smtClean="0"/>
              <a:pPr/>
              <a:t>‹#›</a:t>
            </a:fld>
            <a:endParaRPr lang="en-IN" dirty="0"/>
          </a:p>
        </p:txBody>
      </p:sp>
      <p:sp>
        <p:nvSpPr>
          <p:cNvPr id="20" name="Content Placeholder 2">
            <a:extLst>
              <a:ext uri="{FF2B5EF4-FFF2-40B4-BE49-F238E27FC236}">
                <a16:creationId xmlns:a16="http://schemas.microsoft.com/office/drawing/2014/main" id="{FEB88DD7-AEB5-4718-AF2D-28B5B91ED715}"/>
              </a:ext>
            </a:extLst>
          </p:cNvPr>
          <p:cNvSpPr>
            <a:spLocks noGrp="1"/>
          </p:cNvSpPr>
          <p:nvPr>
            <p:ph idx="15" hasCustomPrompt="1"/>
          </p:nvPr>
        </p:nvSpPr>
        <p:spPr>
          <a:xfrm>
            <a:off x="1309370" y="1903728"/>
            <a:ext cx="3445566" cy="495389"/>
          </a:xfrm>
        </p:spPr>
        <p:txBody>
          <a:bodyPr lIns="0" tIns="0" rIns="0" bIns="0" anchor="ctr">
            <a:noAutofit/>
          </a:bodyPr>
          <a:lstStyle>
            <a:lvl1pPr marL="0" indent="0" algn="r">
              <a:buNone/>
              <a:defRPr sz="1800" b="1" cap="all" baseline="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dirty="0"/>
              <a:t>Topic 01 comes here</a:t>
            </a:r>
          </a:p>
        </p:txBody>
      </p:sp>
      <p:sp>
        <p:nvSpPr>
          <p:cNvPr id="23" name="Content Placeholder 2">
            <a:extLst>
              <a:ext uri="{FF2B5EF4-FFF2-40B4-BE49-F238E27FC236}">
                <a16:creationId xmlns:a16="http://schemas.microsoft.com/office/drawing/2014/main" id="{E5123CE7-2F8A-489B-BD99-0C2A33ADF49A}"/>
              </a:ext>
            </a:extLst>
          </p:cNvPr>
          <p:cNvSpPr>
            <a:spLocks noGrp="1"/>
          </p:cNvSpPr>
          <p:nvPr>
            <p:ph idx="19"/>
          </p:nvPr>
        </p:nvSpPr>
        <p:spPr>
          <a:xfrm>
            <a:off x="7327918" y="1648186"/>
            <a:ext cx="4074002" cy="2834508"/>
          </a:xfrm>
        </p:spPr>
        <p:txBody>
          <a:bodyPr lIns="0" tIns="0" rIns="0" bIns="0" anchor="b">
            <a:no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a:t>Edit Master text styles</a:t>
            </a:r>
          </a:p>
        </p:txBody>
      </p:sp>
      <p:sp>
        <p:nvSpPr>
          <p:cNvPr id="25" name="Content Placeholder 2">
            <a:extLst>
              <a:ext uri="{FF2B5EF4-FFF2-40B4-BE49-F238E27FC236}">
                <a16:creationId xmlns:a16="http://schemas.microsoft.com/office/drawing/2014/main" id="{07730BCF-AC2A-4FEC-8F01-63964DB444CF}"/>
              </a:ext>
            </a:extLst>
          </p:cNvPr>
          <p:cNvSpPr>
            <a:spLocks noGrp="1"/>
          </p:cNvSpPr>
          <p:nvPr>
            <p:ph idx="20" hasCustomPrompt="1"/>
          </p:nvPr>
        </p:nvSpPr>
        <p:spPr>
          <a:xfrm>
            <a:off x="7475709" y="4963450"/>
            <a:ext cx="3445566" cy="495389"/>
          </a:xfrm>
        </p:spPr>
        <p:txBody>
          <a:bodyPr lIns="0" tIns="0" rIns="0" bIns="0" anchor="ctr">
            <a:noAutofit/>
          </a:bodyPr>
          <a:lstStyle>
            <a:lvl1pPr marL="0" indent="0" algn="l">
              <a:buNone/>
              <a:defRPr sz="1800" b="1" cap="all" baseline="0">
                <a:solidFill>
                  <a:schemeClr val="accent3"/>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dirty="0"/>
              <a:t>Topic 02 comes here</a:t>
            </a:r>
          </a:p>
        </p:txBody>
      </p:sp>
      <p:sp>
        <p:nvSpPr>
          <p:cNvPr id="21" name="Oval 20">
            <a:extLst>
              <a:ext uri="{FF2B5EF4-FFF2-40B4-BE49-F238E27FC236}">
                <a16:creationId xmlns:a16="http://schemas.microsoft.com/office/drawing/2014/main" id="{919C8692-230B-D543-A7F7-4FD61B04D1C6}"/>
              </a:ext>
            </a:extLst>
          </p:cNvPr>
          <p:cNvSpPr>
            <a:spLocks noChangeAspect="1"/>
          </p:cNvSpPr>
          <p:nvPr userDrawn="1"/>
        </p:nvSpPr>
        <p:spPr>
          <a:xfrm>
            <a:off x="5084763" y="1652762"/>
            <a:ext cx="1001899" cy="1001899"/>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Picture Placeholder 11">
            <a:extLst>
              <a:ext uri="{FF2B5EF4-FFF2-40B4-BE49-F238E27FC236}">
                <a16:creationId xmlns:a16="http://schemas.microsoft.com/office/drawing/2014/main" id="{E150BFC7-A11D-CC46-B5A2-8BD93C269506}"/>
              </a:ext>
            </a:extLst>
          </p:cNvPr>
          <p:cNvSpPr>
            <a:spLocks noGrp="1"/>
          </p:cNvSpPr>
          <p:nvPr>
            <p:ph type="pic" sz="quarter" idx="21" hasCustomPrompt="1"/>
          </p:nvPr>
        </p:nvSpPr>
        <p:spPr>
          <a:xfrm>
            <a:off x="5282969" y="1850968"/>
            <a:ext cx="605487" cy="605487"/>
          </a:xfrm>
          <a:prstGeom prst="rect">
            <a:avLst/>
          </a:prstGeom>
          <a:noFill/>
        </p:spPr>
        <p:txBody>
          <a:bodyPr lIns="0" rIns="0" anchor="ctr">
            <a:normAutofit/>
          </a:bodyPr>
          <a:lstStyle>
            <a:lvl1pPr marL="0" indent="0" algn="ctr">
              <a:buNone/>
              <a:defRPr sz="1100">
                <a:solidFill>
                  <a:schemeClr val="bg1"/>
                </a:solidFill>
              </a:defRPr>
            </a:lvl1pPr>
          </a:lstStyle>
          <a:p>
            <a:r>
              <a:rPr lang="en-IN" dirty="0"/>
              <a:t>icon</a:t>
            </a:r>
          </a:p>
        </p:txBody>
      </p:sp>
      <p:sp>
        <p:nvSpPr>
          <p:cNvPr id="28" name="Oval 27">
            <a:extLst>
              <a:ext uri="{FF2B5EF4-FFF2-40B4-BE49-F238E27FC236}">
                <a16:creationId xmlns:a16="http://schemas.microsoft.com/office/drawing/2014/main" id="{F95B55F4-B501-3440-8904-A1C7F049CBE8}"/>
              </a:ext>
            </a:extLst>
          </p:cNvPr>
          <p:cNvSpPr>
            <a:spLocks noChangeAspect="1"/>
          </p:cNvSpPr>
          <p:nvPr userDrawn="1"/>
        </p:nvSpPr>
        <p:spPr>
          <a:xfrm>
            <a:off x="6100576" y="4707907"/>
            <a:ext cx="1001899" cy="1001899"/>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Picture Placeholder 11">
            <a:extLst>
              <a:ext uri="{FF2B5EF4-FFF2-40B4-BE49-F238E27FC236}">
                <a16:creationId xmlns:a16="http://schemas.microsoft.com/office/drawing/2014/main" id="{F2116994-BE3E-6A43-9C15-E71BA8EC821F}"/>
              </a:ext>
            </a:extLst>
          </p:cNvPr>
          <p:cNvSpPr>
            <a:spLocks noGrp="1"/>
          </p:cNvSpPr>
          <p:nvPr>
            <p:ph type="pic" sz="quarter" idx="22" hasCustomPrompt="1"/>
          </p:nvPr>
        </p:nvSpPr>
        <p:spPr>
          <a:xfrm>
            <a:off x="6298782" y="4906113"/>
            <a:ext cx="605487" cy="605487"/>
          </a:xfrm>
          <a:prstGeom prst="rect">
            <a:avLst/>
          </a:prstGeom>
          <a:noFill/>
        </p:spPr>
        <p:txBody>
          <a:bodyPr lIns="0" rIns="0" anchor="ctr">
            <a:normAutofit/>
          </a:bodyPr>
          <a:lstStyle>
            <a:lvl1pPr marL="0" indent="0" algn="ctr">
              <a:buNone/>
              <a:defRPr sz="1100">
                <a:solidFill>
                  <a:schemeClr val="bg1"/>
                </a:solidFill>
              </a:defRPr>
            </a:lvl1pPr>
          </a:lstStyle>
          <a:p>
            <a:r>
              <a:rPr lang="en-IN" dirty="0"/>
              <a:t>icon</a:t>
            </a:r>
          </a:p>
        </p:txBody>
      </p:sp>
    </p:spTree>
    <p:extLst>
      <p:ext uri="{BB962C8B-B14F-4D97-AF65-F5344CB8AC3E}">
        <p14:creationId xmlns:p14="http://schemas.microsoft.com/office/powerpoint/2010/main" val="8914009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04B31150-A166-4DB3-A898-2154C9665891}"/>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12" name="Freeform 5">
              <a:extLst>
                <a:ext uri="{FF2B5EF4-FFF2-40B4-BE49-F238E27FC236}">
                  <a16:creationId xmlns:a16="http://schemas.microsoft.com/office/drawing/2014/main" id="{1C1A95BC-42CA-4166-918D-DF4306881408}"/>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3" name="Freeform 6">
              <a:extLst>
                <a:ext uri="{FF2B5EF4-FFF2-40B4-BE49-F238E27FC236}">
                  <a16:creationId xmlns:a16="http://schemas.microsoft.com/office/drawing/2014/main" id="{4B4D5F91-2158-4A30-B83C-5CC9CC6E5D4F}"/>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4" name="Freeform 7">
              <a:extLst>
                <a:ext uri="{FF2B5EF4-FFF2-40B4-BE49-F238E27FC236}">
                  <a16:creationId xmlns:a16="http://schemas.microsoft.com/office/drawing/2014/main" id="{C509E5D6-79CC-4E1D-AAF4-C6F28F3C1777}"/>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grpSp>
      <p:sp>
        <p:nvSpPr>
          <p:cNvPr id="6" name="Title 1">
            <a:extLst>
              <a:ext uri="{FF2B5EF4-FFF2-40B4-BE49-F238E27FC236}">
                <a16:creationId xmlns:a16="http://schemas.microsoft.com/office/drawing/2014/main" id="{B70E2287-0F7B-4DD3-A805-DB19BBF3C716}"/>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a:t>Click to edit Master title style</a:t>
            </a:r>
            <a:endParaRPr lang="en-IN"/>
          </a:p>
        </p:txBody>
      </p:sp>
      <p:sp>
        <p:nvSpPr>
          <p:cNvPr id="7" name="Rectangle 6">
            <a:extLst>
              <a:ext uri="{FF2B5EF4-FFF2-40B4-BE49-F238E27FC236}">
                <a16:creationId xmlns:a16="http://schemas.microsoft.com/office/drawing/2014/main" id="{8DCE74CE-BEFF-42B3-BF3E-C41B1B1F1EE4}"/>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pic>
        <p:nvPicPr>
          <p:cNvPr id="8" name="Picture 7">
            <a:extLst>
              <a:ext uri="{FF2B5EF4-FFF2-40B4-BE49-F238E27FC236}">
                <a16:creationId xmlns:a16="http://schemas.microsoft.com/office/drawing/2014/main" id="{8B0944B4-FE4A-459A-85B1-3476FE6C4C49}"/>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9" name="Oval 8">
            <a:extLst>
              <a:ext uri="{FF2B5EF4-FFF2-40B4-BE49-F238E27FC236}">
                <a16:creationId xmlns:a16="http://schemas.microsoft.com/office/drawing/2014/main" id="{1B26B4BC-3D52-4C1C-85FB-226F0B5201F1}"/>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Slide Number Placeholder 5">
            <a:extLst>
              <a:ext uri="{FF2B5EF4-FFF2-40B4-BE49-F238E27FC236}">
                <a16:creationId xmlns:a16="http://schemas.microsoft.com/office/drawing/2014/main" id="{CEC6B25A-6AA2-46A7-84BE-5C907CA51B02}"/>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IN" smtClean="0"/>
              <a:pPr/>
              <a:t>‹#›</a:t>
            </a:fld>
            <a:endParaRPr lang="en-IN" dirty="0"/>
          </a:p>
        </p:txBody>
      </p:sp>
    </p:spTree>
    <p:extLst>
      <p:ext uri="{BB962C8B-B14F-4D97-AF65-F5344CB8AC3E}">
        <p14:creationId xmlns:p14="http://schemas.microsoft.com/office/powerpoint/2010/main" val="15647606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p:spTree>
      <p:nvGrpSpPr>
        <p:cNvPr id="1" name=""/>
        <p:cNvGrpSpPr/>
        <p:nvPr/>
      </p:nvGrpSpPr>
      <p:grpSpPr>
        <a:xfrm>
          <a:off x="0" y="0"/>
          <a:ext cx="0" cy="0"/>
          <a:chOff x="0" y="0"/>
          <a:chExt cx="0" cy="0"/>
        </a:xfrm>
      </p:grpSpPr>
      <p:grpSp>
        <p:nvGrpSpPr>
          <p:cNvPr id="35" name="Group 34">
            <a:extLst>
              <a:ext uri="{FF2B5EF4-FFF2-40B4-BE49-F238E27FC236}">
                <a16:creationId xmlns:a16="http://schemas.microsoft.com/office/drawing/2014/main" id="{431CD316-21C7-4FA9-A45A-374D6AE71ED5}"/>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36" name="Freeform 5">
              <a:extLst>
                <a:ext uri="{FF2B5EF4-FFF2-40B4-BE49-F238E27FC236}">
                  <a16:creationId xmlns:a16="http://schemas.microsoft.com/office/drawing/2014/main" id="{E107D9FB-3967-4583-A9DA-6787AF71202C}"/>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37" name="Freeform 6">
              <a:extLst>
                <a:ext uri="{FF2B5EF4-FFF2-40B4-BE49-F238E27FC236}">
                  <a16:creationId xmlns:a16="http://schemas.microsoft.com/office/drawing/2014/main" id="{138D5FEB-37FF-4F26-B625-CE2BE91FF21B}"/>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38" name="Freeform 7">
              <a:extLst>
                <a:ext uri="{FF2B5EF4-FFF2-40B4-BE49-F238E27FC236}">
                  <a16:creationId xmlns:a16="http://schemas.microsoft.com/office/drawing/2014/main" id="{6C2B67E8-673C-422C-B021-296E2E2B952D}"/>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grpSp>
      <p:sp>
        <p:nvSpPr>
          <p:cNvPr id="23" name="Oval 22">
            <a:extLst>
              <a:ext uri="{FF2B5EF4-FFF2-40B4-BE49-F238E27FC236}">
                <a16:creationId xmlns:a16="http://schemas.microsoft.com/office/drawing/2014/main" id="{687010E4-ADF2-486D-8DF7-B0FF38C6DADF}"/>
              </a:ext>
            </a:extLst>
          </p:cNvPr>
          <p:cNvSpPr/>
          <p:nvPr userDrawn="1"/>
        </p:nvSpPr>
        <p:spPr>
          <a:xfrm>
            <a:off x="954140"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4" name="Oval 23">
            <a:extLst>
              <a:ext uri="{FF2B5EF4-FFF2-40B4-BE49-F238E27FC236}">
                <a16:creationId xmlns:a16="http://schemas.microsoft.com/office/drawing/2014/main" id="{9159AA79-2237-4A27-BBC2-D44032158D19}"/>
              </a:ext>
            </a:extLst>
          </p:cNvPr>
          <p:cNvSpPr/>
          <p:nvPr userDrawn="1"/>
        </p:nvSpPr>
        <p:spPr>
          <a:xfrm>
            <a:off x="3807539"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5" name="Oval 24">
            <a:extLst>
              <a:ext uri="{FF2B5EF4-FFF2-40B4-BE49-F238E27FC236}">
                <a16:creationId xmlns:a16="http://schemas.microsoft.com/office/drawing/2014/main" id="{0272B962-9566-42D2-B4C3-E7AA81884A83}"/>
              </a:ext>
            </a:extLst>
          </p:cNvPr>
          <p:cNvSpPr/>
          <p:nvPr userDrawn="1"/>
        </p:nvSpPr>
        <p:spPr>
          <a:xfrm>
            <a:off x="6646275"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6" name="Oval 25">
            <a:extLst>
              <a:ext uri="{FF2B5EF4-FFF2-40B4-BE49-F238E27FC236}">
                <a16:creationId xmlns:a16="http://schemas.microsoft.com/office/drawing/2014/main" id="{19733285-016C-4C38-816C-83D30C075C70}"/>
              </a:ext>
            </a:extLst>
          </p:cNvPr>
          <p:cNvSpPr/>
          <p:nvPr userDrawn="1"/>
        </p:nvSpPr>
        <p:spPr>
          <a:xfrm>
            <a:off x="9498658"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0" name="Freeform: Shape 19">
            <a:extLst>
              <a:ext uri="{FF2B5EF4-FFF2-40B4-BE49-F238E27FC236}">
                <a16:creationId xmlns:a16="http://schemas.microsoft.com/office/drawing/2014/main" id="{EF40DBA4-AB63-4B47-B37F-BCC3D59B5392}"/>
              </a:ext>
            </a:extLst>
          </p:cNvPr>
          <p:cNvSpPr/>
          <p:nvPr userDrawn="1"/>
        </p:nvSpPr>
        <p:spPr>
          <a:xfrm>
            <a:off x="4011967"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1" name="Freeform: Shape 20">
            <a:extLst>
              <a:ext uri="{FF2B5EF4-FFF2-40B4-BE49-F238E27FC236}">
                <a16:creationId xmlns:a16="http://schemas.microsoft.com/office/drawing/2014/main" id="{33EF0AFB-D099-4FF1-8963-7DA87268867F}"/>
              </a:ext>
            </a:extLst>
          </p:cNvPr>
          <p:cNvSpPr/>
          <p:nvPr userDrawn="1"/>
        </p:nvSpPr>
        <p:spPr>
          <a:xfrm>
            <a:off x="6850703"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2" name="Freeform: Shape 21">
            <a:extLst>
              <a:ext uri="{FF2B5EF4-FFF2-40B4-BE49-F238E27FC236}">
                <a16:creationId xmlns:a16="http://schemas.microsoft.com/office/drawing/2014/main" id="{6872C96E-9AF3-4FA0-8180-C213C7F2209E}"/>
              </a:ext>
            </a:extLst>
          </p:cNvPr>
          <p:cNvSpPr/>
          <p:nvPr userDrawn="1"/>
        </p:nvSpPr>
        <p:spPr>
          <a:xfrm>
            <a:off x="9703086"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7" name="Freeform: Shape 16">
            <a:extLst>
              <a:ext uri="{FF2B5EF4-FFF2-40B4-BE49-F238E27FC236}">
                <a16:creationId xmlns:a16="http://schemas.microsoft.com/office/drawing/2014/main" id="{3A08BE29-CFA5-4E0D-9DBE-A430AE1B8072}"/>
              </a:ext>
            </a:extLst>
          </p:cNvPr>
          <p:cNvSpPr/>
          <p:nvPr userDrawn="1"/>
        </p:nvSpPr>
        <p:spPr>
          <a:xfrm>
            <a:off x="1158568"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Title 1">
            <a:extLst>
              <a:ext uri="{FF2B5EF4-FFF2-40B4-BE49-F238E27FC236}">
                <a16:creationId xmlns:a16="http://schemas.microsoft.com/office/drawing/2014/main" id="{B70E2287-0F7B-4DD3-A805-DB19BBF3C716}"/>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a:t>Click to edit Master title style</a:t>
            </a:r>
            <a:endParaRPr lang="en-IN"/>
          </a:p>
        </p:txBody>
      </p:sp>
      <p:sp>
        <p:nvSpPr>
          <p:cNvPr id="7" name="Rectangle 6">
            <a:extLst>
              <a:ext uri="{FF2B5EF4-FFF2-40B4-BE49-F238E27FC236}">
                <a16:creationId xmlns:a16="http://schemas.microsoft.com/office/drawing/2014/main" id="{8DCE74CE-BEFF-42B3-BF3E-C41B1B1F1EE4}"/>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pic>
        <p:nvPicPr>
          <p:cNvPr id="8" name="Picture 7">
            <a:extLst>
              <a:ext uri="{FF2B5EF4-FFF2-40B4-BE49-F238E27FC236}">
                <a16:creationId xmlns:a16="http://schemas.microsoft.com/office/drawing/2014/main" id="{8B0944B4-FE4A-459A-85B1-3476FE6C4C49}"/>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9" name="Oval 8">
            <a:extLst>
              <a:ext uri="{FF2B5EF4-FFF2-40B4-BE49-F238E27FC236}">
                <a16:creationId xmlns:a16="http://schemas.microsoft.com/office/drawing/2014/main" id="{1B26B4BC-3D52-4C1C-85FB-226F0B5201F1}"/>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Slide Number Placeholder 5">
            <a:extLst>
              <a:ext uri="{FF2B5EF4-FFF2-40B4-BE49-F238E27FC236}">
                <a16:creationId xmlns:a16="http://schemas.microsoft.com/office/drawing/2014/main" id="{CEC6B25A-6AA2-46A7-84BE-5C907CA51B02}"/>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IN" smtClean="0"/>
              <a:pPr/>
              <a:t>‹#›</a:t>
            </a:fld>
            <a:endParaRPr lang="en-IN" dirty="0"/>
          </a:p>
        </p:txBody>
      </p:sp>
      <p:sp>
        <p:nvSpPr>
          <p:cNvPr id="3" name="Picture Placeholder 2">
            <a:extLst>
              <a:ext uri="{FF2B5EF4-FFF2-40B4-BE49-F238E27FC236}">
                <a16:creationId xmlns:a16="http://schemas.microsoft.com/office/drawing/2014/main" id="{B1B995BE-66C2-4379-885F-4BE069DA39E4}"/>
              </a:ext>
            </a:extLst>
          </p:cNvPr>
          <p:cNvSpPr>
            <a:spLocks noGrp="1"/>
          </p:cNvSpPr>
          <p:nvPr>
            <p:ph type="pic" sz="quarter" idx="13"/>
          </p:nvPr>
        </p:nvSpPr>
        <p:spPr>
          <a:xfrm>
            <a:off x="1103638" y="1848535"/>
            <a:ext cx="1430337" cy="1430337"/>
          </a:xfrm>
          <a:prstGeom prst="ellipse">
            <a:avLst/>
          </a:prstGeom>
          <a:solidFill>
            <a:schemeClr val="bg2"/>
          </a:solidFill>
        </p:spPr>
        <p:txBody>
          <a:bodyPr anchor="ctr">
            <a:normAutofit/>
          </a:bodyPr>
          <a:lstStyle>
            <a:lvl1pPr marL="0" indent="0" algn="ctr">
              <a:buNone/>
              <a:defRPr sz="2000"/>
            </a:lvl1pPr>
          </a:lstStyle>
          <a:p>
            <a:r>
              <a:rPr lang="en-US"/>
              <a:t>Click icon to add picture</a:t>
            </a:r>
            <a:endParaRPr lang="en-IN" dirty="0"/>
          </a:p>
        </p:txBody>
      </p:sp>
      <p:sp>
        <p:nvSpPr>
          <p:cNvPr id="11" name="Picture Placeholder 2">
            <a:extLst>
              <a:ext uri="{FF2B5EF4-FFF2-40B4-BE49-F238E27FC236}">
                <a16:creationId xmlns:a16="http://schemas.microsoft.com/office/drawing/2014/main" id="{9B56B6C6-9F3C-4E80-BBAD-280E697B895C}"/>
              </a:ext>
            </a:extLst>
          </p:cNvPr>
          <p:cNvSpPr>
            <a:spLocks noGrp="1"/>
          </p:cNvSpPr>
          <p:nvPr>
            <p:ph type="pic" sz="quarter" idx="14"/>
          </p:nvPr>
        </p:nvSpPr>
        <p:spPr>
          <a:xfrm>
            <a:off x="3957037" y="1848535"/>
            <a:ext cx="1430337" cy="1430337"/>
          </a:xfrm>
          <a:prstGeom prst="ellipse">
            <a:avLst/>
          </a:prstGeom>
          <a:solidFill>
            <a:schemeClr val="bg2"/>
          </a:solidFill>
        </p:spPr>
        <p:txBody>
          <a:bodyPr anchor="ctr">
            <a:normAutofit/>
          </a:bodyPr>
          <a:lstStyle>
            <a:lvl1pPr marL="0" indent="0" algn="ctr">
              <a:buNone/>
              <a:defRPr sz="2000"/>
            </a:lvl1pPr>
          </a:lstStyle>
          <a:p>
            <a:r>
              <a:rPr lang="en-US"/>
              <a:t>Click icon to add picture</a:t>
            </a:r>
            <a:endParaRPr lang="en-IN" dirty="0"/>
          </a:p>
        </p:txBody>
      </p:sp>
      <p:sp>
        <p:nvSpPr>
          <p:cNvPr id="12" name="Picture Placeholder 2">
            <a:extLst>
              <a:ext uri="{FF2B5EF4-FFF2-40B4-BE49-F238E27FC236}">
                <a16:creationId xmlns:a16="http://schemas.microsoft.com/office/drawing/2014/main" id="{54704160-1ED7-4B90-8963-0F887C73E94D}"/>
              </a:ext>
            </a:extLst>
          </p:cNvPr>
          <p:cNvSpPr>
            <a:spLocks noGrp="1"/>
          </p:cNvSpPr>
          <p:nvPr>
            <p:ph type="pic" sz="quarter" idx="15"/>
          </p:nvPr>
        </p:nvSpPr>
        <p:spPr>
          <a:xfrm>
            <a:off x="6795773" y="1848535"/>
            <a:ext cx="1430337" cy="1430337"/>
          </a:xfrm>
          <a:prstGeom prst="ellipse">
            <a:avLst/>
          </a:prstGeom>
          <a:solidFill>
            <a:schemeClr val="bg2"/>
          </a:solidFill>
        </p:spPr>
        <p:txBody>
          <a:bodyPr anchor="ctr">
            <a:normAutofit/>
          </a:bodyPr>
          <a:lstStyle>
            <a:lvl1pPr marL="0" indent="0" algn="ctr">
              <a:buNone/>
              <a:defRPr sz="2000"/>
            </a:lvl1pPr>
          </a:lstStyle>
          <a:p>
            <a:r>
              <a:rPr lang="en-US"/>
              <a:t>Click icon to add picture</a:t>
            </a:r>
            <a:endParaRPr lang="en-IN" dirty="0"/>
          </a:p>
        </p:txBody>
      </p:sp>
      <p:sp>
        <p:nvSpPr>
          <p:cNvPr id="13" name="Picture Placeholder 2">
            <a:extLst>
              <a:ext uri="{FF2B5EF4-FFF2-40B4-BE49-F238E27FC236}">
                <a16:creationId xmlns:a16="http://schemas.microsoft.com/office/drawing/2014/main" id="{36610597-6A76-4A06-82A5-A8FFC5BAEA0F}"/>
              </a:ext>
            </a:extLst>
          </p:cNvPr>
          <p:cNvSpPr>
            <a:spLocks noGrp="1"/>
          </p:cNvSpPr>
          <p:nvPr>
            <p:ph type="pic" sz="quarter" idx="16"/>
          </p:nvPr>
        </p:nvSpPr>
        <p:spPr>
          <a:xfrm>
            <a:off x="9648156" y="1848535"/>
            <a:ext cx="1430337" cy="1430337"/>
          </a:xfrm>
          <a:prstGeom prst="ellipse">
            <a:avLst/>
          </a:prstGeom>
          <a:solidFill>
            <a:schemeClr val="bg2"/>
          </a:solidFill>
        </p:spPr>
        <p:txBody>
          <a:bodyPr anchor="ctr">
            <a:normAutofit/>
          </a:bodyPr>
          <a:lstStyle>
            <a:lvl1pPr marL="0" indent="0" algn="ctr">
              <a:buNone/>
              <a:defRPr sz="2000"/>
            </a:lvl1pPr>
          </a:lstStyle>
          <a:p>
            <a:r>
              <a:rPr lang="en-US"/>
              <a:t>Click icon to add picture</a:t>
            </a:r>
            <a:endParaRPr lang="en-IN" dirty="0"/>
          </a:p>
        </p:txBody>
      </p:sp>
      <p:sp>
        <p:nvSpPr>
          <p:cNvPr id="27" name="Content Placeholder 2">
            <a:extLst>
              <a:ext uri="{FF2B5EF4-FFF2-40B4-BE49-F238E27FC236}">
                <a16:creationId xmlns:a16="http://schemas.microsoft.com/office/drawing/2014/main" id="{FF56D2E5-86E4-473A-A62F-B7029E5B2558}"/>
              </a:ext>
            </a:extLst>
          </p:cNvPr>
          <p:cNvSpPr>
            <a:spLocks noGrp="1"/>
          </p:cNvSpPr>
          <p:nvPr>
            <p:ph idx="1"/>
          </p:nvPr>
        </p:nvSpPr>
        <p:spPr>
          <a:xfrm>
            <a:off x="524454" y="4052306"/>
            <a:ext cx="2588705" cy="1749005"/>
          </a:xfrm>
        </p:spPr>
        <p:txBody>
          <a:bodyPr lIns="0" tIns="0" rIns="0" bIns="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a:t>Edit Master text styles</a:t>
            </a:r>
          </a:p>
        </p:txBody>
      </p:sp>
      <p:sp>
        <p:nvSpPr>
          <p:cNvPr id="28" name="Content Placeholder 2">
            <a:extLst>
              <a:ext uri="{FF2B5EF4-FFF2-40B4-BE49-F238E27FC236}">
                <a16:creationId xmlns:a16="http://schemas.microsoft.com/office/drawing/2014/main" id="{93934E34-6CC7-492D-9515-EBEC72EFF4CB}"/>
              </a:ext>
            </a:extLst>
          </p:cNvPr>
          <p:cNvSpPr>
            <a:spLocks noGrp="1"/>
          </p:cNvSpPr>
          <p:nvPr>
            <p:ph idx="17" hasCustomPrompt="1"/>
          </p:nvPr>
        </p:nvSpPr>
        <p:spPr>
          <a:xfrm>
            <a:off x="524454" y="3539268"/>
            <a:ext cx="2588705" cy="495389"/>
          </a:xfrm>
        </p:spPr>
        <p:txBody>
          <a:bodyPr lIns="0" tIns="0" rIns="0" bIns="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dirty="0"/>
              <a:t>Executive 01</a:t>
            </a:r>
          </a:p>
        </p:txBody>
      </p:sp>
      <p:sp>
        <p:nvSpPr>
          <p:cNvPr id="29" name="Content Placeholder 2">
            <a:extLst>
              <a:ext uri="{FF2B5EF4-FFF2-40B4-BE49-F238E27FC236}">
                <a16:creationId xmlns:a16="http://schemas.microsoft.com/office/drawing/2014/main" id="{E4E27467-A1AA-4773-AAB5-A96267FBD712}"/>
              </a:ext>
            </a:extLst>
          </p:cNvPr>
          <p:cNvSpPr>
            <a:spLocks noGrp="1"/>
          </p:cNvSpPr>
          <p:nvPr>
            <p:ph idx="18"/>
          </p:nvPr>
        </p:nvSpPr>
        <p:spPr>
          <a:xfrm>
            <a:off x="3377853" y="4052306"/>
            <a:ext cx="2588705" cy="1749005"/>
          </a:xfrm>
        </p:spPr>
        <p:txBody>
          <a:bodyPr lIns="0" tIns="0" rIns="0" bIns="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a:t>Edit Master text styles</a:t>
            </a:r>
          </a:p>
        </p:txBody>
      </p:sp>
      <p:sp>
        <p:nvSpPr>
          <p:cNvPr id="30" name="Content Placeholder 2">
            <a:extLst>
              <a:ext uri="{FF2B5EF4-FFF2-40B4-BE49-F238E27FC236}">
                <a16:creationId xmlns:a16="http://schemas.microsoft.com/office/drawing/2014/main" id="{6CABD5EB-4A8B-448B-8ED1-B8B420815B2D}"/>
              </a:ext>
            </a:extLst>
          </p:cNvPr>
          <p:cNvSpPr>
            <a:spLocks noGrp="1"/>
          </p:cNvSpPr>
          <p:nvPr>
            <p:ph idx="19" hasCustomPrompt="1"/>
          </p:nvPr>
        </p:nvSpPr>
        <p:spPr>
          <a:xfrm>
            <a:off x="3377853" y="3539268"/>
            <a:ext cx="2588705" cy="495389"/>
          </a:xfrm>
        </p:spPr>
        <p:txBody>
          <a:bodyPr lIns="0" tIns="0" rIns="0" bIns="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dirty="0"/>
              <a:t>Executive 01</a:t>
            </a:r>
          </a:p>
        </p:txBody>
      </p:sp>
      <p:sp>
        <p:nvSpPr>
          <p:cNvPr id="31" name="Content Placeholder 2">
            <a:extLst>
              <a:ext uri="{FF2B5EF4-FFF2-40B4-BE49-F238E27FC236}">
                <a16:creationId xmlns:a16="http://schemas.microsoft.com/office/drawing/2014/main" id="{0D86883C-E501-47FF-AE1A-E9CE8B71B421}"/>
              </a:ext>
            </a:extLst>
          </p:cNvPr>
          <p:cNvSpPr>
            <a:spLocks noGrp="1"/>
          </p:cNvSpPr>
          <p:nvPr>
            <p:ph idx="20"/>
          </p:nvPr>
        </p:nvSpPr>
        <p:spPr>
          <a:xfrm>
            <a:off x="6216589" y="4052306"/>
            <a:ext cx="2588705" cy="1749005"/>
          </a:xfrm>
        </p:spPr>
        <p:txBody>
          <a:bodyPr lIns="0" tIns="0" rIns="0" bIns="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a:t>Edit Master text styles</a:t>
            </a:r>
          </a:p>
        </p:txBody>
      </p:sp>
      <p:sp>
        <p:nvSpPr>
          <p:cNvPr id="32" name="Content Placeholder 2">
            <a:extLst>
              <a:ext uri="{FF2B5EF4-FFF2-40B4-BE49-F238E27FC236}">
                <a16:creationId xmlns:a16="http://schemas.microsoft.com/office/drawing/2014/main" id="{3683A037-F698-4CC9-904D-F377D71F690F}"/>
              </a:ext>
            </a:extLst>
          </p:cNvPr>
          <p:cNvSpPr>
            <a:spLocks noGrp="1"/>
          </p:cNvSpPr>
          <p:nvPr>
            <p:ph idx="21" hasCustomPrompt="1"/>
          </p:nvPr>
        </p:nvSpPr>
        <p:spPr>
          <a:xfrm>
            <a:off x="6216589" y="3539268"/>
            <a:ext cx="2588705" cy="495389"/>
          </a:xfrm>
        </p:spPr>
        <p:txBody>
          <a:bodyPr lIns="0" tIns="0" rIns="0" bIns="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dirty="0"/>
              <a:t>Executive 01</a:t>
            </a:r>
          </a:p>
        </p:txBody>
      </p:sp>
      <p:sp>
        <p:nvSpPr>
          <p:cNvPr id="33" name="Content Placeholder 2">
            <a:extLst>
              <a:ext uri="{FF2B5EF4-FFF2-40B4-BE49-F238E27FC236}">
                <a16:creationId xmlns:a16="http://schemas.microsoft.com/office/drawing/2014/main" id="{0A095594-2B82-44ED-8C9B-DA7C4D3D2872}"/>
              </a:ext>
            </a:extLst>
          </p:cNvPr>
          <p:cNvSpPr>
            <a:spLocks noGrp="1"/>
          </p:cNvSpPr>
          <p:nvPr>
            <p:ph idx="22"/>
          </p:nvPr>
        </p:nvSpPr>
        <p:spPr>
          <a:xfrm>
            <a:off x="9068972" y="4052306"/>
            <a:ext cx="2588705" cy="1749005"/>
          </a:xfrm>
        </p:spPr>
        <p:txBody>
          <a:bodyPr lIns="0" tIns="0" rIns="0" bIns="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a:t>Edit Master text styles</a:t>
            </a:r>
          </a:p>
        </p:txBody>
      </p:sp>
      <p:sp>
        <p:nvSpPr>
          <p:cNvPr id="34" name="Content Placeholder 2">
            <a:extLst>
              <a:ext uri="{FF2B5EF4-FFF2-40B4-BE49-F238E27FC236}">
                <a16:creationId xmlns:a16="http://schemas.microsoft.com/office/drawing/2014/main" id="{54CDD46A-22ED-48F5-9B5F-13B1B5C4B320}"/>
              </a:ext>
            </a:extLst>
          </p:cNvPr>
          <p:cNvSpPr>
            <a:spLocks noGrp="1"/>
          </p:cNvSpPr>
          <p:nvPr>
            <p:ph idx="23" hasCustomPrompt="1"/>
          </p:nvPr>
        </p:nvSpPr>
        <p:spPr>
          <a:xfrm>
            <a:off x="9068972" y="3539268"/>
            <a:ext cx="2588705" cy="495389"/>
          </a:xfrm>
        </p:spPr>
        <p:txBody>
          <a:bodyPr lIns="0" tIns="0" rIns="0" bIns="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dirty="0"/>
              <a:t>Executive 01</a:t>
            </a:r>
          </a:p>
        </p:txBody>
      </p:sp>
    </p:spTree>
    <p:extLst>
      <p:ext uri="{BB962C8B-B14F-4D97-AF65-F5344CB8AC3E}">
        <p14:creationId xmlns:p14="http://schemas.microsoft.com/office/powerpoint/2010/main" val="38765038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C4D7FA-B85E-4477-8C62-94955B340F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F1226BB-3E56-4E7F-8172-7EC03C9F0B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95D08EF-72FB-4F19-9916-65815A9CA9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51F27F-98F9-A147-8986-34441C7B752D}" type="datetime1">
              <a:rPr lang="en-IN" smtClean="0"/>
              <a:t>26/09/18</a:t>
            </a:fld>
            <a:endParaRPr lang="en-IN" dirty="0"/>
          </a:p>
        </p:txBody>
      </p:sp>
      <p:sp>
        <p:nvSpPr>
          <p:cNvPr id="5" name="Footer Placeholder 4">
            <a:extLst>
              <a:ext uri="{FF2B5EF4-FFF2-40B4-BE49-F238E27FC236}">
                <a16:creationId xmlns:a16="http://schemas.microsoft.com/office/drawing/2014/main" id="{1365084D-BC85-4A55-BD80-93876AD1010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id="{45FDEF23-A140-4DD6-A0D0-A86BD4DF340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C71654-96A5-4280-94F3-931C61A9F92C}" type="slidenum">
              <a:rPr lang="en-IN" smtClean="0"/>
              <a:t>‹#›</a:t>
            </a:fld>
            <a:endParaRPr lang="en-IN" dirty="0"/>
          </a:p>
        </p:txBody>
      </p:sp>
    </p:spTree>
    <p:extLst>
      <p:ext uri="{BB962C8B-B14F-4D97-AF65-F5344CB8AC3E}">
        <p14:creationId xmlns:p14="http://schemas.microsoft.com/office/powerpoint/2010/main" val="2347082301"/>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0" r:id="rId4"/>
    <p:sldLayoutId id="2147483661" r:id="rId5"/>
    <p:sldLayoutId id="2147483662" r:id="rId6"/>
    <p:sldLayoutId id="2147483663" r:id="rId7"/>
    <p:sldLayoutId id="2147483654" r:id="rId8"/>
    <p:sldLayoutId id="2147483664" r:id="rId9"/>
    <p:sldLayoutId id="2147483665" r:id="rId10"/>
    <p:sldLayoutId id="2147483666" r:id="rId11"/>
    <p:sldLayoutId id="2147483667" r:id="rId12"/>
    <p:sldLayoutId id="2147483668" r:id="rId13"/>
    <p:sldLayoutId id="2147483669" r:id="rId14"/>
    <p:sldLayoutId id="2147483670" r:id="rId15"/>
    <p:sldLayoutId id="2147483671" r:id="rId16"/>
    <p:sldLayoutId id="2147483672" r:id="rId17"/>
    <p:sldLayoutId id="2147483673"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25" userDrawn="1">
          <p15:clr>
            <a:srgbClr val="F26B43"/>
          </p15:clr>
        </p15:guide>
        <p15:guide id="4" pos="734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8.xml"/><Relationship Id="rId5" Type="http://schemas.openxmlformats.org/officeDocument/2006/relationships/image" Target="../media/image22.png"/><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9.xml"/><Relationship Id="rId5" Type="http://schemas.openxmlformats.org/officeDocument/2006/relationships/image" Target="../media/image12.png"/><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B08B8-3DB3-4637-AE23-B8DB96D9FCEC}"/>
              </a:ext>
            </a:extLst>
          </p:cNvPr>
          <p:cNvSpPr>
            <a:spLocks noGrp="1"/>
          </p:cNvSpPr>
          <p:nvPr>
            <p:ph type="ctrTitle"/>
          </p:nvPr>
        </p:nvSpPr>
        <p:spPr/>
        <p:txBody>
          <a:bodyPr/>
          <a:lstStyle/>
          <a:p>
            <a:r>
              <a:rPr lang="en-IN" dirty="0" err="1"/>
              <a:t>Youtube</a:t>
            </a:r>
            <a:r>
              <a:rPr lang="en-IN" dirty="0"/>
              <a:t> Trending video analysis</a:t>
            </a:r>
          </a:p>
        </p:txBody>
      </p:sp>
      <p:sp>
        <p:nvSpPr>
          <p:cNvPr id="3" name="Subtitle 2">
            <a:extLst>
              <a:ext uri="{FF2B5EF4-FFF2-40B4-BE49-F238E27FC236}">
                <a16:creationId xmlns:a16="http://schemas.microsoft.com/office/drawing/2014/main" id="{2198AA37-E298-4CD8-9F0F-2123ACFD9653}"/>
              </a:ext>
            </a:extLst>
          </p:cNvPr>
          <p:cNvSpPr>
            <a:spLocks noGrp="1"/>
          </p:cNvSpPr>
          <p:nvPr>
            <p:ph type="subTitle" idx="1"/>
          </p:nvPr>
        </p:nvSpPr>
        <p:spPr>
          <a:xfrm>
            <a:off x="6343650" y="4279971"/>
            <a:ext cx="5143500" cy="1133277"/>
          </a:xfrm>
        </p:spPr>
        <p:txBody>
          <a:bodyPr/>
          <a:lstStyle/>
          <a:p>
            <a:endParaRPr lang="en-IN" dirty="0"/>
          </a:p>
        </p:txBody>
      </p:sp>
      <p:pic>
        <p:nvPicPr>
          <p:cNvPr id="10" name="Picture Placeholder 9" descr="city scape">
            <a:extLst>
              <a:ext uri="{FF2B5EF4-FFF2-40B4-BE49-F238E27FC236}">
                <a16:creationId xmlns:a16="http://schemas.microsoft.com/office/drawing/2014/main" id="{ABD7F97D-15E8-4032-B615-0562046B7542}"/>
              </a:ext>
            </a:extLst>
          </p:cNvPr>
          <p:cNvPicPr>
            <a:picLocks noGrp="1" noChangeAspect="1"/>
          </p:cNvPicPr>
          <p:nvPr>
            <p:ph type="pic" sz="quarter" idx="10"/>
          </p:nvPr>
        </p:nvPicPr>
        <p:blipFill>
          <a:blip r:embed="rId3" cstate="print">
            <a:extLst>
              <a:ext uri="{28A0092B-C50C-407E-A947-70E740481C1C}">
                <a14:useLocalDpi xmlns:a14="http://schemas.microsoft.com/office/drawing/2010/main"/>
              </a:ext>
            </a:extLst>
          </a:blip>
          <a:srcRect/>
          <a:stretch>
            <a:fillRect/>
          </a:stretch>
        </p:blipFill>
        <p:spPr/>
      </p:pic>
      <p:sp>
        <p:nvSpPr>
          <p:cNvPr id="4" name="TextBox 3">
            <a:extLst>
              <a:ext uri="{FF2B5EF4-FFF2-40B4-BE49-F238E27FC236}">
                <a16:creationId xmlns:a16="http://schemas.microsoft.com/office/drawing/2014/main" id="{011DFEFD-63B9-4250-93FB-634808748D85}"/>
              </a:ext>
            </a:extLst>
          </p:cNvPr>
          <p:cNvSpPr txBox="1"/>
          <p:nvPr/>
        </p:nvSpPr>
        <p:spPr>
          <a:xfrm>
            <a:off x="9936480" y="256032"/>
            <a:ext cx="2084832" cy="1133277"/>
          </a:xfrm>
          <a:prstGeom prst="rect">
            <a:avLst/>
          </a:prstGeom>
          <a:solidFill>
            <a:schemeClr val="accent5">
              <a:lumMod val="75000"/>
            </a:schemeClr>
          </a:solidFill>
        </p:spPr>
        <p:txBody>
          <a:bodyPr wrap="square" rtlCol="0">
            <a:spAutoFit/>
          </a:bodyPr>
          <a:lstStyle/>
          <a:p>
            <a:endParaRPr lang="en-US" dirty="0"/>
          </a:p>
        </p:txBody>
      </p:sp>
    </p:spTree>
    <p:extLst>
      <p:ext uri="{BB962C8B-B14F-4D97-AF65-F5344CB8AC3E}">
        <p14:creationId xmlns:p14="http://schemas.microsoft.com/office/powerpoint/2010/main" val="31671720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2B532-EB3E-428B-9224-EFA237D16A73}"/>
              </a:ext>
            </a:extLst>
          </p:cNvPr>
          <p:cNvSpPr>
            <a:spLocks noGrp="1"/>
          </p:cNvSpPr>
          <p:nvPr>
            <p:ph type="title"/>
          </p:nvPr>
        </p:nvSpPr>
        <p:spPr/>
        <p:txBody>
          <a:bodyPr/>
          <a:lstStyle/>
          <a:p>
            <a:r>
              <a:rPr lang="en-IN" dirty="0"/>
              <a:t>Aside from Music and Entertainment, what else is trending?</a:t>
            </a:r>
          </a:p>
        </p:txBody>
      </p:sp>
      <p:sp>
        <p:nvSpPr>
          <p:cNvPr id="3" name="Slide Number Placeholder 2">
            <a:extLst>
              <a:ext uri="{FF2B5EF4-FFF2-40B4-BE49-F238E27FC236}">
                <a16:creationId xmlns:a16="http://schemas.microsoft.com/office/drawing/2014/main" id="{EB5F9B50-CED9-4961-91E8-058BE256771F}"/>
              </a:ext>
            </a:extLst>
          </p:cNvPr>
          <p:cNvSpPr>
            <a:spLocks noGrp="1"/>
          </p:cNvSpPr>
          <p:nvPr>
            <p:ph type="sldNum" sz="quarter" idx="12"/>
          </p:nvPr>
        </p:nvSpPr>
        <p:spPr/>
        <p:txBody>
          <a:bodyPr/>
          <a:lstStyle/>
          <a:p>
            <a:fld id="{9EC71654-96A5-4280-94F3-931C61A9F92C}" type="slidenum">
              <a:rPr lang="en-IN" smtClean="0"/>
              <a:pPr/>
              <a:t>10</a:t>
            </a:fld>
            <a:endParaRPr lang="en-IN" dirty="0"/>
          </a:p>
        </p:txBody>
      </p:sp>
      <p:sp>
        <p:nvSpPr>
          <p:cNvPr id="7" name="TextBox 6">
            <a:extLst>
              <a:ext uri="{FF2B5EF4-FFF2-40B4-BE49-F238E27FC236}">
                <a16:creationId xmlns:a16="http://schemas.microsoft.com/office/drawing/2014/main" id="{677EE214-B74B-4C2E-B019-51E5F3E479FE}"/>
              </a:ext>
            </a:extLst>
          </p:cNvPr>
          <p:cNvSpPr txBox="1"/>
          <p:nvPr/>
        </p:nvSpPr>
        <p:spPr>
          <a:xfrm>
            <a:off x="195072" y="6010656"/>
            <a:ext cx="1694688" cy="847344"/>
          </a:xfrm>
          <a:prstGeom prst="rect">
            <a:avLst/>
          </a:prstGeom>
          <a:solidFill>
            <a:schemeClr val="bg1"/>
          </a:solidFill>
        </p:spPr>
        <p:txBody>
          <a:bodyPr wrap="square" rtlCol="0">
            <a:spAutoFit/>
          </a:bodyPr>
          <a:lstStyle/>
          <a:p>
            <a:endParaRPr lang="en-US" dirty="0"/>
          </a:p>
        </p:txBody>
      </p:sp>
      <p:pic>
        <p:nvPicPr>
          <p:cNvPr id="20" name="Picture 19">
            <a:extLst>
              <a:ext uri="{FF2B5EF4-FFF2-40B4-BE49-F238E27FC236}">
                <a16:creationId xmlns:a16="http://schemas.microsoft.com/office/drawing/2014/main" id="{863F6C74-7C0A-4A1B-94AD-0373EAB79BEF}"/>
              </a:ext>
            </a:extLst>
          </p:cNvPr>
          <p:cNvPicPr>
            <a:picLocks noChangeAspect="1"/>
          </p:cNvPicPr>
          <p:nvPr/>
        </p:nvPicPr>
        <p:blipFill>
          <a:blip r:embed="rId2"/>
          <a:stretch>
            <a:fillRect/>
          </a:stretch>
        </p:blipFill>
        <p:spPr>
          <a:xfrm>
            <a:off x="6102116" y="4208133"/>
            <a:ext cx="3667125" cy="2390775"/>
          </a:xfrm>
          <a:prstGeom prst="rect">
            <a:avLst/>
          </a:prstGeom>
        </p:spPr>
      </p:pic>
      <p:pic>
        <p:nvPicPr>
          <p:cNvPr id="22" name="Picture 21">
            <a:extLst>
              <a:ext uri="{FF2B5EF4-FFF2-40B4-BE49-F238E27FC236}">
                <a16:creationId xmlns:a16="http://schemas.microsoft.com/office/drawing/2014/main" id="{5782AE2F-C787-48EB-A7C8-DC738670023A}"/>
              </a:ext>
            </a:extLst>
          </p:cNvPr>
          <p:cNvPicPr>
            <a:picLocks noChangeAspect="1"/>
          </p:cNvPicPr>
          <p:nvPr/>
        </p:nvPicPr>
        <p:blipFill>
          <a:blip r:embed="rId3"/>
          <a:stretch>
            <a:fillRect/>
          </a:stretch>
        </p:blipFill>
        <p:spPr>
          <a:xfrm>
            <a:off x="820868" y="4158647"/>
            <a:ext cx="3667125" cy="2390775"/>
          </a:xfrm>
          <a:prstGeom prst="rect">
            <a:avLst/>
          </a:prstGeom>
        </p:spPr>
      </p:pic>
      <p:pic>
        <p:nvPicPr>
          <p:cNvPr id="24" name="Picture 23">
            <a:extLst>
              <a:ext uri="{FF2B5EF4-FFF2-40B4-BE49-F238E27FC236}">
                <a16:creationId xmlns:a16="http://schemas.microsoft.com/office/drawing/2014/main" id="{102CB64C-471B-4509-9F72-340066869D0D}"/>
              </a:ext>
            </a:extLst>
          </p:cNvPr>
          <p:cNvPicPr>
            <a:picLocks noChangeAspect="1"/>
          </p:cNvPicPr>
          <p:nvPr/>
        </p:nvPicPr>
        <p:blipFill>
          <a:blip r:embed="rId4"/>
          <a:stretch>
            <a:fillRect/>
          </a:stretch>
        </p:blipFill>
        <p:spPr>
          <a:xfrm>
            <a:off x="6091238" y="1398059"/>
            <a:ext cx="3638550" cy="2390775"/>
          </a:xfrm>
          <a:prstGeom prst="rect">
            <a:avLst/>
          </a:prstGeom>
        </p:spPr>
      </p:pic>
      <p:pic>
        <p:nvPicPr>
          <p:cNvPr id="26" name="Picture 25">
            <a:extLst>
              <a:ext uri="{FF2B5EF4-FFF2-40B4-BE49-F238E27FC236}">
                <a16:creationId xmlns:a16="http://schemas.microsoft.com/office/drawing/2014/main" id="{DF22324B-C529-4475-99C9-D0BB6D3742B7}"/>
              </a:ext>
            </a:extLst>
          </p:cNvPr>
          <p:cNvPicPr>
            <a:picLocks noChangeAspect="1"/>
          </p:cNvPicPr>
          <p:nvPr/>
        </p:nvPicPr>
        <p:blipFill>
          <a:blip r:embed="rId5"/>
          <a:stretch>
            <a:fillRect/>
          </a:stretch>
        </p:blipFill>
        <p:spPr>
          <a:xfrm>
            <a:off x="839918" y="1398059"/>
            <a:ext cx="3648075" cy="2390775"/>
          </a:xfrm>
          <a:prstGeom prst="rect">
            <a:avLst/>
          </a:prstGeom>
        </p:spPr>
      </p:pic>
    </p:spTree>
    <p:extLst>
      <p:ext uri="{BB962C8B-B14F-4D97-AF65-F5344CB8AC3E}">
        <p14:creationId xmlns:p14="http://schemas.microsoft.com/office/powerpoint/2010/main" val="11699308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2B532-EB3E-428B-9224-EFA237D16A73}"/>
              </a:ext>
            </a:extLst>
          </p:cNvPr>
          <p:cNvSpPr>
            <a:spLocks noGrp="1"/>
          </p:cNvSpPr>
          <p:nvPr>
            <p:ph type="title"/>
          </p:nvPr>
        </p:nvSpPr>
        <p:spPr/>
        <p:txBody>
          <a:bodyPr/>
          <a:lstStyle/>
          <a:p>
            <a:r>
              <a:rPr lang="en-IN" dirty="0"/>
              <a:t>VIDEO COUNTS IN THE US</a:t>
            </a:r>
          </a:p>
        </p:txBody>
      </p:sp>
      <p:sp>
        <p:nvSpPr>
          <p:cNvPr id="3" name="Slide Number Placeholder 2">
            <a:extLst>
              <a:ext uri="{FF2B5EF4-FFF2-40B4-BE49-F238E27FC236}">
                <a16:creationId xmlns:a16="http://schemas.microsoft.com/office/drawing/2014/main" id="{EB5F9B50-CED9-4961-91E8-058BE256771F}"/>
              </a:ext>
            </a:extLst>
          </p:cNvPr>
          <p:cNvSpPr>
            <a:spLocks noGrp="1"/>
          </p:cNvSpPr>
          <p:nvPr>
            <p:ph type="sldNum" sz="quarter" idx="12"/>
          </p:nvPr>
        </p:nvSpPr>
        <p:spPr/>
        <p:txBody>
          <a:bodyPr/>
          <a:lstStyle/>
          <a:p>
            <a:fld id="{9EC71654-96A5-4280-94F3-931C61A9F92C}" type="slidenum">
              <a:rPr lang="en-IN" smtClean="0"/>
              <a:pPr/>
              <a:t>11</a:t>
            </a:fld>
            <a:endParaRPr lang="en-IN" dirty="0"/>
          </a:p>
        </p:txBody>
      </p:sp>
      <p:sp>
        <p:nvSpPr>
          <p:cNvPr id="7" name="TextBox 6">
            <a:extLst>
              <a:ext uri="{FF2B5EF4-FFF2-40B4-BE49-F238E27FC236}">
                <a16:creationId xmlns:a16="http://schemas.microsoft.com/office/drawing/2014/main" id="{677EE214-B74B-4C2E-B019-51E5F3E479FE}"/>
              </a:ext>
            </a:extLst>
          </p:cNvPr>
          <p:cNvSpPr txBox="1"/>
          <p:nvPr/>
        </p:nvSpPr>
        <p:spPr>
          <a:xfrm>
            <a:off x="195072" y="6010656"/>
            <a:ext cx="1694688" cy="847344"/>
          </a:xfrm>
          <a:prstGeom prst="rect">
            <a:avLst/>
          </a:prstGeom>
          <a:solidFill>
            <a:schemeClr val="bg1"/>
          </a:solidFill>
        </p:spPr>
        <p:txBody>
          <a:bodyPr wrap="square" rtlCol="0">
            <a:spAutoFit/>
          </a:bodyPr>
          <a:lstStyle/>
          <a:p>
            <a:endParaRPr lang="en-US" dirty="0"/>
          </a:p>
        </p:txBody>
      </p:sp>
      <p:pic>
        <p:nvPicPr>
          <p:cNvPr id="6" name="Picture 5">
            <a:extLst>
              <a:ext uri="{FF2B5EF4-FFF2-40B4-BE49-F238E27FC236}">
                <a16:creationId xmlns:a16="http://schemas.microsoft.com/office/drawing/2014/main" id="{E29BC130-F9B7-4E49-B06C-596E7736B360}"/>
              </a:ext>
            </a:extLst>
          </p:cNvPr>
          <p:cNvPicPr>
            <a:picLocks noChangeAspect="1"/>
          </p:cNvPicPr>
          <p:nvPr/>
        </p:nvPicPr>
        <p:blipFill>
          <a:blip r:embed="rId2"/>
          <a:stretch>
            <a:fillRect/>
          </a:stretch>
        </p:blipFill>
        <p:spPr>
          <a:xfrm>
            <a:off x="1889760" y="1736122"/>
            <a:ext cx="8354378" cy="4813300"/>
          </a:xfrm>
          <a:prstGeom prst="rect">
            <a:avLst/>
          </a:prstGeom>
        </p:spPr>
      </p:pic>
    </p:spTree>
    <p:extLst>
      <p:ext uri="{BB962C8B-B14F-4D97-AF65-F5344CB8AC3E}">
        <p14:creationId xmlns:p14="http://schemas.microsoft.com/office/powerpoint/2010/main" val="22779051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2B532-EB3E-428B-9224-EFA237D16A73}"/>
              </a:ext>
            </a:extLst>
          </p:cNvPr>
          <p:cNvSpPr>
            <a:spLocks noGrp="1"/>
          </p:cNvSpPr>
          <p:nvPr>
            <p:ph type="title"/>
          </p:nvPr>
        </p:nvSpPr>
        <p:spPr/>
        <p:txBody>
          <a:bodyPr/>
          <a:lstStyle/>
          <a:p>
            <a:r>
              <a:rPr lang="en-IN" dirty="0"/>
              <a:t>LIKES/VIEWS</a:t>
            </a:r>
          </a:p>
        </p:txBody>
      </p:sp>
      <p:sp>
        <p:nvSpPr>
          <p:cNvPr id="3" name="Slide Number Placeholder 2">
            <a:extLst>
              <a:ext uri="{FF2B5EF4-FFF2-40B4-BE49-F238E27FC236}">
                <a16:creationId xmlns:a16="http://schemas.microsoft.com/office/drawing/2014/main" id="{EB5F9B50-CED9-4961-91E8-058BE256771F}"/>
              </a:ext>
            </a:extLst>
          </p:cNvPr>
          <p:cNvSpPr>
            <a:spLocks noGrp="1"/>
          </p:cNvSpPr>
          <p:nvPr>
            <p:ph type="sldNum" sz="quarter" idx="12"/>
          </p:nvPr>
        </p:nvSpPr>
        <p:spPr/>
        <p:txBody>
          <a:bodyPr/>
          <a:lstStyle/>
          <a:p>
            <a:fld id="{9EC71654-96A5-4280-94F3-931C61A9F92C}" type="slidenum">
              <a:rPr lang="en-IN" smtClean="0"/>
              <a:pPr/>
              <a:t>12</a:t>
            </a:fld>
            <a:endParaRPr lang="en-IN" dirty="0"/>
          </a:p>
        </p:txBody>
      </p:sp>
      <p:sp>
        <p:nvSpPr>
          <p:cNvPr id="7" name="TextBox 6">
            <a:extLst>
              <a:ext uri="{FF2B5EF4-FFF2-40B4-BE49-F238E27FC236}">
                <a16:creationId xmlns:a16="http://schemas.microsoft.com/office/drawing/2014/main" id="{677EE214-B74B-4C2E-B019-51E5F3E479FE}"/>
              </a:ext>
            </a:extLst>
          </p:cNvPr>
          <p:cNvSpPr txBox="1"/>
          <p:nvPr/>
        </p:nvSpPr>
        <p:spPr>
          <a:xfrm>
            <a:off x="195072" y="6010656"/>
            <a:ext cx="1694688" cy="847344"/>
          </a:xfrm>
          <a:prstGeom prst="rect">
            <a:avLst/>
          </a:prstGeom>
          <a:solidFill>
            <a:schemeClr val="bg1"/>
          </a:solidFill>
        </p:spPr>
        <p:txBody>
          <a:bodyPr wrap="square" rtlCol="0">
            <a:spAutoFit/>
          </a:bodyPr>
          <a:lstStyle/>
          <a:p>
            <a:endParaRPr lang="en-US" dirty="0"/>
          </a:p>
        </p:txBody>
      </p:sp>
      <p:pic>
        <p:nvPicPr>
          <p:cNvPr id="5" name="Picture 4">
            <a:extLst>
              <a:ext uri="{FF2B5EF4-FFF2-40B4-BE49-F238E27FC236}">
                <a16:creationId xmlns:a16="http://schemas.microsoft.com/office/drawing/2014/main" id="{7C80816E-2B86-D343-99AD-CD5C426B39FD}"/>
              </a:ext>
            </a:extLst>
          </p:cNvPr>
          <p:cNvPicPr>
            <a:picLocks noChangeAspect="1"/>
          </p:cNvPicPr>
          <p:nvPr/>
        </p:nvPicPr>
        <p:blipFill>
          <a:blip r:embed="rId2"/>
          <a:stretch>
            <a:fillRect/>
          </a:stretch>
        </p:blipFill>
        <p:spPr>
          <a:xfrm>
            <a:off x="2114550" y="1798828"/>
            <a:ext cx="7315200" cy="4635500"/>
          </a:xfrm>
          <a:prstGeom prst="rect">
            <a:avLst/>
          </a:prstGeom>
        </p:spPr>
      </p:pic>
    </p:spTree>
    <p:extLst>
      <p:ext uri="{BB962C8B-B14F-4D97-AF65-F5344CB8AC3E}">
        <p14:creationId xmlns:p14="http://schemas.microsoft.com/office/powerpoint/2010/main" val="36499539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2B532-EB3E-428B-9224-EFA237D16A73}"/>
              </a:ext>
            </a:extLst>
          </p:cNvPr>
          <p:cNvSpPr>
            <a:spLocks noGrp="1"/>
          </p:cNvSpPr>
          <p:nvPr>
            <p:ph type="title"/>
          </p:nvPr>
        </p:nvSpPr>
        <p:spPr>
          <a:xfrm>
            <a:off x="515938" y="246621"/>
            <a:ext cx="11150600" cy="559714"/>
          </a:xfrm>
        </p:spPr>
        <p:txBody>
          <a:bodyPr/>
          <a:lstStyle/>
          <a:p>
            <a:r>
              <a:rPr lang="en-IN" dirty="0"/>
              <a:t>Additional insights</a:t>
            </a:r>
          </a:p>
        </p:txBody>
      </p:sp>
      <p:sp>
        <p:nvSpPr>
          <p:cNvPr id="3" name="Slide Number Placeholder 2">
            <a:extLst>
              <a:ext uri="{FF2B5EF4-FFF2-40B4-BE49-F238E27FC236}">
                <a16:creationId xmlns:a16="http://schemas.microsoft.com/office/drawing/2014/main" id="{EB5F9B50-CED9-4961-91E8-058BE256771F}"/>
              </a:ext>
            </a:extLst>
          </p:cNvPr>
          <p:cNvSpPr>
            <a:spLocks noGrp="1"/>
          </p:cNvSpPr>
          <p:nvPr>
            <p:ph type="sldNum" sz="quarter" idx="12"/>
          </p:nvPr>
        </p:nvSpPr>
        <p:spPr/>
        <p:txBody>
          <a:bodyPr/>
          <a:lstStyle/>
          <a:p>
            <a:fld id="{9EC71654-96A5-4280-94F3-931C61A9F92C}" type="slidenum">
              <a:rPr lang="en-IN" smtClean="0"/>
              <a:pPr/>
              <a:t>13</a:t>
            </a:fld>
            <a:endParaRPr lang="en-IN" dirty="0"/>
          </a:p>
        </p:txBody>
      </p:sp>
      <p:sp>
        <p:nvSpPr>
          <p:cNvPr id="7" name="TextBox 6">
            <a:extLst>
              <a:ext uri="{FF2B5EF4-FFF2-40B4-BE49-F238E27FC236}">
                <a16:creationId xmlns:a16="http://schemas.microsoft.com/office/drawing/2014/main" id="{677EE214-B74B-4C2E-B019-51E5F3E479FE}"/>
              </a:ext>
            </a:extLst>
          </p:cNvPr>
          <p:cNvSpPr txBox="1"/>
          <p:nvPr/>
        </p:nvSpPr>
        <p:spPr>
          <a:xfrm>
            <a:off x="195072" y="6010656"/>
            <a:ext cx="1694688" cy="847344"/>
          </a:xfrm>
          <a:prstGeom prst="rect">
            <a:avLst/>
          </a:prstGeom>
          <a:solidFill>
            <a:schemeClr val="bg1"/>
          </a:solidFill>
        </p:spPr>
        <p:txBody>
          <a:bodyPr wrap="square" rtlCol="0">
            <a:spAutoFit/>
          </a:bodyPr>
          <a:lstStyle/>
          <a:p>
            <a:endParaRPr lang="en-US" dirty="0"/>
          </a:p>
        </p:txBody>
      </p:sp>
      <p:pic>
        <p:nvPicPr>
          <p:cNvPr id="4" name="Picture 3">
            <a:extLst>
              <a:ext uri="{FF2B5EF4-FFF2-40B4-BE49-F238E27FC236}">
                <a16:creationId xmlns:a16="http://schemas.microsoft.com/office/drawing/2014/main" id="{8547994B-9A48-4163-8B0D-BC440CEDD662}"/>
              </a:ext>
            </a:extLst>
          </p:cNvPr>
          <p:cNvPicPr>
            <a:picLocks noChangeAspect="1"/>
          </p:cNvPicPr>
          <p:nvPr/>
        </p:nvPicPr>
        <p:blipFill>
          <a:blip r:embed="rId2"/>
          <a:stretch>
            <a:fillRect/>
          </a:stretch>
        </p:blipFill>
        <p:spPr>
          <a:xfrm>
            <a:off x="1740131" y="1241125"/>
            <a:ext cx="8010525" cy="5076825"/>
          </a:xfrm>
          <a:prstGeom prst="rect">
            <a:avLst/>
          </a:prstGeom>
        </p:spPr>
      </p:pic>
    </p:spTree>
    <p:extLst>
      <p:ext uri="{BB962C8B-B14F-4D97-AF65-F5344CB8AC3E}">
        <p14:creationId xmlns:p14="http://schemas.microsoft.com/office/powerpoint/2010/main" val="34163704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9" descr="cityscape">
            <a:extLst>
              <a:ext uri="{FF2B5EF4-FFF2-40B4-BE49-F238E27FC236}">
                <a16:creationId xmlns:a16="http://schemas.microsoft.com/office/drawing/2014/main" id="{63493B9E-F6F8-4C0F-9706-CA547A8B2B3F}"/>
              </a:ext>
            </a:extLst>
          </p:cNvPr>
          <p:cNvPicPr>
            <a:picLocks noGrp="1" noChangeAspect="1"/>
          </p:cNvPicPr>
          <p:nvPr>
            <p:ph type="pic" sz="quarter" idx="10"/>
          </p:nvPr>
        </p:nvPicPr>
        <p:blipFill>
          <a:blip r:embed="rId2" cstate="print">
            <a:extLst>
              <a:ext uri="{28A0092B-C50C-407E-A947-70E740481C1C}">
                <a14:useLocalDpi xmlns:a14="http://schemas.microsoft.com/office/drawing/2010/main"/>
              </a:ext>
            </a:extLst>
          </a:blip>
          <a:srcRect t="39" b="39"/>
          <a:stretch>
            <a:fillRect/>
          </a:stretch>
        </p:blipFill>
        <p:spPr/>
      </p:pic>
      <p:sp>
        <p:nvSpPr>
          <p:cNvPr id="6" name="Title 5">
            <a:extLst>
              <a:ext uri="{FF2B5EF4-FFF2-40B4-BE49-F238E27FC236}">
                <a16:creationId xmlns:a16="http://schemas.microsoft.com/office/drawing/2014/main" id="{95D612B9-68B9-4C9F-98FE-CEE07DB1F00D}"/>
              </a:ext>
            </a:extLst>
          </p:cNvPr>
          <p:cNvSpPr>
            <a:spLocks noGrp="1"/>
          </p:cNvSpPr>
          <p:nvPr>
            <p:ph type="title"/>
          </p:nvPr>
        </p:nvSpPr>
        <p:spPr/>
        <p:txBody>
          <a:bodyPr/>
          <a:lstStyle/>
          <a:p>
            <a:r>
              <a:rPr lang="en-US" dirty="0"/>
              <a:t>Thank you</a:t>
            </a:r>
          </a:p>
        </p:txBody>
      </p:sp>
      <p:sp>
        <p:nvSpPr>
          <p:cNvPr id="8" name="TextBox 7">
            <a:extLst>
              <a:ext uri="{FF2B5EF4-FFF2-40B4-BE49-F238E27FC236}">
                <a16:creationId xmlns:a16="http://schemas.microsoft.com/office/drawing/2014/main" id="{ADCCA601-95EB-475B-90E3-F858E249574D}"/>
              </a:ext>
            </a:extLst>
          </p:cNvPr>
          <p:cNvSpPr txBox="1"/>
          <p:nvPr/>
        </p:nvSpPr>
        <p:spPr>
          <a:xfrm>
            <a:off x="9936480" y="256032"/>
            <a:ext cx="2084832" cy="1133277"/>
          </a:xfrm>
          <a:prstGeom prst="rect">
            <a:avLst/>
          </a:prstGeom>
          <a:solidFill>
            <a:schemeClr val="accent5">
              <a:lumMod val="75000"/>
            </a:schemeClr>
          </a:solidFill>
        </p:spPr>
        <p:txBody>
          <a:bodyPr wrap="square" rtlCol="0">
            <a:spAutoFit/>
          </a:bodyPr>
          <a:lstStyle/>
          <a:p>
            <a:endParaRPr lang="en-US" dirty="0"/>
          </a:p>
        </p:txBody>
      </p:sp>
      <p:sp>
        <p:nvSpPr>
          <p:cNvPr id="10" name="TextBox 9">
            <a:extLst>
              <a:ext uri="{FF2B5EF4-FFF2-40B4-BE49-F238E27FC236}">
                <a16:creationId xmlns:a16="http://schemas.microsoft.com/office/drawing/2014/main" id="{95AF5772-4E1C-48E1-84CE-EF97962F7358}"/>
              </a:ext>
            </a:extLst>
          </p:cNvPr>
          <p:cNvSpPr txBox="1"/>
          <p:nvPr/>
        </p:nvSpPr>
        <p:spPr>
          <a:xfrm>
            <a:off x="6469778" y="4298945"/>
            <a:ext cx="2084832" cy="1133277"/>
          </a:xfrm>
          <a:prstGeom prst="rect">
            <a:avLst/>
          </a:prstGeom>
          <a:solidFill>
            <a:schemeClr val="accent5">
              <a:lumMod val="75000"/>
            </a:schemeClr>
          </a:solidFill>
        </p:spPr>
        <p:txBody>
          <a:bodyPr wrap="square" rtlCol="0">
            <a:spAutoFit/>
          </a:bodyPr>
          <a:lstStyle/>
          <a:p>
            <a:endParaRPr lang="en-US" dirty="0"/>
          </a:p>
        </p:txBody>
      </p:sp>
    </p:spTree>
    <p:extLst>
      <p:ext uri="{BB962C8B-B14F-4D97-AF65-F5344CB8AC3E}">
        <p14:creationId xmlns:p14="http://schemas.microsoft.com/office/powerpoint/2010/main" val="11247795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FCA16-8D78-4A87-9023-708458E3A4F3}"/>
              </a:ext>
            </a:extLst>
          </p:cNvPr>
          <p:cNvSpPr>
            <a:spLocks noGrp="1"/>
          </p:cNvSpPr>
          <p:nvPr>
            <p:ph type="title"/>
          </p:nvPr>
        </p:nvSpPr>
        <p:spPr/>
        <p:txBody>
          <a:bodyPr/>
          <a:lstStyle/>
          <a:p>
            <a:r>
              <a:rPr lang="en-IN" dirty="0"/>
              <a:t>team</a:t>
            </a:r>
          </a:p>
        </p:txBody>
      </p:sp>
      <p:sp>
        <p:nvSpPr>
          <p:cNvPr id="3" name="Slide Number Placeholder 2">
            <a:extLst>
              <a:ext uri="{FF2B5EF4-FFF2-40B4-BE49-F238E27FC236}">
                <a16:creationId xmlns:a16="http://schemas.microsoft.com/office/drawing/2014/main" id="{C10F7B49-6C9D-4DBF-AD20-9D4CFAB1CBFD}"/>
              </a:ext>
            </a:extLst>
          </p:cNvPr>
          <p:cNvSpPr>
            <a:spLocks noGrp="1"/>
          </p:cNvSpPr>
          <p:nvPr>
            <p:ph type="sldNum" sz="quarter" idx="12"/>
          </p:nvPr>
        </p:nvSpPr>
        <p:spPr/>
        <p:txBody>
          <a:bodyPr/>
          <a:lstStyle/>
          <a:p>
            <a:fld id="{9EC71654-96A5-4280-94F3-931C61A9F92C}" type="slidenum">
              <a:rPr lang="en-IN" smtClean="0"/>
              <a:pPr/>
              <a:t>2</a:t>
            </a:fld>
            <a:endParaRPr lang="en-IN" dirty="0"/>
          </a:p>
        </p:txBody>
      </p:sp>
      <p:sp>
        <p:nvSpPr>
          <p:cNvPr id="9" name="Content Placeholder 8">
            <a:extLst>
              <a:ext uri="{FF2B5EF4-FFF2-40B4-BE49-F238E27FC236}">
                <a16:creationId xmlns:a16="http://schemas.microsoft.com/office/drawing/2014/main" id="{D66C6D21-6780-4D8A-9B6F-582E0BD2DC2E}"/>
              </a:ext>
            </a:extLst>
          </p:cNvPr>
          <p:cNvSpPr>
            <a:spLocks noGrp="1"/>
          </p:cNvSpPr>
          <p:nvPr>
            <p:ph idx="17"/>
          </p:nvPr>
        </p:nvSpPr>
        <p:spPr>
          <a:xfrm>
            <a:off x="524454" y="3539268"/>
            <a:ext cx="2588705" cy="495389"/>
          </a:xfrm>
        </p:spPr>
        <p:txBody>
          <a:bodyPr/>
          <a:lstStyle/>
          <a:p>
            <a:r>
              <a:rPr lang="en-IN" dirty="0"/>
              <a:t>Regan Farris</a:t>
            </a:r>
          </a:p>
        </p:txBody>
      </p:sp>
      <p:sp>
        <p:nvSpPr>
          <p:cNvPr id="11" name="Content Placeholder 10">
            <a:extLst>
              <a:ext uri="{FF2B5EF4-FFF2-40B4-BE49-F238E27FC236}">
                <a16:creationId xmlns:a16="http://schemas.microsoft.com/office/drawing/2014/main" id="{90DE57B2-448D-4C8D-8B9C-FFDDFB0A9208}"/>
              </a:ext>
            </a:extLst>
          </p:cNvPr>
          <p:cNvSpPr>
            <a:spLocks noGrp="1"/>
          </p:cNvSpPr>
          <p:nvPr>
            <p:ph idx="19"/>
          </p:nvPr>
        </p:nvSpPr>
        <p:spPr>
          <a:xfrm>
            <a:off x="3377853" y="3539268"/>
            <a:ext cx="2588705" cy="495389"/>
          </a:xfrm>
        </p:spPr>
        <p:txBody>
          <a:bodyPr/>
          <a:lstStyle/>
          <a:p>
            <a:r>
              <a:rPr lang="en-IN" dirty="0" err="1"/>
              <a:t>HAris</a:t>
            </a:r>
            <a:endParaRPr lang="en-IN" dirty="0"/>
          </a:p>
        </p:txBody>
      </p:sp>
      <p:sp>
        <p:nvSpPr>
          <p:cNvPr id="13" name="Content Placeholder 12">
            <a:extLst>
              <a:ext uri="{FF2B5EF4-FFF2-40B4-BE49-F238E27FC236}">
                <a16:creationId xmlns:a16="http://schemas.microsoft.com/office/drawing/2014/main" id="{FB9E2175-1C3C-4B3E-A872-A1B7E6D64D52}"/>
              </a:ext>
            </a:extLst>
          </p:cNvPr>
          <p:cNvSpPr>
            <a:spLocks noGrp="1"/>
          </p:cNvSpPr>
          <p:nvPr>
            <p:ph idx="21"/>
          </p:nvPr>
        </p:nvSpPr>
        <p:spPr/>
        <p:txBody>
          <a:bodyPr/>
          <a:lstStyle/>
          <a:p>
            <a:r>
              <a:rPr lang="en-IN" dirty="0"/>
              <a:t>Jean Carlo </a:t>
            </a:r>
            <a:r>
              <a:rPr lang="en-IN" dirty="0" err="1"/>
              <a:t>cAmacho</a:t>
            </a:r>
            <a:endParaRPr lang="en-IN" dirty="0"/>
          </a:p>
        </p:txBody>
      </p:sp>
      <p:pic>
        <p:nvPicPr>
          <p:cNvPr id="26" name="Picture Placeholder 25">
            <a:extLst>
              <a:ext uri="{FF2B5EF4-FFF2-40B4-BE49-F238E27FC236}">
                <a16:creationId xmlns:a16="http://schemas.microsoft.com/office/drawing/2014/main" id="{AD92EEFA-CA76-4FF4-919E-FB498210FCE9}"/>
              </a:ext>
            </a:extLst>
          </p:cNvPr>
          <p:cNvPicPr>
            <a:picLocks noGrp="1" noChangeAspect="1"/>
          </p:cNvPicPr>
          <p:nvPr>
            <p:ph type="pic" sz="quarter" idx="15"/>
          </p:nvPr>
        </p:nvPicPr>
        <p:blipFill>
          <a:blip r:embed="rId3"/>
          <a:srcRect/>
          <a:stretch>
            <a:fillRect/>
          </a:stretch>
        </p:blipFill>
        <p:spPr>
          <a:xfrm>
            <a:off x="6795773" y="1848535"/>
            <a:ext cx="1430337" cy="1430337"/>
          </a:xfrm>
        </p:spPr>
      </p:pic>
      <p:pic>
        <p:nvPicPr>
          <p:cNvPr id="34" name="Picture Placeholder 33">
            <a:extLst>
              <a:ext uri="{FF2B5EF4-FFF2-40B4-BE49-F238E27FC236}">
                <a16:creationId xmlns:a16="http://schemas.microsoft.com/office/drawing/2014/main" id="{A3A8793B-FC59-46DE-824A-8EC4F0688B68}"/>
              </a:ext>
            </a:extLst>
          </p:cNvPr>
          <p:cNvPicPr>
            <a:picLocks noGrp="1" noChangeAspect="1"/>
          </p:cNvPicPr>
          <p:nvPr>
            <p:ph type="pic" sz="quarter" idx="13"/>
          </p:nvPr>
        </p:nvPicPr>
        <p:blipFill>
          <a:blip r:embed="rId4"/>
          <a:srcRect/>
          <a:stretch>
            <a:fillRect/>
          </a:stretch>
        </p:blipFill>
        <p:spPr>
          <a:xfrm>
            <a:off x="1103638" y="1848535"/>
            <a:ext cx="1430337" cy="1430337"/>
          </a:xfrm>
        </p:spPr>
      </p:pic>
      <p:pic>
        <p:nvPicPr>
          <p:cNvPr id="36" name="Picture Placeholder 35">
            <a:extLst>
              <a:ext uri="{FF2B5EF4-FFF2-40B4-BE49-F238E27FC236}">
                <a16:creationId xmlns:a16="http://schemas.microsoft.com/office/drawing/2014/main" id="{24624F08-340D-4F41-A24C-5B6EF9567EA7}"/>
              </a:ext>
            </a:extLst>
          </p:cNvPr>
          <p:cNvPicPr>
            <a:picLocks noGrp="1" noChangeAspect="1"/>
          </p:cNvPicPr>
          <p:nvPr>
            <p:ph type="pic" sz="quarter" idx="14"/>
          </p:nvPr>
        </p:nvPicPr>
        <p:blipFill>
          <a:blip r:embed="rId5"/>
          <a:srcRect/>
          <a:stretch>
            <a:fillRect/>
          </a:stretch>
        </p:blipFill>
        <p:spPr>
          <a:xfrm>
            <a:off x="3957037" y="1848535"/>
            <a:ext cx="1430337" cy="1430337"/>
          </a:xfrm>
        </p:spPr>
      </p:pic>
      <p:sp>
        <p:nvSpPr>
          <p:cNvPr id="38" name="TextBox 37">
            <a:extLst>
              <a:ext uri="{FF2B5EF4-FFF2-40B4-BE49-F238E27FC236}">
                <a16:creationId xmlns:a16="http://schemas.microsoft.com/office/drawing/2014/main" id="{12247A19-3D06-4F8A-AF39-AD6D584E8F18}"/>
              </a:ext>
            </a:extLst>
          </p:cNvPr>
          <p:cNvSpPr txBox="1"/>
          <p:nvPr/>
        </p:nvSpPr>
        <p:spPr>
          <a:xfrm>
            <a:off x="195072" y="6010656"/>
            <a:ext cx="1694688" cy="847344"/>
          </a:xfrm>
          <a:prstGeom prst="rect">
            <a:avLst/>
          </a:prstGeom>
          <a:solidFill>
            <a:schemeClr val="bg1"/>
          </a:solidFill>
        </p:spPr>
        <p:txBody>
          <a:bodyPr wrap="square" rtlCol="0">
            <a:spAutoFit/>
          </a:bodyPr>
          <a:lstStyle/>
          <a:p>
            <a:endParaRPr lang="en-US" dirty="0"/>
          </a:p>
        </p:txBody>
      </p:sp>
    </p:spTree>
    <p:extLst>
      <p:ext uri="{BB962C8B-B14F-4D97-AF65-F5344CB8AC3E}">
        <p14:creationId xmlns:p14="http://schemas.microsoft.com/office/powerpoint/2010/main" val="4356344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52A9C73-06ED-419B-81B5-491CBFC22330}"/>
              </a:ext>
            </a:extLst>
          </p:cNvPr>
          <p:cNvSpPr>
            <a:spLocks noGrp="1"/>
          </p:cNvSpPr>
          <p:nvPr>
            <p:ph idx="1"/>
          </p:nvPr>
        </p:nvSpPr>
        <p:spPr>
          <a:xfrm>
            <a:off x="538961" y="1825625"/>
            <a:ext cx="4937210" cy="4351338"/>
          </a:xfrm>
        </p:spPr>
        <p:txBody>
          <a:bodyPr/>
          <a:lstStyle/>
          <a:p>
            <a:pPr fontAlgn="base"/>
            <a:r>
              <a:rPr lang="en-US" sz="1800" dirty="0"/>
              <a:t>YouTube (the world-famous video sharing website) maintains a list of the top trending videos on the platform. In order to determine the year’s top-trending videos, YouTube uses a combination of factors including measuring users interactions (number of views, likes and comments). </a:t>
            </a:r>
          </a:p>
          <a:p>
            <a:pPr fontAlgn="base"/>
            <a:r>
              <a:rPr lang="en-US" sz="1800" dirty="0"/>
              <a:t>The dataset used is a compilation of daily records of the top trending YouTube videos.</a:t>
            </a:r>
          </a:p>
        </p:txBody>
      </p:sp>
      <p:sp>
        <p:nvSpPr>
          <p:cNvPr id="4" name="Slide Number Placeholder 3">
            <a:extLst>
              <a:ext uri="{FF2B5EF4-FFF2-40B4-BE49-F238E27FC236}">
                <a16:creationId xmlns:a16="http://schemas.microsoft.com/office/drawing/2014/main" id="{3B5C6BAC-F3F8-4AA0-B332-02F663571328}"/>
              </a:ext>
            </a:extLst>
          </p:cNvPr>
          <p:cNvSpPr>
            <a:spLocks noGrp="1"/>
          </p:cNvSpPr>
          <p:nvPr>
            <p:ph type="sldNum" sz="quarter" idx="12"/>
          </p:nvPr>
        </p:nvSpPr>
        <p:spPr/>
        <p:txBody>
          <a:bodyPr/>
          <a:lstStyle/>
          <a:p>
            <a:fld id="{9EC71654-96A5-4280-94F3-931C61A9F92C}" type="slidenum">
              <a:rPr lang="en-IN" smtClean="0"/>
              <a:pPr/>
              <a:t>3</a:t>
            </a:fld>
            <a:endParaRPr lang="en-IN" dirty="0"/>
          </a:p>
        </p:txBody>
      </p:sp>
      <p:pic>
        <p:nvPicPr>
          <p:cNvPr id="7" name="Picture Placeholder 6" descr="skycrapers">
            <a:extLst>
              <a:ext uri="{FF2B5EF4-FFF2-40B4-BE49-F238E27FC236}">
                <a16:creationId xmlns:a16="http://schemas.microsoft.com/office/drawing/2014/main" id="{A241642C-CB49-4AA1-9EAD-3BCEA280B5B6}"/>
              </a:ext>
            </a:extLst>
          </p:cNvPr>
          <p:cNvPicPr>
            <a:picLocks noGrp="1" noChangeAspect="1"/>
          </p:cNvPicPr>
          <p:nvPr>
            <p:ph type="pic" sz="quarter" idx="13"/>
          </p:nvPr>
        </p:nvPicPr>
        <p:blipFill>
          <a:blip r:embed="rId3" cstate="print">
            <a:extLst>
              <a:ext uri="{28A0092B-C50C-407E-A947-70E740481C1C}">
                <a14:useLocalDpi xmlns:a14="http://schemas.microsoft.com/office/drawing/2010/main"/>
              </a:ext>
            </a:extLst>
          </a:blip>
          <a:srcRect/>
          <a:stretch>
            <a:fillRect/>
          </a:stretch>
        </p:blipFill>
        <p:spPr/>
      </p:pic>
      <p:sp>
        <p:nvSpPr>
          <p:cNvPr id="2" name="Title 1">
            <a:extLst>
              <a:ext uri="{FF2B5EF4-FFF2-40B4-BE49-F238E27FC236}">
                <a16:creationId xmlns:a16="http://schemas.microsoft.com/office/drawing/2014/main" id="{E2C50832-0B36-43C5-98EC-4CD165D78718}"/>
              </a:ext>
            </a:extLst>
          </p:cNvPr>
          <p:cNvSpPr>
            <a:spLocks noGrp="1"/>
          </p:cNvSpPr>
          <p:nvPr>
            <p:ph type="title"/>
          </p:nvPr>
        </p:nvSpPr>
        <p:spPr/>
        <p:txBody>
          <a:bodyPr/>
          <a:lstStyle/>
          <a:p>
            <a:r>
              <a:rPr lang="en-IN" dirty="0"/>
              <a:t>Overview</a:t>
            </a:r>
            <a:br>
              <a:rPr lang="en-IN" dirty="0"/>
            </a:br>
            <a:endParaRPr lang="en-IN" dirty="0"/>
          </a:p>
        </p:txBody>
      </p:sp>
      <p:sp>
        <p:nvSpPr>
          <p:cNvPr id="5" name="TextBox 4">
            <a:extLst>
              <a:ext uri="{FF2B5EF4-FFF2-40B4-BE49-F238E27FC236}">
                <a16:creationId xmlns:a16="http://schemas.microsoft.com/office/drawing/2014/main" id="{A0B910BB-5C61-42CE-B26B-5A1363E9040A}"/>
              </a:ext>
            </a:extLst>
          </p:cNvPr>
          <p:cNvSpPr txBox="1"/>
          <p:nvPr/>
        </p:nvSpPr>
        <p:spPr>
          <a:xfrm>
            <a:off x="195072" y="6010656"/>
            <a:ext cx="1694688" cy="847344"/>
          </a:xfrm>
          <a:prstGeom prst="rect">
            <a:avLst/>
          </a:prstGeom>
          <a:solidFill>
            <a:schemeClr val="bg1"/>
          </a:solidFill>
        </p:spPr>
        <p:txBody>
          <a:bodyPr wrap="square" rtlCol="0">
            <a:spAutoFit/>
          </a:bodyPr>
          <a:lstStyle/>
          <a:p>
            <a:endParaRPr lang="en-US" dirty="0"/>
          </a:p>
        </p:txBody>
      </p:sp>
    </p:spTree>
    <p:extLst>
      <p:ext uri="{BB962C8B-B14F-4D97-AF65-F5344CB8AC3E}">
        <p14:creationId xmlns:p14="http://schemas.microsoft.com/office/powerpoint/2010/main" val="4335613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A9A18-93E0-4615-B7AA-B8C8FBB14464}"/>
              </a:ext>
            </a:extLst>
          </p:cNvPr>
          <p:cNvSpPr>
            <a:spLocks noGrp="1"/>
          </p:cNvSpPr>
          <p:nvPr>
            <p:ph type="title"/>
          </p:nvPr>
        </p:nvSpPr>
        <p:spPr/>
        <p:txBody>
          <a:bodyPr/>
          <a:lstStyle/>
          <a:p>
            <a:r>
              <a:rPr lang="en-IN" dirty="0"/>
              <a:t>What do you want to know?</a:t>
            </a:r>
          </a:p>
        </p:txBody>
      </p:sp>
      <p:sp>
        <p:nvSpPr>
          <p:cNvPr id="3" name="Content Placeholder 2">
            <a:extLst>
              <a:ext uri="{FF2B5EF4-FFF2-40B4-BE49-F238E27FC236}">
                <a16:creationId xmlns:a16="http://schemas.microsoft.com/office/drawing/2014/main" id="{B91B32C0-5E61-447F-9557-57AF415D6FE9}"/>
              </a:ext>
            </a:extLst>
          </p:cNvPr>
          <p:cNvSpPr>
            <a:spLocks noGrp="1"/>
          </p:cNvSpPr>
          <p:nvPr>
            <p:ph idx="1"/>
          </p:nvPr>
        </p:nvSpPr>
        <p:spPr>
          <a:xfrm>
            <a:off x="538960" y="1825625"/>
            <a:ext cx="4151027" cy="4351338"/>
          </a:xfrm>
        </p:spPr>
        <p:txBody>
          <a:bodyPr/>
          <a:lstStyle/>
          <a:p>
            <a:r>
              <a:rPr lang="en-US" sz="1800" dirty="0"/>
              <a:t>Which categories are the most popular? </a:t>
            </a:r>
          </a:p>
          <a:p>
            <a:r>
              <a:rPr lang="en-US" sz="1800" dirty="0"/>
              <a:t>What trends do we see in other categories?</a:t>
            </a:r>
          </a:p>
          <a:p>
            <a:r>
              <a:rPr lang="en-US" sz="1800" dirty="0"/>
              <a:t>Is there a correlation that defines what makes these categories more successful than the others?</a:t>
            </a:r>
            <a:br>
              <a:rPr lang="en-US" sz="1800" dirty="0"/>
            </a:br>
            <a:endParaRPr lang="en-US" sz="1800" dirty="0"/>
          </a:p>
          <a:p>
            <a:pPr marL="0" indent="0">
              <a:buNone/>
            </a:pPr>
            <a:endParaRPr lang="en-IN" sz="1800" dirty="0"/>
          </a:p>
        </p:txBody>
      </p:sp>
      <p:sp>
        <p:nvSpPr>
          <p:cNvPr id="4" name="Slide Number Placeholder 3">
            <a:extLst>
              <a:ext uri="{FF2B5EF4-FFF2-40B4-BE49-F238E27FC236}">
                <a16:creationId xmlns:a16="http://schemas.microsoft.com/office/drawing/2014/main" id="{0BDDBFEE-BC50-46CF-AB8F-D145B99B57A6}"/>
              </a:ext>
            </a:extLst>
          </p:cNvPr>
          <p:cNvSpPr>
            <a:spLocks noGrp="1"/>
          </p:cNvSpPr>
          <p:nvPr>
            <p:ph type="sldNum" sz="quarter" idx="12"/>
          </p:nvPr>
        </p:nvSpPr>
        <p:spPr/>
        <p:txBody>
          <a:bodyPr/>
          <a:lstStyle/>
          <a:p>
            <a:fld id="{9EC71654-96A5-4280-94F3-931C61A9F92C}" type="slidenum">
              <a:rPr lang="en-IN" smtClean="0"/>
              <a:pPr/>
              <a:t>4</a:t>
            </a:fld>
            <a:endParaRPr lang="en-IN" dirty="0"/>
          </a:p>
        </p:txBody>
      </p:sp>
      <p:pic>
        <p:nvPicPr>
          <p:cNvPr id="7" name="Picture Placeholder 6" descr="skyscrapers">
            <a:extLst>
              <a:ext uri="{FF2B5EF4-FFF2-40B4-BE49-F238E27FC236}">
                <a16:creationId xmlns:a16="http://schemas.microsoft.com/office/drawing/2014/main" id="{29305ED8-D39E-4A20-A7CB-7EC58B3E325D}"/>
              </a:ext>
            </a:extLst>
          </p:cNvPr>
          <p:cNvPicPr>
            <a:picLocks noGrp="1" noChangeAspect="1"/>
          </p:cNvPicPr>
          <p:nvPr>
            <p:ph type="pic" sz="quarter" idx="13"/>
          </p:nvPr>
        </p:nvPicPr>
        <p:blipFill>
          <a:blip r:embed="rId3" cstate="print">
            <a:extLst>
              <a:ext uri="{28A0092B-C50C-407E-A947-70E740481C1C}">
                <a14:useLocalDpi xmlns:a14="http://schemas.microsoft.com/office/drawing/2010/main"/>
              </a:ext>
            </a:extLst>
          </a:blip>
          <a:srcRect/>
          <a:stretch>
            <a:fillRect/>
          </a:stretch>
        </p:blipFill>
        <p:spPr/>
      </p:pic>
      <p:sp>
        <p:nvSpPr>
          <p:cNvPr id="6" name="TextBox 5">
            <a:extLst>
              <a:ext uri="{FF2B5EF4-FFF2-40B4-BE49-F238E27FC236}">
                <a16:creationId xmlns:a16="http://schemas.microsoft.com/office/drawing/2014/main" id="{F340F5E8-1B12-4EE4-8C55-0811E3297629}"/>
              </a:ext>
            </a:extLst>
          </p:cNvPr>
          <p:cNvSpPr txBox="1"/>
          <p:nvPr/>
        </p:nvSpPr>
        <p:spPr>
          <a:xfrm>
            <a:off x="195072" y="6010656"/>
            <a:ext cx="1694688" cy="847344"/>
          </a:xfrm>
          <a:prstGeom prst="rect">
            <a:avLst/>
          </a:prstGeom>
          <a:solidFill>
            <a:schemeClr val="bg1"/>
          </a:solidFill>
        </p:spPr>
        <p:txBody>
          <a:bodyPr wrap="square" rtlCol="0">
            <a:spAutoFit/>
          </a:bodyPr>
          <a:lstStyle/>
          <a:p>
            <a:endParaRPr lang="en-US" dirty="0"/>
          </a:p>
        </p:txBody>
      </p:sp>
    </p:spTree>
    <p:extLst>
      <p:ext uri="{BB962C8B-B14F-4D97-AF65-F5344CB8AC3E}">
        <p14:creationId xmlns:p14="http://schemas.microsoft.com/office/powerpoint/2010/main" val="9617301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52A9C73-06ED-419B-81B5-491CBFC22330}"/>
              </a:ext>
            </a:extLst>
          </p:cNvPr>
          <p:cNvSpPr>
            <a:spLocks noGrp="1"/>
          </p:cNvSpPr>
          <p:nvPr>
            <p:ph idx="1"/>
          </p:nvPr>
        </p:nvSpPr>
        <p:spPr>
          <a:xfrm>
            <a:off x="538961" y="1825625"/>
            <a:ext cx="4937210" cy="4351338"/>
          </a:xfrm>
        </p:spPr>
        <p:txBody>
          <a:bodyPr/>
          <a:lstStyle/>
          <a:p>
            <a:pPr marL="0" indent="0">
              <a:buNone/>
            </a:pPr>
            <a:r>
              <a:rPr lang="en-IN" sz="1800" dirty="0"/>
              <a:t>The extensive amount of data that was available enabled us to capture the answers we were seeking.  We were able to see the top categories and also see how the time of the year made an impact on what was trending.</a:t>
            </a:r>
          </a:p>
        </p:txBody>
      </p:sp>
      <p:sp>
        <p:nvSpPr>
          <p:cNvPr id="4" name="Slide Number Placeholder 3">
            <a:extLst>
              <a:ext uri="{FF2B5EF4-FFF2-40B4-BE49-F238E27FC236}">
                <a16:creationId xmlns:a16="http://schemas.microsoft.com/office/drawing/2014/main" id="{3B5C6BAC-F3F8-4AA0-B332-02F663571328}"/>
              </a:ext>
            </a:extLst>
          </p:cNvPr>
          <p:cNvSpPr>
            <a:spLocks noGrp="1"/>
          </p:cNvSpPr>
          <p:nvPr>
            <p:ph type="sldNum" sz="quarter" idx="12"/>
          </p:nvPr>
        </p:nvSpPr>
        <p:spPr/>
        <p:txBody>
          <a:bodyPr/>
          <a:lstStyle/>
          <a:p>
            <a:fld id="{9EC71654-96A5-4280-94F3-931C61A9F92C}" type="slidenum">
              <a:rPr lang="en-IN" smtClean="0"/>
              <a:pPr/>
              <a:t>5</a:t>
            </a:fld>
            <a:endParaRPr lang="en-IN" dirty="0"/>
          </a:p>
        </p:txBody>
      </p:sp>
      <p:pic>
        <p:nvPicPr>
          <p:cNvPr id="7" name="Picture Placeholder 6" descr="skycrapers">
            <a:extLst>
              <a:ext uri="{FF2B5EF4-FFF2-40B4-BE49-F238E27FC236}">
                <a16:creationId xmlns:a16="http://schemas.microsoft.com/office/drawing/2014/main" id="{A241642C-CB49-4AA1-9EAD-3BCEA280B5B6}"/>
              </a:ext>
            </a:extLst>
          </p:cNvPr>
          <p:cNvPicPr>
            <a:picLocks noGrp="1" noChangeAspect="1"/>
          </p:cNvPicPr>
          <p:nvPr>
            <p:ph type="pic" sz="quarter" idx="13"/>
          </p:nvPr>
        </p:nvPicPr>
        <p:blipFill>
          <a:blip r:embed="rId3" cstate="print">
            <a:extLst>
              <a:ext uri="{28A0092B-C50C-407E-A947-70E740481C1C}">
                <a14:useLocalDpi xmlns:a14="http://schemas.microsoft.com/office/drawing/2010/main"/>
              </a:ext>
            </a:extLst>
          </a:blip>
          <a:srcRect/>
          <a:stretch>
            <a:fillRect/>
          </a:stretch>
        </p:blipFill>
        <p:spPr/>
      </p:pic>
      <p:sp>
        <p:nvSpPr>
          <p:cNvPr id="2" name="Title 1">
            <a:extLst>
              <a:ext uri="{FF2B5EF4-FFF2-40B4-BE49-F238E27FC236}">
                <a16:creationId xmlns:a16="http://schemas.microsoft.com/office/drawing/2014/main" id="{E2C50832-0B36-43C5-98EC-4CD165D78718}"/>
              </a:ext>
            </a:extLst>
          </p:cNvPr>
          <p:cNvSpPr>
            <a:spLocks noGrp="1"/>
          </p:cNvSpPr>
          <p:nvPr>
            <p:ph type="title"/>
          </p:nvPr>
        </p:nvSpPr>
        <p:spPr/>
        <p:txBody>
          <a:bodyPr/>
          <a:lstStyle/>
          <a:p>
            <a:r>
              <a:rPr lang="en-IN" dirty="0"/>
              <a:t>You Happy?</a:t>
            </a:r>
            <a:br>
              <a:rPr lang="en-IN" dirty="0"/>
            </a:br>
            <a:endParaRPr lang="en-IN" dirty="0"/>
          </a:p>
        </p:txBody>
      </p:sp>
      <p:sp>
        <p:nvSpPr>
          <p:cNvPr id="5" name="TextBox 4">
            <a:extLst>
              <a:ext uri="{FF2B5EF4-FFF2-40B4-BE49-F238E27FC236}">
                <a16:creationId xmlns:a16="http://schemas.microsoft.com/office/drawing/2014/main" id="{A0B910BB-5C61-42CE-B26B-5A1363E9040A}"/>
              </a:ext>
            </a:extLst>
          </p:cNvPr>
          <p:cNvSpPr txBox="1"/>
          <p:nvPr/>
        </p:nvSpPr>
        <p:spPr>
          <a:xfrm>
            <a:off x="195072" y="6010656"/>
            <a:ext cx="1694688" cy="847344"/>
          </a:xfrm>
          <a:prstGeom prst="rect">
            <a:avLst/>
          </a:prstGeom>
          <a:solidFill>
            <a:schemeClr val="bg1"/>
          </a:solidFill>
        </p:spPr>
        <p:txBody>
          <a:bodyPr wrap="square" rtlCol="0">
            <a:spAutoFit/>
          </a:bodyPr>
          <a:lstStyle/>
          <a:p>
            <a:endParaRPr lang="en-US" dirty="0"/>
          </a:p>
        </p:txBody>
      </p:sp>
    </p:spTree>
    <p:extLst>
      <p:ext uri="{BB962C8B-B14F-4D97-AF65-F5344CB8AC3E}">
        <p14:creationId xmlns:p14="http://schemas.microsoft.com/office/powerpoint/2010/main" val="5369736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A9A18-93E0-4615-B7AA-B8C8FBB14464}"/>
              </a:ext>
            </a:extLst>
          </p:cNvPr>
          <p:cNvSpPr>
            <a:spLocks noGrp="1"/>
          </p:cNvSpPr>
          <p:nvPr>
            <p:ph type="title"/>
          </p:nvPr>
        </p:nvSpPr>
        <p:spPr/>
        <p:txBody>
          <a:bodyPr/>
          <a:lstStyle/>
          <a:p>
            <a:r>
              <a:rPr lang="en-IN" dirty="0"/>
              <a:t>How’d you FIND it?</a:t>
            </a:r>
          </a:p>
        </p:txBody>
      </p:sp>
      <p:sp>
        <p:nvSpPr>
          <p:cNvPr id="3" name="Content Placeholder 2">
            <a:extLst>
              <a:ext uri="{FF2B5EF4-FFF2-40B4-BE49-F238E27FC236}">
                <a16:creationId xmlns:a16="http://schemas.microsoft.com/office/drawing/2014/main" id="{B91B32C0-5E61-447F-9557-57AF415D6FE9}"/>
              </a:ext>
            </a:extLst>
          </p:cNvPr>
          <p:cNvSpPr>
            <a:spLocks noGrp="1"/>
          </p:cNvSpPr>
          <p:nvPr>
            <p:ph idx="1"/>
          </p:nvPr>
        </p:nvSpPr>
        <p:spPr>
          <a:xfrm>
            <a:off x="538960" y="1825625"/>
            <a:ext cx="4151027" cy="4351338"/>
          </a:xfrm>
        </p:spPr>
        <p:txBody>
          <a:bodyPr/>
          <a:lstStyle/>
          <a:p>
            <a:pPr marL="0" indent="0">
              <a:buNone/>
            </a:pPr>
            <a:r>
              <a:rPr lang="en-IN" sz="1800" dirty="0"/>
              <a:t>We were able to capture data from Kaggle.com.  The dataset had information on trending videos per day for a 7 month window.  In addition to this, the data included number of views, likes, dislikes, comments counters by category code.  All these items helped us capture what we were looking for. </a:t>
            </a:r>
          </a:p>
        </p:txBody>
      </p:sp>
      <p:sp>
        <p:nvSpPr>
          <p:cNvPr id="4" name="Slide Number Placeholder 3">
            <a:extLst>
              <a:ext uri="{FF2B5EF4-FFF2-40B4-BE49-F238E27FC236}">
                <a16:creationId xmlns:a16="http://schemas.microsoft.com/office/drawing/2014/main" id="{0BDDBFEE-BC50-46CF-AB8F-D145B99B57A6}"/>
              </a:ext>
            </a:extLst>
          </p:cNvPr>
          <p:cNvSpPr>
            <a:spLocks noGrp="1"/>
          </p:cNvSpPr>
          <p:nvPr>
            <p:ph type="sldNum" sz="quarter" idx="12"/>
          </p:nvPr>
        </p:nvSpPr>
        <p:spPr/>
        <p:txBody>
          <a:bodyPr/>
          <a:lstStyle/>
          <a:p>
            <a:fld id="{9EC71654-96A5-4280-94F3-931C61A9F92C}" type="slidenum">
              <a:rPr lang="en-IN" smtClean="0"/>
              <a:pPr/>
              <a:t>6</a:t>
            </a:fld>
            <a:endParaRPr lang="en-IN" dirty="0"/>
          </a:p>
        </p:txBody>
      </p:sp>
      <p:pic>
        <p:nvPicPr>
          <p:cNvPr id="7" name="Picture Placeholder 6" descr="skyscrapers">
            <a:extLst>
              <a:ext uri="{FF2B5EF4-FFF2-40B4-BE49-F238E27FC236}">
                <a16:creationId xmlns:a16="http://schemas.microsoft.com/office/drawing/2014/main" id="{29305ED8-D39E-4A20-A7CB-7EC58B3E325D}"/>
              </a:ext>
            </a:extLst>
          </p:cNvPr>
          <p:cNvPicPr>
            <a:picLocks noGrp="1" noChangeAspect="1"/>
          </p:cNvPicPr>
          <p:nvPr>
            <p:ph type="pic" sz="quarter" idx="13"/>
          </p:nvPr>
        </p:nvPicPr>
        <p:blipFill>
          <a:blip r:embed="rId3" cstate="print">
            <a:extLst>
              <a:ext uri="{28A0092B-C50C-407E-A947-70E740481C1C}">
                <a14:useLocalDpi xmlns:a14="http://schemas.microsoft.com/office/drawing/2010/main"/>
              </a:ext>
            </a:extLst>
          </a:blip>
          <a:srcRect/>
          <a:stretch>
            <a:fillRect/>
          </a:stretch>
        </p:blipFill>
        <p:spPr/>
      </p:pic>
      <p:sp>
        <p:nvSpPr>
          <p:cNvPr id="6" name="TextBox 5">
            <a:extLst>
              <a:ext uri="{FF2B5EF4-FFF2-40B4-BE49-F238E27FC236}">
                <a16:creationId xmlns:a16="http://schemas.microsoft.com/office/drawing/2014/main" id="{F340F5E8-1B12-4EE4-8C55-0811E3297629}"/>
              </a:ext>
            </a:extLst>
          </p:cNvPr>
          <p:cNvSpPr txBox="1"/>
          <p:nvPr/>
        </p:nvSpPr>
        <p:spPr>
          <a:xfrm>
            <a:off x="195072" y="6010656"/>
            <a:ext cx="1694688" cy="847344"/>
          </a:xfrm>
          <a:prstGeom prst="rect">
            <a:avLst/>
          </a:prstGeom>
          <a:solidFill>
            <a:schemeClr val="bg1"/>
          </a:solidFill>
        </p:spPr>
        <p:txBody>
          <a:bodyPr wrap="square" rtlCol="0">
            <a:spAutoFit/>
          </a:bodyPr>
          <a:lstStyle/>
          <a:p>
            <a:endParaRPr lang="en-US" dirty="0"/>
          </a:p>
        </p:txBody>
      </p:sp>
    </p:spTree>
    <p:extLst>
      <p:ext uri="{BB962C8B-B14F-4D97-AF65-F5344CB8AC3E}">
        <p14:creationId xmlns:p14="http://schemas.microsoft.com/office/powerpoint/2010/main" val="2976836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52A9C73-06ED-419B-81B5-491CBFC22330}"/>
              </a:ext>
            </a:extLst>
          </p:cNvPr>
          <p:cNvSpPr>
            <a:spLocks noGrp="1"/>
          </p:cNvSpPr>
          <p:nvPr>
            <p:ph idx="1"/>
          </p:nvPr>
        </p:nvSpPr>
        <p:spPr>
          <a:xfrm>
            <a:off x="538961" y="1825625"/>
            <a:ext cx="4937210" cy="4351338"/>
          </a:xfrm>
        </p:spPr>
        <p:txBody>
          <a:bodyPr/>
          <a:lstStyle/>
          <a:p>
            <a:pPr fontAlgn="base"/>
            <a:r>
              <a:rPr lang="en-US" sz="1800" dirty="0"/>
              <a:t>Analyzed data to understand what information was not needed to answer main questions</a:t>
            </a:r>
          </a:p>
          <a:p>
            <a:pPr fontAlgn="base"/>
            <a:r>
              <a:rPr lang="en-US" sz="1800" dirty="0"/>
              <a:t>Adjusted common fields to meet the needs of the analysis (e.g. Formatting dates, converting category code to a description instead of a number)</a:t>
            </a:r>
          </a:p>
          <a:p>
            <a:pPr marL="0" indent="0">
              <a:buNone/>
            </a:pPr>
            <a:endParaRPr lang="en-IN" sz="1800" dirty="0"/>
          </a:p>
        </p:txBody>
      </p:sp>
      <p:sp>
        <p:nvSpPr>
          <p:cNvPr id="4" name="Slide Number Placeholder 3">
            <a:extLst>
              <a:ext uri="{FF2B5EF4-FFF2-40B4-BE49-F238E27FC236}">
                <a16:creationId xmlns:a16="http://schemas.microsoft.com/office/drawing/2014/main" id="{3B5C6BAC-F3F8-4AA0-B332-02F663571328}"/>
              </a:ext>
            </a:extLst>
          </p:cNvPr>
          <p:cNvSpPr>
            <a:spLocks noGrp="1"/>
          </p:cNvSpPr>
          <p:nvPr>
            <p:ph type="sldNum" sz="quarter" idx="12"/>
          </p:nvPr>
        </p:nvSpPr>
        <p:spPr/>
        <p:txBody>
          <a:bodyPr/>
          <a:lstStyle/>
          <a:p>
            <a:fld id="{9EC71654-96A5-4280-94F3-931C61A9F92C}" type="slidenum">
              <a:rPr lang="en-IN" smtClean="0"/>
              <a:pPr/>
              <a:t>7</a:t>
            </a:fld>
            <a:endParaRPr lang="en-IN" dirty="0"/>
          </a:p>
        </p:txBody>
      </p:sp>
      <p:pic>
        <p:nvPicPr>
          <p:cNvPr id="7" name="Picture Placeholder 6" descr="skycrapers">
            <a:extLst>
              <a:ext uri="{FF2B5EF4-FFF2-40B4-BE49-F238E27FC236}">
                <a16:creationId xmlns:a16="http://schemas.microsoft.com/office/drawing/2014/main" id="{A241642C-CB49-4AA1-9EAD-3BCEA280B5B6}"/>
              </a:ext>
            </a:extLst>
          </p:cNvPr>
          <p:cNvPicPr>
            <a:picLocks noGrp="1" noChangeAspect="1"/>
          </p:cNvPicPr>
          <p:nvPr>
            <p:ph type="pic" sz="quarter" idx="13"/>
          </p:nvPr>
        </p:nvPicPr>
        <p:blipFill>
          <a:blip r:embed="rId3" cstate="print">
            <a:extLst>
              <a:ext uri="{28A0092B-C50C-407E-A947-70E740481C1C}">
                <a14:useLocalDpi xmlns:a14="http://schemas.microsoft.com/office/drawing/2010/main"/>
              </a:ext>
            </a:extLst>
          </a:blip>
          <a:srcRect/>
          <a:stretch>
            <a:fillRect/>
          </a:stretch>
        </p:blipFill>
        <p:spPr/>
      </p:pic>
      <p:sp>
        <p:nvSpPr>
          <p:cNvPr id="2" name="Title 1">
            <a:extLst>
              <a:ext uri="{FF2B5EF4-FFF2-40B4-BE49-F238E27FC236}">
                <a16:creationId xmlns:a16="http://schemas.microsoft.com/office/drawing/2014/main" id="{E2C50832-0B36-43C5-98EC-4CD165D78718}"/>
              </a:ext>
            </a:extLst>
          </p:cNvPr>
          <p:cNvSpPr>
            <a:spLocks noGrp="1"/>
          </p:cNvSpPr>
          <p:nvPr>
            <p:ph type="title"/>
          </p:nvPr>
        </p:nvSpPr>
        <p:spPr/>
        <p:txBody>
          <a:bodyPr/>
          <a:lstStyle/>
          <a:p>
            <a:r>
              <a:rPr lang="en-IN" dirty="0"/>
              <a:t>How’d You Fix IT?</a:t>
            </a:r>
          </a:p>
        </p:txBody>
      </p:sp>
      <p:sp>
        <p:nvSpPr>
          <p:cNvPr id="5" name="TextBox 4">
            <a:extLst>
              <a:ext uri="{FF2B5EF4-FFF2-40B4-BE49-F238E27FC236}">
                <a16:creationId xmlns:a16="http://schemas.microsoft.com/office/drawing/2014/main" id="{A0B910BB-5C61-42CE-B26B-5A1363E9040A}"/>
              </a:ext>
            </a:extLst>
          </p:cNvPr>
          <p:cNvSpPr txBox="1"/>
          <p:nvPr/>
        </p:nvSpPr>
        <p:spPr>
          <a:xfrm>
            <a:off x="195072" y="6010656"/>
            <a:ext cx="1694688" cy="847344"/>
          </a:xfrm>
          <a:prstGeom prst="rect">
            <a:avLst/>
          </a:prstGeom>
          <a:solidFill>
            <a:schemeClr val="bg1"/>
          </a:solidFill>
        </p:spPr>
        <p:txBody>
          <a:bodyPr wrap="square" rtlCol="0">
            <a:spAutoFit/>
          </a:bodyPr>
          <a:lstStyle/>
          <a:p>
            <a:endParaRPr lang="en-US" dirty="0"/>
          </a:p>
        </p:txBody>
      </p:sp>
    </p:spTree>
    <p:extLst>
      <p:ext uri="{BB962C8B-B14F-4D97-AF65-F5344CB8AC3E}">
        <p14:creationId xmlns:p14="http://schemas.microsoft.com/office/powerpoint/2010/main" val="17247683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2B532-EB3E-428B-9224-EFA237D16A73}"/>
              </a:ext>
            </a:extLst>
          </p:cNvPr>
          <p:cNvSpPr>
            <a:spLocks noGrp="1"/>
          </p:cNvSpPr>
          <p:nvPr>
            <p:ph type="title"/>
          </p:nvPr>
        </p:nvSpPr>
        <p:spPr/>
        <p:txBody>
          <a:bodyPr/>
          <a:lstStyle/>
          <a:p>
            <a:r>
              <a:rPr lang="en-IN" dirty="0"/>
              <a:t>Music videos on </a:t>
            </a:r>
            <a:r>
              <a:rPr lang="en-IN" dirty="0" err="1"/>
              <a:t>Youtube</a:t>
            </a:r>
            <a:endParaRPr lang="en-IN" dirty="0"/>
          </a:p>
        </p:txBody>
      </p:sp>
      <p:sp>
        <p:nvSpPr>
          <p:cNvPr id="3" name="Slide Number Placeholder 2">
            <a:extLst>
              <a:ext uri="{FF2B5EF4-FFF2-40B4-BE49-F238E27FC236}">
                <a16:creationId xmlns:a16="http://schemas.microsoft.com/office/drawing/2014/main" id="{EB5F9B50-CED9-4961-91E8-058BE256771F}"/>
              </a:ext>
            </a:extLst>
          </p:cNvPr>
          <p:cNvSpPr>
            <a:spLocks noGrp="1"/>
          </p:cNvSpPr>
          <p:nvPr>
            <p:ph type="sldNum" sz="quarter" idx="12"/>
          </p:nvPr>
        </p:nvSpPr>
        <p:spPr/>
        <p:txBody>
          <a:bodyPr/>
          <a:lstStyle/>
          <a:p>
            <a:fld id="{9EC71654-96A5-4280-94F3-931C61A9F92C}" type="slidenum">
              <a:rPr lang="en-IN" smtClean="0"/>
              <a:pPr/>
              <a:t>8</a:t>
            </a:fld>
            <a:endParaRPr lang="en-IN" dirty="0"/>
          </a:p>
        </p:txBody>
      </p:sp>
      <p:sp>
        <p:nvSpPr>
          <p:cNvPr id="7" name="TextBox 6">
            <a:extLst>
              <a:ext uri="{FF2B5EF4-FFF2-40B4-BE49-F238E27FC236}">
                <a16:creationId xmlns:a16="http://schemas.microsoft.com/office/drawing/2014/main" id="{677EE214-B74B-4C2E-B019-51E5F3E479FE}"/>
              </a:ext>
            </a:extLst>
          </p:cNvPr>
          <p:cNvSpPr txBox="1"/>
          <p:nvPr/>
        </p:nvSpPr>
        <p:spPr>
          <a:xfrm>
            <a:off x="195072" y="6010656"/>
            <a:ext cx="1694688" cy="847344"/>
          </a:xfrm>
          <a:prstGeom prst="rect">
            <a:avLst/>
          </a:prstGeom>
          <a:solidFill>
            <a:schemeClr val="bg1"/>
          </a:solidFill>
        </p:spPr>
        <p:txBody>
          <a:bodyPr wrap="square" rtlCol="0">
            <a:spAutoFit/>
          </a:bodyPr>
          <a:lstStyle/>
          <a:p>
            <a:endParaRPr lang="en-US" dirty="0"/>
          </a:p>
        </p:txBody>
      </p:sp>
      <p:pic>
        <p:nvPicPr>
          <p:cNvPr id="10" name="Picture 9">
            <a:extLst>
              <a:ext uri="{FF2B5EF4-FFF2-40B4-BE49-F238E27FC236}">
                <a16:creationId xmlns:a16="http://schemas.microsoft.com/office/drawing/2014/main" id="{2DCCCD29-E9E2-8E44-B78F-EB25CD93196C}"/>
              </a:ext>
            </a:extLst>
          </p:cNvPr>
          <p:cNvPicPr>
            <a:picLocks noChangeAspect="1"/>
          </p:cNvPicPr>
          <p:nvPr/>
        </p:nvPicPr>
        <p:blipFill>
          <a:blip r:embed="rId2"/>
          <a:stretch>
            <a:fillRect/>
          </a:stretch>
        </p:blipFill>
        <p:spPr>
          <a:xfrm>
            <a:off x="3077736" y="3112433"/>
            <a:ext cx="3738601" cy="3099003"/>
          </a:xfrm>
          <a:prstGeom prst="rect">
            <a:avLst/>
          </a:prstGeom>
        </p:spPr>
      </p:pic>
      <p:pic>
        <p:nvPicPr>
          <p:cNvPr id="12" name="Picture 11">
            <a:extLst>
              <a:ext uri="{FF2B5EF4-FFF2-40B4-BE49-F238E27FC236}">
                <a16:creationId xmlns:a16="http://schemas.microsoft.com/office/drawing/2014/main" id="{99759AAE-8F68-8042-A50C-E9787A1AB8C7}"/>
              </a:ext>
            </a:extLst>
          </p:cNvPr>
          <p:cNvPicPr>
            <a:picLocks noChangeAspect="1"/>
          </p:cNvPicPr>
          <p:nvPr/>
        </p:nvPicPr>
        <p:blipFill>
          <a:blip r:embed="rId3"/>
          <a:stretch>
            <a:fillRect/>
          </a:stretch>
        </p:blipFill>
        <p:spPr>
          <a:xfrm>
            <a:off x="334784" y="1343603"/>
            <a:ext cx="3109952" cy="3141686"/>
          </a:xfrm>
          <a:prstGeom prst="rect">
            <a:avLst/>
          </a:prstGeom>
        </p:spPr>
      </p:pic>
      <p:sp>
        <p:nvSpPr>
          <p:cNvPr id="13" name="TextBox 12">
            <a:extLst>
              <a:ext uri="{FF2B5EF4-FFF2-40B4-BE49-F238E27FC236}">
                <a16:creationId xmlns:a16="http://schemas.microsoft.com/office/drawing/2014/main" id="{B61523D6-9E7F-A243-B034-8A6F4B300FF0}"/>
              </a:ext>
            </a:extLst>
          </p:cNvPr>
          <p:cNvSpPr txBox="1"/>
          <p:nvPr/>
        </p:nvSpPr>
        <p:spPr>
          <a:xfrm>
            <a:off x="6816337" y="1951463"/>
            <a:ext cx="5082014" cy="1754326"/>
          </a:xfrm>
          <a:prstGeom prst="rect">
            <a:avLst/>
          </a:prstGeom>
          <a:noFill/>
        </p:spPr>
        <p:txBody>
          <a:bodyPr wrap="square" rtlCol="0">
            <a:spAutoFit/>
          </a:bodyPr>
          <a:lstStyle/>
          <a:p>
            <a:pPr marL="285750" indent="-285750">
              <a:buFont typeface="Arial" panose="020B0604020202020204" pitchFamily="34" charset="0"/>
              <a:buChar char="•"/>
            </a:pPr>
            <a:r>
              <a:rPr lang="en-US" dirty="0"/>
              <a:t>Music videos only represent 15.8% (6472) of the total videos (40,949) trending.</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While only 15.8% music videos receive the most likes out of any other category at 46.6% of total overall. </a:t>
            </a:r>
          </a:p>
        </p:txBody>
      </p:sp>
    </p:spTree>
    <p:extLst>
      <p:ext uri="{BB962C8B-B14F-4D97-AF65-F5344CB8AC3E}">
        <p14:creationId xmlns:p14="http://schemas.microsoft.com/office/powerpoint/2010/main" val="18188943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5F10E97-14D0-DD4F-81DC-0FC525EBA11C}"/>
              </a:ext>
            </a:extLst>
          </p:cNvPr>
          <p:cNvPicPr>
            <a:picLocks noChangeAspect="1"/>
          </p:cNvPicPr>
          <p:nvPr/>
        </p:nvPicPr>
        <p:blipFill>
          <a:blip r:embed="rId2"/>
          <a:stretch>
            <a:fillRect/>
          </a:stretch>
        </p:blipFill>
        <p:spPr>
          <a:xfrm>
            <a:off x="3570552" y="2541299"/>
            <a:ext cx="3606944" cy="3421106"/>
          </a:xfrm>
          <a:prstGeom prst="rect">
            <a:avLst/>
          </a:prstGeom>
        </p:spPr>
      </p:pic>
      <p:sp>
        <p:nvSpPr>
          <p:cNvPr id="2" name="Title 1">
            <a:extLst>
              <a:ext uri="{FF2B5EF4-FFF2-40B4-BE49-F238E27FC236}">
                <a16:creationId xmlns:a16="http://schemas.microsoft.com/office/drawing/2014/main" id="{4332B532-EB3E-428B-9224-EFA237D16A73}"/>
              </a:ext>
            </a:extLst>
          </p:cNvPr>
          <p:cNvSpPr>
            <a:spLocks noGrp="1"/>
          </p:cNvSpPr>
          <p:nvPr>
            <p:ph type="title"/>
          </p:nvPr>
        </p:nvSpPr>
        <p:spPr/>
        <p:txBody>
          <a:bodyPr/>
          <a:lstStyle/>
          <a:p>
            <a:r>
              <a:rPr lang="en-IN" dirty="0"/>
              <a:t>Entertainment videos on </a:t>
            </a:r>
            <a:r>
              <a:rPr lang="en-IN" dirty="0" err="1"/>
              <a:t>Youtube</a:t>
            </a:r>
            <a:endParaRPr lang="en-IN" dirty="0"/>
          </a:p>
        </p:txBody>
      </p:sp>
      <p:sp>
        <p:nvSpPr>
          <p:cNvPr id="3" name="Slide Number Placeholder 2">
            <a:extLst>
              <a:ext uri="{FF2B5EF4-FFF2-40B4-BE49-F238E27FC236}">
                <a16:creationId xmlns:a16="http://schemas.microsoft.com/office/drawing/2014/main" id="{EB5F9B50-CED9-4961-91E8-058BE256771F}"/>
              </a:ext>
            </a:extLst>
          </p:cNvPr>
          <p:cNvSpPr>
            <a:spLocks noGrp="1"/>
          </p:cNvSpPr>
          <p:nvPr>
            <p:ph type="sldNum" sz="quarter" idx="12"/>
          </p:nvPr>
        </p:nvSpPr>
        <p:spPr/>
        <p:txBody>
          <a:bodyPr/>
          <a:lstStyle/>
          <a:p>
            <a:fld id="{9EC71654-96A5-4280-94F3-931C61A9F92C}" type="slidenum">
              <a:rPr lang="en-IN" smtClean="0"/>
              <a:pPr/>
              <a:t>9</a:t>
            </a:fld>
            <a:endParaRPr lang="en-IN" dirty="0"/>
          </a:p>
        </p:txBody>
      </p:sp>
      <p:sp>
        <p:nvSpPr>
          <p:cNvPr id="7" name="TextBox 6">
            <a:extLst>
              <a:ext uri="{FF2B5EF4-FFF2-40B4-BE49-F238E27FC236}">
                <a16:creationId xmlns:a16="http://schemas.microsoft.com/office/drawing/2014/main" id="{677EE214-B74B-4C2E-B019-51E5F3E479FE}"/>
              </a:ext>
            </a:extLst>
          </p:cNvPr>
          <p:cNvSpPr txBox="1"/>
          <p:nvPr/>
        </p:nvSpPr>
        <p:spPr>
          <a:xfrm>
            <a:off x="195072" y="6010656"/>
            <a:ext cx="1694688" cy="847344"/>
          </a:xfrm>
          <a:prstGeom prst="rect">
            <a:avLst/>
          </a:prstGeom>
          <a:solidFill>
            <a:schemeClr val="bg1"/>
          </a:solidFill>
        </p:spPr>
        <p:txBody>
          <a:bodyPr wrap="square" rtlCol="0">
            <a:spAutoFit/>
          </a:bodyPr>
          <a:lstStyle/>
          <a:p>
            <a:endParaRPr lang="en-US" dirty="0"/>
          </a:p>
        </p:txBody>
      </p:sp>
      <p:sp>
        <p:nvSpPr>
          <p:cNvPr id="13" name="TextBox 12">
            <a:extLst>
              <a:ext uri="{FF2B5EF4-FFF2-40B4-BE49-F238E27FC236}">
                <a16:creationId xmlns:a16="http://schemas.microsoft.com/office/drawing/2014/main" id="{B61523D6-9E7F-A243-B034-8A6F4B300FF0}"/>
              </a:ext>
            </a:extLst>
          </p:cNvPr>
          <p:cNvSpPr txBox="1"/>
          <p:nvPr/>
        </p:nvSpPr>
        <p:spPr>
          <a:xfrm>
            <a:off x="6816337" y="1951463"/>
            <a:ext cx="5082014" cy="1754326"/>
          </a:xfrm>
          <a:prstGeom prst="rect">
            <a:avLst/>
          </a:prstGeom>
          <a:noFill/>
        </p:spPr>
        <p:txBody>
          <a:bodyPr wrap="square" rtlCol="0">
            <a:spAutoFit/>
          </a:bodyPr>
          <a:lstStyle/>
          <a:p>
            <a:pPr marL="285750" indent="-285750">
              <a:buFont typeface="Arial" panose="020B0604020202020204" pitchFamily="34" charset="0"/>
              <a:buChar char="•"/>
            </a:pPr>
            <a:r>
              <a:rPr lang="en-US" dirty="0"/>
              <a:t>Entertainment videos only represent 24.3% (9964) of the total videos (40,949) trending.</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entertainment category is 8.5% larger than the music category but receives significantly less likes, a difference of 29.2% (888,014,982) likes.</a:t>
            </a:r>
          </a:p>
        </p:txBody>
      </p:sp>
      <p:pic>
        <p:nvPicPr>
          <p:cNvPr id="5" name="Picture 4">
            <a:extLst>
              <a:ext uri="{FF2B5EF4-FFF2-40B4-BE49-F238E27FC236}">
                <a16:creationId xmlns:a16="http://schemas.microsoft.com/office/drawing/2014/main" id="{6FBAE6AB-6EC7-3D44-A218-2778FC3AD8E9}"/>
              </a:ext>
            </a:extLst>
          </p:cNvPr>
          <p:cNvPicPr>
            <a:picLocks noChangeAspect="1"/>
          </p:cNvPicPr>
          <p:nvPr/>
        </p:nvPicPr>
        <p:blipFill>
          <a:blip r:embed="rId3"/>
          <a:stretch>
            <a:fillRect/>
          </a:stretch>
        </p:blipFill>
        <p:spPr>
          <a:xfrm>
            <a:off x="113991" y="1166957"/>
            <a:ext cx="3456561" cy="2836331"/>
          </a:xfrm>
          <a:prstGeom prst="rect">
            <a:avLst/>
          </a:prstGeom>
        </p:spPr>
      </p:pic>
    </p:spTree>
    <p:extLst>
      <p:ext uri="{BB962C8B-B14F-4D97-AF65-F5344CB8AC3E}">
        <p14:creationId xmlns:p14="http://schemas.microsoft.com/office/powerpoint/2010/main" val="4211556157"/>
      </p:ext>
    </p:extLst>
  </p:cSld>
  <p:clrMapOvr>
    <a:masterClrMapping/>
  </p:clrMapOvr>
</p:sld>
</file>

<file path=ppt/theme/theme1.xml><?xml version="1.0" encoding="utf-8"?>
<a:theme xmlns:a="http://schemas.openxmlformats.org/drawingml/2006/main" name="Office Theme">
  <a:themeElements>
    <a:clrScheme name="Contoso v1">
      <a:dk1>
        <a:sysClr val="windowText" lastClr="000000"/>
      </a:dk1>
      <a:lt1>
        <a:sysClr val="window" lastClr="FFFFFF"/>
      </a:lt1>
      <a:dk2>
        <a:srgbClr val="44546A"/>
      </a:dk2>
      <a:lt2>
        <a:srgbClr val="E7E6E6"/>
      </a:lt2>
      <a:accent1>
        <a:srgbClr val="2C567A"/>
      </a:accent1>
      <a:accent2>
        <a:srgbClr val="0072C7"/>
      </a:accent2>
      <a:accent3>
        <a:srgbClr val="0D1D51"/>
      </a:accent3>
      <a:accent4>
        <a:srgbClr val="666666"/>
      </a:accent4>
      <a:accent5>
        <a:srgbClr val="3C76A6"/>
      </a:accent5>
      <a:accent6>
        <a:srgbClr val="1E44BC"/>
      </a:accent6>
      <a:hlink>
        <a:srgbClr val="0563C1"/>
      </a:hlink>
      <a:folHlink>
        <a:srgbClr val="954F72"/>
      </a:folHlink>
    </a:clrScheme>
    <a:fontScheme name="Contoso v1">
      <a:majorFont>
        <a:latin typeface="Corbel"/>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ntoso BG Presentation Template - v4" id="{D2E7B854-57A4-4C49-92B6-079BF15553DA}" vid="{DDFBD5F9-7DC6-43CD-820E-691F3CC0D99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0" ma:contentTypeDescription="Create a new document." ma:contentTypeScope="" ma:versionID="e39e7e9e36de66d473ce04bb4ab2dbb8">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9dc5994665da46609c24125788630d8"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A4C31332-3081-4BD9-AD6F-078B4521F357}">
  <ds:schemaRefs>
    <ds:schemaRef ds:uri="http://schemas.microsoft.com/sharepoint/v3/contenttype/forms"/>
  </ds:schemaRefs>
</ds:datastoreItem>
</file>

<file path=customXml/itemProps2.xml><?xml version="1.0" encoding="utf-8"?>
<ds:datastoreItem xmlns:ds="http://schemas.openxmlformats.org/officeDocument/2006/customXml" ds:itemID="{1FF4E1AF-DB5E-4764-961C-6F82B33E9E6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519797F-2510-4681-A59B-FCD8F3733FE0}">
  <ds:schemaRefs>
    <ds:schemaRef ds:uri="16c05727-aa75-4e4a-9b5f-8a80a1165891"/>
    <ds:schemaRef ds:uri="http://www.w3.org/XML/1998/namespace"/>
    <ds:schemaRef ds:uri="http://purl.org/dc/terms/"/>
    <ds:schemaRef ds:uri="http://purl.org/dc/elements/1.1/"/>
    <ds:schemaRef ds:uri="http://schemas.microsoft.com/office/2006/metadata/properties"/>
    <ds:schemaRef ds:uri="http://purl.org/dc/dcmitype/"/>
    <ds:schemaRef ds:uri="http://schemas.microsoft.com/office/2006/documentManagement/types"/>
    <ds:schemaRef ds:uri="http://schemas.openxmlformats.org/package/2006/metadata/core-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Blue spheres presentation</Template>
  <TotalTime>0</TotalTime>
  <Words>408</Words>
  <Application>Microsoft Macintosh PowerPoint</Application>
  <PresentationFormat>Widescreen</PresentationFormat>
  <Paragraphs>51</Paragraphs>
  <Slides>14</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Corbel</vt:lpstr>
      <vt:lpstr>Office Theme</vt:lpstr>
      <vt:lpstr>Youtube Trending video analysis</vt:lpstr>
      <vt:lpstr>team</vt:lpstr>
      <vt:lpstr>Overview </vt:lpstr>
      <vt:lpstr>What do you want to know?</vt:lpstr>
      <vt:lpstr>You Happy? </vt:lpstr>
      <vt:lpstr>How’d you FIND it?</vt:lpstr>
      <vt:lpstr>How’d You Fix IT?</vt:lpstr>
      <vt:lpstr>Music videos on Youtube</vt:lpstr>
      <vt:lpstr>Entertainment videos on Youtube</vt:lpstr>
      <vt:lpstr>Aside from Music and Entertainment, what else is trending?</vt:lpstr>
      <vt:lpstr>VIDEO COUNTS IN THE US</vt:lpstr>
      <vt:lpstr>LIKES/VIEWS</vt:lpstr>
      <vt:lpstr>Additional insights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2018-09-25T23:29:51Z</dcterms:created>
  <dcterms:modified xsi:type="dcterms:W3CDTF">2018-09-26T22:02:54Z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