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4" r:id="rId2"/>
    <p:sldMasterId id="2147483708" r:id="rId3"/>
    <p:sldMasterId id="2147483720" r:id="rId4"/>
    <p:sldMasterId id="2147483804" r:id="rId5"/>
  </p:sldMasterIdLst>
  <p:notesMasterIdLst>
    <p:notesMasterId r:id="rId9"/>
  </p:notesMasterIdLst>
  <p:sldIdLst>
    <p:sldId id="257" r:id="rId6"/>
    <p:sldId id="258" r:id="rId7"/>
    <p:sldId id="259" r:id="rId8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B8BD2-501A-427C-9A9D-D07BFBD9FD9D}" type="datetimeFigureOut">
              <a:rPr lang="fr-FR" smtClean="0"/>
              <a:t>09/04/2014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1ED6B-72EE-4141-A180-10C517BAFAC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477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2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2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7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7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7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7.png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7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7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7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7B2ADC0-9DE1-4864-BC48-9AFD7EBE8E0E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2ADC0-9DE1-4864-BC48-9AFD7EBE8E0E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2ADC0-9DE1-4864-BC48-9AFD7EBE8E0E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A82ADE8-D35A-47B3-9924-513F4A3EB218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079A9E-49E5-4B44-A17A-1B27FC40AA2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9DE036-4538-45B5-BC01-1D4AADE9E653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D626B-B54D-4C3F-8629-E9FE8B42624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A4E74-C1DF-40A8-986B-4446AA740E54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5A144-AC67-4613-9EF8-D83BA2A297BF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36A750-1AE8-4E85-8668-E80EA5A0781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718B54-E9A7-414D-ADFB-193B9883A90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2ADC0-9DE1-4864-BC48-9AFD7EBE8E0E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569225-B987-47A3-AC5B-51926DB3CBFF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47DE46-3D57-430A-8138-8FF755A3C6D9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97333-8B01-4B42-819C-C3C2BFF7F89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7B2ADC0-9DE1-4864-BC48-9AFD7EBE8E0E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2ADC0-9DE1-4864-BC48-9AFD7EBE8E0E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2ADC0-9DE1-4864-BC48-9AFD7EBE8E0E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2ADC0-9DE1-4864-BC48-9AFD7EBE8E0E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2ADC0-9DE1-4864-BC48-9AFD7EBE8E0E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2ADC0-9DE1-4864-BC48-9AFD7EBE8E0E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2ADC0-9DE1-4864-BC48-9AFD7EBE8E0E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2ADC0-9DE1-4864-BC48-9AFD7EBE8E0E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2ADC0-9DE1-4864-BC48-9AFD7EBE8E0E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2ADC0-9DE1-4864-BC48-9AFD7EBE8E0E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2ADC0-9DE1-4864-BC48-9AFD7EBE8E0E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2ADC0-9DE1-4864-BC48-9AFD7EBE8E0E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A82ADE8-D35A-47B3-9924-513F4A3EB218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079A9E-49E5-4B44-A17A-1B27FC40AA2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9DE036-4538-45B5-BC01-1D4AADE9E653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D626B-B54D-4C3F-8629-E9FE8B42624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A4E74-C1DF-40A8-986B-4446AA740E54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5A144-AC67-4613-9EF8-D83BA2A297BF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2ADC0-9DE1-4864-BC48-9AFD7EBE8E0E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36A750-1AE8-4E85-8668-E80EA5A0781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718B54-E9A7-414D-ADFB-193B9883A90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569225-B987-47A3-AC5B-51926DB3CBFF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47DE46-3D57-430A-8138-8FF755A3C6D9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97333-8B01-4B42-819C-C3C2BFF7F890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E7B2ADC0-9DE1-4864-BC48-9AFD7EBE8E0E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r>
              <a:rPr lang="fr-FR" dirty="0" smtClean="0"/>
              <a:t>Service QSE - Marie GIRARDCLOS</a:t>
            </a:r>
            <a:endParaRPr lang="fr-FR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B2ADC0-9DE1-4864-BC48-9AFD7EBE8E0E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987" y="457200"/>
            <a:ext cx="1243013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E7B2ADC0-9DE1-4864-BC48-9AFD7EBE8E0E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24036"/>
            <a:ext cx="1475655" cy="8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7B2ADC0-9DE1-4864-BC48-9AFD7EBE8E0E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987" y="457200"/>
            <a:ext cx="1243013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7B2ADC0-9DE1-4864-BC48-9AFD7EBE8E0E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987" y="457200"/>
            <a:ext cx="1243013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2ADC0-9DE1-4864-BC48-9AFD7EBE8E0E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B2ADC0-9DE1-4864-BC48-9AFD7EBE8E0E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987" y="457200"/>
            <a:ext cx="1243013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B2ADC0-9DE1-4864-BC48-9AFD7EBE8E0E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233" y="0"/>
            <a:ext cx="1495767" cy="83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 style du titre</a:t>
            </a:r>
            <a:endParaRPr lang="en-US" smtClean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7B2ADC0-9DE1-4864-BC48-9AFD7EBE8E0E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987" y="457200"/>
            <a:ext cx="1243013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ADC0-9DE1-4864-BC48-9AFD7EBE8E0E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987" y="457200"/>
            <a:ext cx="1243013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B2ADC0-9DE1-4864-BC48-9AFD7EBE8E0E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174831" y="5662136"/>
            <a:ext cx="1243013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B2ADC0-9DE1-4864-BC48-9AFD7EBE8E0E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161623" y="5603398"/>
            <a:ext cx="1243013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2ADC0-9DE1-4864-BC48-9AFD7EBE8E0E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2ADC0-9DE1-4864-BC48-9AFD7EBE8E0E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2ADC0-9DE1-4864-BC48-9AFD7EBE8E0E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2ADC0-9DE1-4864-BC48-9AFD7EBE8E0E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ags" Target="../tags/tag9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ags" Target="../tags/tag1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ags" Target="../tags/tag1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ags" Target="../tags/tag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7B2ADC0-9DE1-4864-BC48-9AFD7EBE8E0E}" type="slidenum">
              <a:rPr lang="fr-FR" smtClean="0"/>
              <a:t>‹N°›</a:t>
            </a:fld>
            <a:endParaRPr lang="fr-FR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415B4BB-6DAC-4E99-B3DC-D1316D0CC4C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7B2ADC0-9DE1-4864-BC48-9AFD7EBE8E0E}" type="slidenum">
              <a:rPr lang="fr-FR" smtClean="0"/>
              <a:t>‹N°›</a:t>
            </a:fld>
            <a:endParaRPr lang="fr-FR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415B4BB-6DAC-4E99-B3DC-D1316D0CC4C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04/12/2013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Service QSE - Marie GIRARDCLOS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E7B2ADC0-9DE1-4864-BC48-9AFD7EBE8E0E}" type="slidenum">
              <a:rPr lang="fr-FR" smtClean="0"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TAUX DE SERVICE – Janvier 2014</a:t>
            </a:r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91" y="454087"/>
            <a:ext cx="3080823" cy="53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llipse 9"/>
          <p:cNvSpPr/>
          <p:nvPr/>
        </p:nvSpPr>
        <p:spPr>
          <a:xfrm>
            <a:off x="5801675" y="3212976"/>
            <a:ext cx="2724520" cy="108012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 = 95 %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935494"/>
              </p:ext>
            </p:extLst>
          </p:nvPr>
        </p:nvGraphicFramePr>
        <p:xfrm>
          <a:off x="839368" y="2433999"/>
          <a:ext cx="4680520" cy="1656184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2952328"/>
                <a:gridCol w="1728192"/>
              </a:tblGrid>
              <a:tr h="504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effectLst/>
                        </a:rPr>
                        <a:t>Fiabilité Quantités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effectLst/>
                        </a:rPr>
                        <a:t>99,58%</a:t>
                      </a:r>
                      <a:endParaRPr lang="fr-FR" dirty="0"/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effectLst/>
                        </a:rPr>
                        <a:t>Fiabilité Délais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effectLst/>
                        </a:rPr>
                        <a:t>99,79%</a:t>
                      </a:r>
                      <a:endParaRPr lang="fr-FR" dirty="0"/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effectLst/>
                        </a:rPr>
                        <a:t>Taux de Service GLOBAL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effectLst/>
                        </a:rPr>
                        <a:t>99,37%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9" name="Picture 5" descr="C:\Users\mgirardclos\AppData\Local\Microsoft\Windows\Temporary Internet Files\Content.IE5\VJ8LXRLX\MC90042446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293096"/>
            <a:ext cx="2217100" cy="190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7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TAUX DE SERVICE – Février 2014</a:t>
            </a:r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91" y="454087"/>
            <a:ext cx="3080823" cy="53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llipse 9"/>
          <p:cNvSpPr/>
          <p:nvPr/>
        </p:nvSpPr>
        <p:spPr>
          <a:xfrm>
            <a:off x="5801675" y="3212976"/>
            <a:ext cx="2724520" cy="108012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 = 95 %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604076"/>
              </p:ext>
            </p:extLst>
          </p:nvPr>
        </p:nvGraphicFramePr>
        <p:xfrm>
          <a:off x="839368" y="2433999"/>
          <a:ext cx="4680520" cy="1656184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2952328"/>
                <a:gridCol w="1728192"/>
              </a:tblGrid>
              <a:tr h="504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effectLst/>
                        </a:rPr>
                        <a:t>Fiabilité Quantités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effectLst/>
                        </a:rPr>
                        <a:t>99,82%</a:t>
                      </a:r>
                      <a:endParaRPr lang="fr-FR" dirty="0"/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effectLst/>
                        </a:rPr>
                        <a:t>Fiabilité Délais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effectLst/>
                        </a:rPr>
                        <a:t>99,82%</a:t>
                      </a:r>
                      <a:endParaRPr lang="fr-FR" dirty="0"/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effectLst/>
                        </a:rPr>
                        <a:t>Taux de Service GLOBAL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effectLst/>
                        </a:rPr>
                        <a:t>99,82%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9" name="Picture 5" descr="C:\Users\mgirardclos\AppData\Local\Microsoft\Windows\Temporary Internet Files\Content.IE5\VJ8LXRLX\MC90042446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293096"/>
            <a:ext cx="2217100" cy="190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55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TAUX DE SERVICE – </a:t>
            </a:r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Mars</a:t>
            </a:r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2014</a:t>
            </a:r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91" y="454087"/>
            <a:ext cx="3080823" cy="53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llipse 9"/>
          <p:cNvSpPr/>
          <p:nvPr/>
        </p:nvSpPr>
        <p:spPr>
          <a:xfrm>
            <a:off x="5801675" y="3212976"/>
            <a:ext cx="2724520" cy="108012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 = 95 %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655225"/>
              </p:ext>
            </p:extLst>
          </p:nvPr>
        </p:nvGraphicFramePr>
        <p:xfrm>
          <a:off x="839368" y="2433999"/>
          <a:ext cx="4680520" cy="1656184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2952328"/>
                <a:gridCol w="1728192"/>
              </a:tblGrid>
              <a:tr h="504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effectLst/>
                        </a:rPr>
                        <a:t>Fiabilité Quantités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effectLst/>
                        </a:rPr>
                        <a:t>100</a:t>
                      </a:r>
                      <a:r>
                        <a:rPr lang="fr-FR" sz="1800" b="0" u="none" strike="noStrike" baseline="0" dirty="0" smtClean="0">
                          <a:ln>
                            <a:solidFill>
                              <a:schemeClr val="bg1"/>
                            </a:solidFill>
                          </a:ln>
                          <a:effectLst/>
                        </a:rPr>
                        <a:t> </a:t>
                      </a:r>
                      <a:r>
                        <a:rPr lang="fr-FR" sz="1800" b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effectLst/>
                        </a:rPr>
                        <a:t>%</a:t>
                      </a:r>
                      <a:endParaRPr lang="fr-FR" dirty="0"/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effectLst/>
                        </a:rPr>
                        <a:t>Fiabilité Délais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effectLst/>
                        </a:rPr>
                        <a:t>99,59%</a:t>
                      </a:r>
                      <a:endParaRPr lang="fr-FR" dirty="0"/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u="none" strike="noStrike" dirty="0" smtClean="0">
                          <a:ln>
                            <a:solidFill>
                              <a:schemeClr val="bg1"/>
                            </a:solidFill>
                          </a:ln>
                          <a:effectLst/>
                        </a:rPr>
                        <a:t>Taux de Service GLOBAL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u="none" strike="noStrike" smtClean="0">
                          <a:ln>
                            <a:solidFill>
                              <a:schemeClr val="bg1"/>
                            </a:solidFill>
                          </a:ln>
                          <a:effectLst/>
                        </a:rPr>
                        <a:t>99,59%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9" name="Picture 5" descr="C:\Users\mgirardclos\AppData\Local\Microsoft\Windows\Temporary Internet Files\Content.IE5\VJ8LXRLX\MC90042446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293096"/>
            <a:ext cx="2217100" cy="190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98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heme/theme1.xml><?xml version="1.0" encoding="utf-8"?>
<a:theme xmlns:a="http://schemas.openxmlformats.org/drawingml/2006/main" name="ind_0197_slide">
  <a:themeElements>
    <a:clrScheme name="Office Theme 2">
      <a:dk1>
        <a:srgbClr val="333333"/>
      </a:dk1>
      <a:lt1>
        <a:srgbClr val="FFFFFF"/>
      </a:lt1>
      <a:dk2>
        <a:srgbClr val="996600"/>
      </a:dk2>
      <a:lt2>
        <a:srgbClr val="FFFFFF"/>
      </a:lt2>
      <a:accent1>
        <a:srgbClr val="F7A863"/>
      </a:accent1>
      <a:accent2>
        <a:srgbClr val="D9C541"/>
      </a:accent2>
      <a:accent3>
        <a:srgbClr val="CAB8AA"/>
      </a:accent3>
      <a:accent4>
        <a:srgbClr val="DADADA"/>
      </a:accent4>
      <a:accent5>
        <a:srgbClr val="FAD1B7"/>
      </a:accent5>
      <a:accent6>
        <a:srgbClr val="C4B23A"/>
      </a:accent6>
      <a:hlink>
        <a:srgbClr val="F7CA6F"/>
      </a:hlink>
      <a:folHlink>
        <a:srgbClr val="F7CCC3"/>
      </a:folHlink>
    </a:clrScheme>
    <a:fontScheme name="Thèm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DEAE4E"/>
        </a:accent1>
        <a:accent2>
          <a:srgbClr val="E6B85C"/>
        </a:accent2>
        <a:accent3>
          <a:srgbClr val="CAB8AA"/>
        </a:accent3>
        <a:accent4>
          <a:srgbClr val="DADADA"/>
        </a:accent4>
        <a:accent5>
          <a:srgbClr val="ECD3B2"/>
        </a:accent5>
        <a:accent6>
          <a:srgbClr val="D0A653"/>
        </a:accent6>
        <a:hlink>
          <a:srgbClr val="EDC26B"/>
        </a:hlink>
        <a:folHlink>
          <a:srgbClr val="F7CA6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F7A863"/>
        </a:accent1>
        <a:accent2>
          <a:srgbClr val="D9C541"/>
        </a:accent2>
        <a:accent3>
          <a:srgbClr val="CAB8AA"/>
        </a:accent3>
        <a:accent4>
          <a:srgbClr val="DADADA"/>
        </a:accent4>
        <a:accent5>
          <a:srgbClr val="FAD1B7"/>
        </a:accent5>
        <a:accent6>
          <a:srgbClr val="C4B23A"/>
        </a:accent6>
        <a:hlink>
          <a:srgbClr val="F7CA6F"/>
        </a:hlink>
        <a:folHlink>
          <a:srgbClr val="F7CCC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91D4F2"/>
        </a:accent1>
        <a:accent2>
          <a:srgbClr val="EDBE5F"/>
        </a:accent2>
        <a:accent3>
          <a:srgbClr val="CAB8AA"/>
        </a:accent3>
        <a:accent4>
          <a:srgbClr val="DADADA"/>
        </a:accent4>
        <a:accent5>
          <a:srgbClr val="C7E6F7"/>
        </a:accent5>
        <a:accent6>
          <a:srgbClr val="D7AC55"/>
        </a:accent6>
        <a:hlink>
          <a:srgbClr val="D1BFFF"/>
        </a:hlink>
        <a:folHlink>
          <a:srgbClr val="A4EBB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A4E667"/>
        </a:accent1>
        <a:accent2>
          <a:srgbClr val="B2C3FF"/>
        </a:accent2>
        <a:accent3>
          <a:srgbClr val="CAB8AA"/>
        </a:accent3>
        <a:accent4>
          <a:srgbClr val="DADADA"/>
        </a:accent4>
        <a:accent5>
          <a:srgbClr val="CFF0B8"/>
        </a:accent5>
        <a:accent6>
          <a:srgbClr val="A1B0E7"/>
        </a:accent6>
        <a:hlink>
          <a:srgbClr val="FFCCDB"/>
        </a:hlink>
        <a:folHlink>
          <a:srgbClr val="F5C86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DEAE4E"/>
        </a:accent1>
        <a:accent2>
          <a:srgbClr val="E6B85C"/>
        </a:accent2>
        <a:accent3>
          <a:srgbClr val="FFFFFF"/>
        </a:accent3>
        <a:accent4>
          <a:srgbClr val="000000"/>
        </a:accent4>
        <a:accent5>
          <a:srgbClr val="ECD3B2"/>
        </a:accent5>
        <a:accent6>
          <a:srgbClr val="D0A653"/>
        </a:accent6>
        <a:hlink>
          <a:srgbClr val="EDC26B"/>
        </a:hlink>
        <a:folHlink>
          <a:srgbClr val="F7C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F7A863"/>
        </a:accent1>
        <a:accent2>
          <a:srgbClr val="D9C541"/>
        </a:accent2>
        <a:accent3>
          <a:srgbClr val="FFFFFF"/>
        </a:accent3>
        <a:accent4>
          <a:srgbClr val="000000"/>
        </a:accent4>
        <a:accent5>
          <a:srgbClr val="FAD1B7"/>
        </a:accent5>
        <a:accent6>
          <a:srgbClr val="C4B23A"/>
        </a:accent6>
        <a:hlink>
          <a:srgbClr val="F7CA6F"/>
        </a:hlink>
        <a:folHlink>
          <a:srgbClr val="F7CC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91D4F2"/>
        </a:accent1>
        <a:accent2>
          <a:srgbClr val="EDBE5F"/>
        </a:accent2>
        <a:accent3>
          <a:srgbClr val="FFFFFF"/>
        </a:accent3>
        <a:accent4>
          <a:srgbClr val="000000"/>
        </a:accent4>
        <a:accent5>
          <a:srgbClr val="C7E6F7"/>
        </a:accent5>
        <a:accent6>
          <a:srgbClr val="D7AC55"/>
        </a:accent6>
        <a:hlink>
          <a:srgbClr val="D1BFFF"/>
        </a:hlink>
        <a:folHlink>
          <a:srgbClr val="A4EB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A4E667"/>
        </a:accent1>
        <a:accent2>
          <a:srgbClr val="B2C3FF"/>
        </a:accent2>
        <a:accent3>
          <a:srgbClr val="FFFFFF"/>
        </a:accent3>
        <a:accent4>
          <a:srgbClr val="000000"/>
        </a:accent4>
        <a:accent5>
          <a:srgbClr val="CFF0B8"/>
        </a:accent5>
        <a:accent6>
          <a:srgbClr val="A1B0E7"/>
        </a:accent6>
        <a:hlink>
          <a:srgbClr val="FFCCDB"/>
        </a:hlink>
        <a:folHlink>
          <a:srgbClr val="F5C86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333333"/>
      </a:dk1>
      <a:lt1>
        <a:srgbClr val="FFFFFF"/>
      </a:lt1>
      <a:dk2>
        <a:srgbClr val="996600"/>
      </a:dk2>
      <a:lt2>
        <a:srgbClr val="FFFFFF"/>
      </a:lt2>
      <a:accent1>
        <a:srgbClr val="F7A863"/>
      </a:accent1>
      <a:accent2>
        <a:srgbClr val="D9C541"/>
      </a:accent2>
      <a:accent3>
        <a:srgbClr val="CAB8AA"/>
      </a:accent3>
      <a:accent4>
        <a:srgbClr val="DADADA"/>
      </a:accent4>
      <a:accent5>
        <a:srgbClr val="FAD1B7"/>
      </a:accent5>
      <a:accent6>
        <a:srgbClr val="C4B23A"/>
      </a:accent6>
      <a:hlink>
        <a:srgbClr val="F7CA6F"/>
      </a:hlink>
      <a:folHlink>
        <a:srgbClr val="F7CCC3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DEAE4E"/>
        </a:accent1>
        <a:accent2>
          <a:srgbClr val="E6B85C"/>
        </a:accent2>
        <a:accent3>
          <a:srgbClr val="CAB8AA"/>
        </a:accent3>
        <a:accent4>
          <a:srgbClr val="DADADA"/>
        </a:accent4>
        <a:accent5>
          <a:srgbClr val="ECD3B2"/>
        </a:accent5>
        <a:accent6>
          <a:srgbClr val="D0A653"/>
        </a:accent6>
        <a:hlink>
          <a:srgbClr val="EDC26B"/>
        </a:hlink>
        <a:folHlink>
          <a:srgbClr val="F7CA6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F7A863"/>
        </a:accent1>
        <a:accent2>
          <a:srgbClr val="D9C541"/>
        </a:accent2>
        <a:accent3>
          <a:srgbClr val="CAB8AA"/>
        </a:accent3>
        <a:accent4>
          <a:srgbClr val="DADADA"/>
        </a:accent4>
        <a:accent5>
          <a:srgbClr val="FAD1B7"/>
        </a:accent5>
        <a:accent6>
          <a:srgbClr val="C4B23A"/>
        </a:accent6>
        <a:hlink>
          <a:srgbClr val="F7CA6F"/>
        </a:hlink>
        <a:folHlink>
          <a:srgbClr val="F7CCC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91D4F2"/>
        </a:accent1>
        <a:accent2>
          <a:srgbClr val="EDBE5F"/>
        </a:accent2>
        <a:accent3>
          <a:srgbClr val="CAB8AA"/>
        </a:accent3>
        <a:accent4>
          <a:srgbClr val="DADADA"/>
        </a:accent4>
        <a:accent5>
          <a:srgbClr val="C7E6F7"/>
        </a:accent5>
        <a:accent6>
          <a:srgbClr val="D7AC55"/>
        </a:accent6>
        <a:hlink>
          <a:srgbClr val="D1BFFF"/>
        </a:hlink>
        <a:folHlink>
          <a:srgbClr val="A4EBB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A4E667"/>
        </a:accent1>
        <a:accent2>
          <a:srgbClr val="B2C3FF"/>
        </a:accent2>
        <a:accent3>
          <a:srgbClr val="CAB8AA"/>
        </a:accent3>
        <a:accent4>
          <a:srgbClr val="DADADA"/>
        </a:accent4>
        <a:accent5>
          <a:srgbClr val="CFF0B8"/>
        </a:accent5>
        <a:accent6>
          <a:srgbClr val="A1B0E7"/>
        </a:accent6>
        <a:hlink>
          <a:srgbClr val="FFCCDB"/>
        </a:hlink>
        <a:folHlink>
          <a:srgbClr val="F5C86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DEAE4E"/>
        </a:accent1>
        <a:accent2>
          <a:srgbClr val="E6B85C"/>
        </a:accent2>
        <a:accent3>
          <a:srgbClr val="FFFFFF"/>
        </a:accent3>
        <a:accent4>
          <a:srgbClr val="000000"/>
        </a:accent4>
        <a:accent5>
          <a:srgbClr val="ECD3B2"/>
        </a:accent5>
        <a:accent6>
          <a:srgbClr val="D0A653"/>
        </a:accent6>
        <a:hlink>
          <a:srgbClr val="EDC26B"/>
        </a:hlink>
        <a:folHlink>
          <a:srgbClr val="F7C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F7A863"/>
        </a:accent1>
        <a:accent2>
          <a:srgbClr val="D9C541"/>
        </a:accent2>
        <a:accent3>
          <a:srgbClr val="FFFFFF"/>
        </a:accent3>
        <a:accent4>
          <a:srgbClr val="000000"/>
        </a:accent4>
        <a:accent5>
          <a:srgbClr val="FAD1B7"/>
        </a:accent5>
        <a:accent6>
          <a:srgbClr val="C4B23A"/>
        </a:accent6>
        <a:hlink>
          <a:srgbClr val="F7CA6F"/>
        </a:hlink>
        <a:folHlink>
          <a:srgbClr val="F7CC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91D4F2"/>
        </a:accent1>
        <a:accent2>
          <a:srgbClr val="EDBE5F"/>
        </a:accent2>
        <a:accent3>
          <a:srgbClr val="FFFFFF"/>
        </a:accent3>
        <a:accent4>
          <a:srgbClr val="000000"/>
        </a:accent4>
        <a:accent5>
          <a:srgbClr val="C7E6F7"/>
        </a:accent5>
        <a:accent6>
          <a:srgbClr val="D7AC55"/>
        </a:accent6>
        <a:hlink>
          <a:srgbClr val="D1BFFF"/>
        </a:hlink>
        <a:folHlink>
          <a:srgbClr val="A4EB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A4E667"/>
        </a:accent1>
        <a:accent2>
          <a:srgbClr val="B2C3FF"/>
        </a:accent2>
        <a:accent3>
          <a:srgbClr val="FFFFFF"/>
        </a:accent3>
        <a:accent4>
          <a:srgbClr val="000000"/>
        </a:accent4>
        <a:accent5>
          <a:srgbClr val="CFF0B8"/>
        </a:accent5>
        <a:accent6>
          <a:srgbClr val="A1B0E7"/>
        </a:accent6>
        <a:hlink>
          <a:srgbClr val="FFCCDB"/>
        </a:hlink>
        <a:folHlink>
          <a:srgbClr val="F5C86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ind_0197_slide">
  <a:themeElements>
    <a:clrScheme name="Office Theme 2">
      <a:dk1>
        <a:srgbClr val="333333"/>
      </a:dk1>
      <a:lt1>
        <a:srgbClr val="FFFFFF"/>
      </a:lt1>
      <a:dk2>
        <a:srgbClr val="996600"/>
      </a:dk2>
      <a:lt2>
        <a:srgbClr val="FFFFFF"/>
      </a:lt2>
      <a:accent1>
        <a:srgbClr val="F7A863"/>
      </a:accent1>
      <a:accent2>
        <a:srgbClr val="D9C541"/>
      </a:accent2>
      <a:accent3>
        <a:srgbClr val="CAB8AA"/>
      </a:accent3>
      <a:accent4>
        <a:srgbClr val="DADADA"/>
      </a:accent4>
      <a:accent5>
        <a:srgbClr val="FAD1B7"/>
      </a:accent5>
      <a:accent6>
        <a:srgbClr val="C4B23A"/>
      </a:accent6>
      <a:hlink>
        <a:srgbClr val="F7CA6F"/>
      </a:hlink>
      <a:folHlink>
        <a:srgbClr val="F7CCC3"/>
      </a:folHlink>
    </a:clrScheme>
    <a:fontScheme name="Thèm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DEAE4E"/>
        </a:accent1>
        <a:accent2>
          <a:srgbClr val="E6B85C"/>
        </a:accent2>
        <a:accent3>
          <a:srgbClr val="CAB8AA"/>
        </a:accent3>
        <a:accent4>
          <a:srgbClr val="DADADA"/>
        </a:accent4>
        <a:accent5>
          <a:srgbClr val="ECD3B2"/>
        </a:accent5>
        <a:accent6>
          <a:srgbClr val="D0A653"/>
        </a:accent6>
        <a:hlink>
          <a:srgbClr val="EDC26B"/>
        </a:hlink>
        <a:folHlink>
          <a:srgbClr val="F7CA6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F7A863"/>
        </a:accent1>
        <a:accent2>
          <a:srgbClr val="D9C541"/>
        </a:accent2>
        <a:accent3>
          <a:srgbClr val="CAB8AA"/>
        </a:accent3>
        <a:accent4>
          <a:srgbClr val="DADADA"/>
        </a:accent4>
        <a:accent5>
          <a:srgbClr val="FAD1B7"/>
        </a:accent5>
        <a:accent6>
          <a:srgbClr val="C4B23A"/>
        </a:accent6>
        <a:hlink>
          <a:srgbClr val="F7CA6F"/>
        </a:hlink>
        <a:folHlink>
          <a:srgbClr val="F7CCC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91D4F2"/>
        </a:accent1>
        <a:accent2>
          <a:srgbClr val="EDBE5F"/>
        </a:accent2>
        <a:accent3>
          <a:srgbClr val="CAB8AA"/>
        </a:accent3>
        <a:accent4>
          <a:srgbClr val="DADADA"/>
        </a:accent4>
        <a:accent5>
          <a:srgbClr val="C7E6F7"/>
        </a:accent5>
        <a:accent6>
          <a:srgbClr val="D7AC55"/>
        </a:accent6>
        <a:hlink>
          <a:srgbClr val="D1BFFF"/>
        </a:hlink>
        <a:folHlink>
          <a:srgbClr val="A4EBB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A4E667"/>
        </a:accent1>
        <a:accent2>
          <a:srgbClr val="B2C3FF"/>
        </a:accent2>
        <a:accent3>
          <a:srgbClr val="CAB8AA"/>
        </a:accent3>
        <a:accent4>
          <a:srgbClr val="DADADA"/>
        </a:accent4>
        <a:accent5>
          <a:srgbClr val="CFF0B8"/>
        </a:accent5>
        <a:accent6>
          <a:srgbClr val="A1B0E7"/>
        </a:accent6>
        <a:hlink>
          <a:srgbClr val="FFCCDB"/>
        </a:hlink>
        <a:folHlink>
          <a:srgbClr val="F5C86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DEAE4E"/>
        </a:accent1>
        <a:accent2>
          <a:srgbClr val="E6B85C"/>
        </a:accent2>
        <a:accent3>
          <a:srgbClr val="FFFFFF"/>
        </a:accent3>
        <a:accent4>
          <a:srgbClr val="000000"/>
        </a:accent4>
        <a:accent5>
          <a:srgbClr val="ECD3B2"/>
        </a:accent5>
        <a:accent6>
          <a:srgbClr val="D0A653"/>
        </a:accent6>
        <a:hlink>
          <a:srgbClr val="EDC26B"/>
        </a:hlink>
        <a:folHlink>
          <a:srgbClr val="F7C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F7A863"/>
        </a:accent1>
        <a:accent2>
          <a:srgbClr val="D9C541"/>
        </a:accent2>
        <a:accent3>
          <a:srgbClr val="FFFFFF"/>
        </a:accent3>
        <a:accent4>
          <a:srgbClr val="000000"/>
        </a:accent4>
        <a:accent5>
          <a:srgbClr val="FAD1B7"/>
        </a:accent5>
        <a:accent6>
          <a:srgbClr val="C4B23A"/>
        </a:accent6>
        <a:hlink>
          <a:srgbClr val="F7CA6F"/>
        </a:hlink>
        <a:folHlink>
          <a:srgbClr val="F7CC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91D4F2"/>
        </a:accent1>
        <a:accent2>
          <a:srgbClr val="EDBE5F"/>
        </a:accent2>
        <a:accent3>
          <a:srgbClr val="FFFFFF"/>
        </a:accent3>
        <a:accent4>
          <a:srgbClr val="000000"/>
        </a:accent4>
        <a:accent5>
          <a:srgbClr val="C7E6F7"/>
        </a:accent5>
        <a:accent6>
          <a:srgbClr val="D7AC55"/>
        </a:accent6>
        <a:hlink>
          <a:srgbClr val="D1BFFF"/>
        </a:hlink>
        <a:folHlink>
          <a:srgbClr val="A4EB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A4E667"/>
        </a:accent1>
        <a:accent2>
          <a:srgbClr val="B2C3FF"/>
        </a:accent2>
        <a:accent3>
          <a:srgbClr val="FFFFFF"/>
        </a:accent3>
        <a:accent4>
          <a:srgbClr val="000000"/>
        </a:accent4>
        <a:accent5>
          <a:srgbClr val="CFF0B8"/>
        </a:accent5>
        <a:accent6>
          <a:srgbClr val="A1B0E7"/>
        </a:accent6>
        <a:hlink>
          <a:srgbClr val="FFCCDB"/>
        </a:hlink>
        <a:folHlink>
          <a:srgbClr val="F5C86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Default Design">
  <a:themeElements>
    <a:clrScheme name="1_Default Design 2">
      <a:dk1>
        <a:srgbClr val="333333"/>
      </a:dk1>
      <a:lt1>
        <a:srgbClr val="FFFFFF"/>
      </a:lt1>
      <a:dk2>
        <a:srgbClr val="996600"/>
      </a:dk2>
      <a:lt2>
        <a:srgbClr val="FFFFFF"/>
      </a:lt2>
      <a:accent1>
        <a:srgbClr val="F7A863"/>
      </a:accent1>
      <a:accent2>
        <a:srgbClr val="D9C541"/>
      </a:accent2>
      <a:accent3>
        <a:srgbClr val="CAB8AA"/>
      </a:accent3>
      <a:accent4>
        <a:srgbClr val="DADADA"/>
      </a:accent4>
      <a:accent5>
        <a:srgbClr val="FAD1B7"/>
      </a:accent5>
      <a:accent6>
        <a:srgbClr val="C4B23A"/>
      </a:accent6>
      <a:hlink>
        <a:srgbClr val="F7CA6F"/>
      </a:hlink>
      <a:folHlink>
        <a:srgbClr val="F7CCC3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DEAE4E"/>
        </a:accent1>
        <a:accent2>
          <a:srgbClr val="E6B85C"/>
        </a:accent2>
        <a:accent3>
          <a:srgbClr val="CAB8AA"/>
        </a:accent3>
        <a:accent4>
          <a:srgbClr val="DADADA"/>
        </a:accent4>
        <a:accent5>
          <a:srgbClr val="ECD3B2"/>
        </a:accent5>
        <a:accent6>
          <a:srgbClr val="D0A653"/>
        </a:accent6>
        <a:hlink>
          <a:srgbClr val="EDC26B"/>
        </a:hlink>
        <a:folHlink>
          <a:srgbClr val="F7CA6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F7A863"/>
        </a:accent1>
        <a:accent2>
          <a:srgbClr val="D9C541"/>
        </a:accent2>
        <a:accent3>
          <a:srgbClr val="CAB8AA"/>
        </a:accent3>
        <a:accent4>
          <a:srgbClr val="DADADA"/>
        </a:accent4>
        <a:accent5>
          <a:srgbClr val="FAD1B7"/>
        </a:accent5>
        <a:accent6>
          <a:srgbClr val="C4B23A"/>
        </a:accent6>
        <a:hlink>
          <a:srgbClr val="F7CA6F"/>
        </a:hlink>
        <a:folHlink>
          <a:srgbClr val="F7CCC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91D4F2"/>
        </a:accent1>
        <a:accent2>
          <a:srgbClr val="EDBE5F"/>
        </a:accent2>
        <a:accent3>
          <a:srgbClr val="CAB8AA"/>
        </a:accent3>
        <a:accent4>
          <a:srgbClr val="DADADA"/>
        </a:accent4>
        <a:accent5>
          <a:srgbClr val="C7E6F7"/>
        </a:accent5>
        <a:accent6>
          <a:srgbClr val="D7AC55"/>
        </a:accent6>
        <a:hlink>
          <a:srgbClr val="D1BFFF"/>
        </a:hlink>
        <a:folHlink>
          <a:srgbClr val="A4EBB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A4E667"/>
        </a:accent1>
        <a:accent2>
          <a:srgbClr val="B2C3FF"/>
        </a:accent2>
        <a:accent3>
          <a:srgbClr val="CAB8AA"/>
        </a:accent3>
        <a:accent4>
          <a:srgbClr val="DADADA"/>
        </a:accent4>
        <a:accent5>
          <a:srgbClr val="CFF0B8"/>
        </a:accent5>
        <a:accent6>
          <a:srgbClr val="A1B0E7"/>
        </a:accent6>
        <a:hlink>
          <a:srgbClr val="FFCCDB"/>
        </a:hlink>
        <a:folHlink>
          <a:srgbClr val="F5C86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DEAE4E"/>
        </a:accent1>
        <a:accent2>
          <a:srgbClr val="E6B85C"/>
        </a:accent2>
        <a:accent3>
          <a:srgbClr val="FFFFFF"/>
        </a:accent3>
        <a:accent4>
          <a:srgbClr val="000000"/>
        </a:accent4>
        <a:accent5>
          <a:srgbClr val="ECD3B2"/>
        </a:accent5>
        <a:accent6>
          <a:srgbClr val="D0A653"/>
        </a:accent6>
        <a:hlink>
          <a:srgbClr val="EDC26B"/>
        </a:hlink>
        <a:folHlink>
          <a:srgbClr val="F7C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F7A863"/>
        </a:accent1>
        <a:accent2>
          <a:srgbClr val="D9C541"/>
        </a:accent2>
        <a:accent3>
          <a:srgbClr val="FFFFFF"/>
        </a:accent3>
        <a:accent4>
          <a:srgbClr val="000000"/>
        </a:accent4>
        <a:accent5>
          <a:srgbClr val="FAD1B7"/>
        </a:accent5>
        <a:accent6>
          <a:srgbClr val="C4B23A"/>
        </a:accent6>
        <a:hlink>
          <a:srgbClr val="F7CA6F"/>
        </a:hlink>
        <a:folHlink>
          <a:srgbClr val="F7CC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91D4F2"/>
        </a:accent1>
        <a:accent2>
          <a:srgbClr val="EDBE5F"/>
        </a:accent2>
        <a:accent3>
          <a:srgbClr val="FFFFFF"/>
        </a:accent3>
        <a:accent4>
          <a:srgbClr val="000000"/>
        </a:accent4>
        <a:accent5>
          <a:srgbClr val="C7E6F7"/>
        </a:accent5>
        <a:accent6>
          <a:srgbClr val="D7AC55"/>
        </a:accent6>
        <a:hlink>
          <a:srgbClr val="D1BFFF"/>
        </a:hlink>
        <a:folHlink>
          <a:srgbClr val="A4EB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A4E667"/>
        </a:accent1>
        <a:accent2>
          <a:srgbClr val="B2C3FF"/>
        </a:accent2>
        <a:accent3>
          <a:srgbClr val="FFFFFF"/>
        </a:accent3>
        <a:accent4>
          <a:srgbClr val="000000"/>
        </a:accent4>
        <a:accent5>
          <a:srgbClr val="CFF0B8"/>
        </a:accent5>
        <a:accent6>
          <a:srgbClr val="A1B0E7"/>
        </a:accent6>
        <a:hlink>
          <a:srgbClr val="FFCCDB"/>
        </a:hlink>
        <a:folHlink>
          <a:srgbClr val="F5C86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macro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TC102191724[[fn=dance2]]</Template>
  <TotalTime>623</TotalTime>
  <Words>72</Words>
  <Application>Microsoft Office PowerPoint</Application>
  <PresentationFormat>Affichage à l'écran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5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ind_0197_slide</vt:lpstr>
      <vt:lpstr>1_Default Design</vt:lpstr>
      <vt:lpstr>1_ind_0197_slide</vt:lpstr>
      <vt:lpstr>2_Default Design</vt:lpstr>
      <vt:lpstr>macro</vt:lpstr>
      <vt:lpstr>TAUX DE SERVICE – Janvier 2014</vt:lpstr>
      <vt:lpstr>TAUX DE SERVICE – Février 2014</vt:lpstr>
      <vt:lpstr>TAUX DE SERVICE – Mars 2014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DES CONSIGNES SECURITE</dc:title>
  <dc:creator>Marie Girardclos</dc:creator>
  <cp:lastModifiedBy>Sandra Grange</cp:lastModifiedBy>
  <cp:revision>59</cp:revision>
  <cp:lastPrinted>2014-03-13T07:45:29Z</cp:lastPrinted>
  <dcterms:created xsi:type="dcterms:W3CDTF">2013-12-04T08:23:36Z</dcterms:created>
  <dcterms:modified xsi:type="dcterms:W3CDTF">2014-04-09T12:49:47Z</dcterms:modified>
</cp:coreProperties>
</file>