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260" r:id="rId3"/>
    <p:sldId id="263" r:id="rId4"/>
    <p:sldId id="265" r:id="rId5"/>
    <p:sldId id="259" r:id="rId6"/>
    <p:sldId id="267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58" r:id="rId15"/>
    <p:sldId id="261" r:id="rId16"/>
    <p:sldId id="262" r:id="rId17"/>
    <p:sldId id="264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6" autoAdjust="0"/>
    <p:restoredTop sz="57288" autoAdjust="0"/>
  </p:normalViewPr>
  <p:slideViewPr>
    <p:cSldViewPr>
      <p:cViewPr varScale="1">
        <p:scale>
          <a:sx n="43" d="100"/>
          <a:sy n="43" d="100"/>
        </p:scale>
        <p:origin x="-20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E70E9-A16A-4DB3-B758-2F7FF0194962}" type="datetimeFigureOut">
              <a:rPr lang="fr-FR" smtClean="0"/>
              <a:pPr/>
              <a:t>11/03/2014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B6925-BD75-43F6-8A6C-558D04339BA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Libre Office, 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 gratuit et totalement libre d’utilisation.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PowerAMC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pour sa facilité de prise en main ainsi que la qualité des documents édités malgré le fait que sa version complète soit payante.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parce que c’est le plus récent des outils étudiés, et qu’il offre plus de possibilités.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Java/</a:t>
            </a:r>
            <a:r>
              <a:rPr lang="fr-F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JavaEE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car multiplateforme et surtout plus utilisé.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B6925-BD75-43F6-8A6C-558D04339BA9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B6925-BD75-43F6-8A6C-558D04339BA9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Risques :</a:t>
            </a:r>
          </a:p>
          <a:p>
            <a:r>
              <a:rPr lang="fr-FR" dirty="0" smtClean="0"/>
              <a:t>Consulter l’agenda</a:t>
            </a:r>
          </a:p>
          <a:p>
            <a:r>
              <a:rPr lang="fr-FR" dirty="0" smtClean="0"/>
              <a:t>- Pas de certitude par rapport au support utilisé (Google Agenda ?).</a:t>
            </a:r>
          </a:p>
          <a:p>
            <a:r>
              <a:rPr lang="fr-FR" dirty="0" smtClean="0"/>
              <a:t>- Pas de certitude par rapport à l’accessibilité et l’hébergement de cet agenda.</a:t>
            </a:r>
          </a:p>
          <a:p>
            <a:r>
              <a:rPr lang="fr-FR" dirty="0" smtClean="0"/>
              <a:t>Ajouter une réservation</a:t>
            </a:r>
          </a:p>
          <a:p>
            <a:r>
              <a:rPr lang="fr-FR" dirty="0" smtClean="0"/>
              <a:t>- Limitations à propos des pré-réservations à prévoir.</a:t>
            </a:r>
          </a:p>
          <a:p>
            <a:r>
              <a:rPr lang="fr-FR" dirty="0" smtClean="0"/>
              <a:t>- Délai des pré-réservations à optimiser.</a:t>
            </a:r>
          </a:p>
          <a:p>
            <a:r>
              <a:rPr lang="fr-FR" dirty="0" smtClean="0"/>
              <a:t>- S’assurer que le créneau entre 2 réservations soit suffisant.</a:t>
            </a:r>
          </a:p>
          <a:p>
            <a:r>
              <a:rPr lang="fr-FR" dirty="0" smtClean="0"/>
              <a:t>Consulter les statistiques</a:t>
            </a:r>
          </a:p>
          <a:p>
            <a:r>
              <a:rPr lang="fr-FR" dirty="0" smtClean="0"/>
              <a:t>- Trop de possibilité de statistiques, aucune certitude par rapport aux attentes.</a:t>
            </a:r>
          </a:p>
          <a:p>
            <a:r>
              <a:rPr lang="fr-FR" dirty="0" smtClean="0"/>
              <a:t>- Calculs difficiles à causes des données spécifiques à chaque mairie.</a:t>
            </a:r>
          </a:p>
          <a:p>
            <a:r>
              <a:rPr lang="fr-FR" dirty="0" smtClean="0"/>
              <a:t>Configurer</a:t>
            </a:r>
          </a:p>
          <a:p>
            <a:r>
              <a:rPr lang="fr-FR" dirty="0" smtClean="0"/>
              <a:t>- Donner suffisamment de liberté par rapport aux configurations.</a:t>
            </a:r>
          </a:p>
          <a:p>
            <a:r>
              <a:rPr lang="fr-FR" dirty="0" smtClean="0"/>
              <a:t>- Ne pas rendre l’outil trop complexe.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B6925-BD75-43F6-8A6C-558D04339BA9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B6925-BD75-43F6-8A6C-558D04339BA9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B6925-BD75-43F6-8A6C-558D04339BA9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B6925-BD75-43F6-8A6C-558D04339BA9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B6925-BD75-43F6-8A6C-558D04339BA9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B6925-BD75-43F6-8A6C-558D04339BA9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B6925-BD75-43F6-8A6C-558D04339BA9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B6925-BD75-43F6-8A6C-558D04339BA9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B6925-BD75-43F6-8A6C-558D04339BA9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D03E-40DB-4FB5-9BCA-C11AABA73850}" type="datetimeFigureOut">
              <a:rPr lang="fr-FR" smtClean="0"/>
              <a:pPr/>
              <a:t>11/03/2014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57A0-7949-4413-B6C7-FEC2D0AE93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D03E-40DB-4FB5-9BCA-C11AABA73850}" type="datetimeFigureOut">
              <a:rPr lang="fr-FR" smtClean="0"/>
              <a:pPr/>
              <a:t>11/03/2014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57A0-7949-4413-B6C7-FEC2D0AE93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D03E-40DB-4FB5-9BCA-C11AABA73850}" type="datetimeFigureOut">
              <a:rPr lang="fr-FR" smtClean="0"/>
              <a:pPr/>
              <a:t>11/03/2014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57A0-7949-4413-B6C7-FEC2D0AE93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D03E-40DB-4FB5-9BCA-C11AABA73850}" type="datetimeFigureOut">
              <a:rPr lang="fr-FR" smtClean="0"/>
              <a:pPr/>
              <a:t>11/03/2014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57A0-7949-4413-B6C7-FEC2D0AE93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D03E-40DB-4FB5-9BCA-C11AABA73850}" type="datetimeFigureOut">
              <a:rPr lang="fr-FR" smtClean="0"/>
              <a:pPr/>
              <a:t>11/03/2014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57A0-7949-4413-B6C7-FEC2D0AE93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D03E-40DB-4FB5-9BCA-C11AABA73850}" type="datetimeFigureOut">
              <a:rPr lang="fr-FR" smtClean="0"/>
              <a:pPr/>
              <a:t>11/03/2014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57A0-7949-4413-B6C7-FEC2D0AE93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D03E-40DB-4FB5-9BCA-C11AABA73850}" type="datetimeFigureOut">
              <a:rPr lang="fr-FR" smtClean="0"/>
              <a:pPr/>
              <a:t>11/03/2014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57A0-7949-4413-B6C7-FEC2D0AE93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D03E-40DB-4FB5-9BCA-C11AABA73850}" type="datetimeFigureOut">
              <a:rPr lang="fr-FR" smtClean="0"/>
              <a:pPr/>
              <a:t>11/03/2014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57A0-7949-4413-B6C7-FEC2D0AE93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D03E-40DB-4FB5-9BCA-C11AABA73850}" type="datetimeFigureOut">
              <a:rPr lang="fr-FR" smtClean="0"/>
              <a:pPr/>
              <a:t>11/03/2014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57A0-7949-4413-B6C7-FEC2D0AE93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D03E-40DB-4FB5-9BCA-C11AABA73850}" type="datetimeFigureOut">
              <a:rPr lang="fr-FR" smtClean="0"/>
              <a:pPr/>
              <a:t>11/03/2014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57A0-7949-4413-B6C7-FEC2D0AE93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D03E-40DB-4FB5-9BCA-C11AABA73850}" type="datetimeFigureOut">
              <a:rPr lang="fr-FR" smtClean="0"/>
              <a:pPr/>
              <a:t>11/03/2014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1A057A0-7949-4413-B6C7-FEC2D0AE939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DFD03E-40DB-4FB5-9BCA-C11AABA73850}" type="datetimeFigureOut">
              <a:rPr lang="fr-FR" smtClean="0"/>
              <a:pPr/>
              <a:t>11/03/2014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A057A0-7949-4413-B6C7-FEC2D0AE9394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2420888"/>
            <a:ext cx="7851648" cy="1828800"/>
          </a:xfrm>
        </p:spPr>
        <p:txBody>
          <a:bodyPr/>
          <a:lstStyle/>
          <a:p>
            <a:r>
              <a:rPr lang="fr-FR" dirty="0" err="1" smtClean="0"/>
              <a:t>Yolo</a:t>
            </a:r>
            <a:r>
              <a:rPr lang="fr-FR" dirty="0" smtClean="0"/>
              <a:t> SARL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60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Projet </a:t>
            </a:r>
            <a:r>
              <a:rPr lang="fr-FR" sz="3600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AlpaReserv</a:t>
            </a:r>
            <a:r>
              <a:rPr lang="fr-FR" sz="360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’</a:t>
            </a:r>
            <a:endParaRPr lang="fr-FR" sz="360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pic>
        <p:nvPicPr>
          <p:cNvPr id="3074" name="Picture 2" descr="E:\Documents\GitHub\AlpaReserv\AlpaReserv\Ressources\AlpaReser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77071"/>
            <a:ext cx="2952328" cy="24313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Données d’entrée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fr-FR" dirty="0" smtClean="0"/>
              <a:t>Documents réalisés</a:t>
            </a:r>
          </a:p>
          <a:p>
            <a:pPr lvl="1"/>
            <a:r>
              <a:rPr lang="fr-FR" dirty="0" smtClean="0"/>
              <a:t>Diagrammes d’activité</a:t>
            </a:r>
          </a:p>
          <a:p>
            <a:pPr lvl="2"/>
            <a:r>
              <a:rPr lang="fr-FR" dirty="0" smtClean="0"/>
              <a:t>Réservation</a:t>
            </a:r>
          </a:p>
          <a:p>
            <a:pPr lvl="2"/>
            <a:r>
              <a:rPr lang="fr-FR" dirty="0" smtClean="0"/>
              <a:t>Modifier réservation</a:t>
            </a:r>
          </a:p>
          <a:p>
            <a:pPr lvl="2">
              <a:buNone/>
            </a:pPr>
            <a:endParaRPr lang="fr-FR" dirty="0" smtClean="0"/>
          </a:p>
          <a:p>
            <a:pPr lvl="1"/>
            <a:r>
              <a:rPr lang="fr-FR" dirty="0" smtClean="0"/>
              <a:t>Diagramme de classe métier</a:t>
            </a:r>
          </a:p>
          <a:p>
            <a:pPr lvl="2"/>
            <a:r>
              <a:rPr lang="fr-FR" b="1" dirty="0" smtClean="0"/>
              <a:t>Gestion des équipements</a:t>
            </a:r>
          </a:p>
          <a:p>
            <a:pPr lvl="2"/>
            <a:r>
              <a:rPr lang="fr-FR" dirty="0" smtClean="0"/>
              <a:t>Gestion réservations</a:t>
            </a:r>
          </a:p>
          <a:p>
            <a:pPr lvl="2"/>
            <a:endParaRPr lang="fr-FR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:\Sal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613" y="1706562"/>
            <a:ext cx="8975380" cy="33786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Données d’entrée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fr-FR" dirty="0" smtClean="0"/>
              <a:t>Documents réalisés</a:t>
            </a:r>
          </a:p>
          <a:p>
            <a:pPr lvl="1"/>
            <a:r>
              <a:rPr lang="fr-FR" dirty="0" smtClean="0"/>
              <a:t>Diagrammes d’activité</a:t>
            </a:r>
          </a:p>
          <a:p>
            <a:pPr lvl="2"/>
            <a:r>
              <a:rPr lang="fr-FR" dirty="0" smtClean="0"/>
              <a:t>Réservation</a:t>
            </a:r>
          </a:p>
          <a:p>
            <a:pPr lvl="2"/>
            <a:r>
              <a:rPr lang="fr-FR" dirty="0" smtClean="0"/>
              <a:t>Modifier réservation</a:t>
            </a:r>
          </a:p>
          <a:p>
            <a:pPr lvl="2">
              <a:buNone/>
            </a:pPr>
            <a:endParaRPr lang="fr-FR" dirty="0" smtClean="0"/>
          </a:p>
          <a:p>
            <a:pPr lvl="1"/>
            <a:r>
              <a:rPr lang="fr-FR" dirty="0" smtClean="0"/>
              <a:t>Diagramme de classe métier</a:t>
            </a:r>
          </a:p>
          <a:p>
            <a:pPr lvl="2"/>
            <a:r>
              <a:rPr lang="fr-FR" dirty="0" smtClean="0"/>
              <a:t>Gestion des équipements</a:t>
            </a:r>
          </a:p>
          <a:p>
            <a:pPr lvl="2"/>
            <a:r>
              <a:rPr lang="fr-FR" b="1" dirty="0" smtClean="0"/>
              <a:t>Gestion réservations</a:t>
            </a:r>
          </a:p>
          <a:p>
            <a:pPr lvl="2"/>
            <a:endParaRPr lang="fr-FR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G:\Salle2.jpg"/>
          <p:cNvPicPr>
            <a:picLocks noChangeAspect="1" noChangeArrowheads="1"/>
          </p:cNvPicPr>
          <p:nvPr/>
        </p:nvPicPr>
        <p:blipFill>
          <a:blip r:embed="rId3" cstate="print"/>
          <a:srcRect t="36054"/>
          <a:stretch>
            <a:fillRect/>
          </a:stretch>
        </p:blipFill>
        <p:spPr bwMode="auto">
          <a:xfrm>
            <a:off x="323527" y="980728"/>
            <a:ext cx="8768317" cy="4680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Données à produire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Convention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Etat des lieux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Diagramme de déploiement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Modélisation du logiciel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IHM</a:t>
            </a:r>
            <a:endParaRPr lang="fr-FR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Actions prévues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Approfondissement du besoin avec le client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Réalisation de la maquette IHM (à valider)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Modélisation technique du logiciel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Préparation de la formation</a:t>
            </a:r>
          </a:p>
          <a:p>
            <a:pPr lvl="1"/>
            <a:r>
              <a:rPr lang="fr-FR" dirty="0" smtClean="0"/>
              <a:t>Manuel</a:t>
            </a:r>
          </a:p>
          <a:p>
            <a:pPr lvl="1"/>
            <a:r>
              <a:rPr lang="fr-FR" dirty="0" smtClean="0"/>
              <a:t>Installation et configuration assistée</a:t>
            </a:r>
          </a:p>
          <a:p>
            <a:pPr lvl="1"/>
            <a:r>
              <a:rPr lang="fr-FR" dirty="0" smtClean="0"/>
              <a:t>Hotline et maintenance</a:t>
            </a:r>
          </a:p>
          <a:p>
            <a:endParaRPr lang="fr-FR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Risques identifiés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Consulter l’agenda (support utilisé, accessibilité et hébergement)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Ajouter une réservation (limitation et délai des pré-réservations)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Consulter les statistiques (beaucoup de possibilités, calculs trop spécifiques à chaque mairie)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Configurer le logiciel (donner assez de liberté, pas trop complexe)</a:t>
            </a:r>
            <a:endParaRPr 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Décisions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Métier</a:t>
            </a:r>
          </a:p>
          <a:p>
            <a:pPr lvl="1"/>
            <a:r>
              <a:rPr lang="fr-FR" dirty="0" smtClean="0"/>
              <a:t>Rôle de la mairie</a:t>
            </a:r>
          </a:p>
          <a:p>
            <a:pPr lvl="1"/>
            <a:r>
              <a:rPr lang="fr-FR" dirty="0" smtClean="0"/>
              <a:t>Gestion des salles polyvalentes et de ses équipements</a:t>
            </a:r>
          </a:p>
          <a:p>
            <a:r>
              <a:rPr lang="fr-FR" dirty="0" smtClean="0"/>
              <a:t>Besoin</a:t>
            </a:r>
          </a:p>
          <a:p>
            <a:pPr lvl="1"/>
            <a:r>
              <a:rPr lang="fr-FR" dirty="0" smtClean="0"/>
              <a:t>Fournir une solution de réservation de la salle polyvalente et de consultation de son occupation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Architecture </a:t>
            </a:r>
            <a:r>
              <a:rPr lang="fr-FR" dirty="0" smtClean="0"/>
              <a:t>du système</a:t>
            </a:r>
          </a:p>
          <a:p>
            <a:pPr lvl="1"/>
            <a:r>
              <a:rPr lang="fr-FR" dirty="0" smtClean="0"/>
              <a:t>Client lourd (réservation - mairie)</a:t>
            </a:r>
          </a:p>
          <a:p>
            <a:pPr lvl="1"/>
            <a:r>
              <a:rPr lang="fr-FR" dirty="0" smtClean="0"/>
              <a:t>Page web (visualisation)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Equipe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Rôles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Gwendal GIBOIRE – Chef de projet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Baptiste BALLAN – Responsable qualité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Amadou Ada DIENE – Responsable technique</a:t>
            </a:r>
            <a:endParaRPr lang="fr-FR" dirty="0" smtClean="0"/>
          </a:p>
          <a:p>
            <a:pPr lvl="1">
              <a:lnSpc>
                <a:spcPct val="150000"/>
              </a:lnSpc>
            </a:pPr>
            <a:r>
              <a:rPr lang="fr-FR" dirty="0" smtClean="0"/>
              <a:t>Loïc </a:t>
            </a:r>
            <a:r>
              <a:rPr lang="fr-FR" dirty="0" smtClean="0"/>
              <a:t>KERARVRAN</a:t>
            </a:r>
            <a:endParaRPr lang="fr-FR" dirty="0" smtClean="0"/>
          </a:p>
          <a:p>
            <a:pPr lvl="1">
              <a:lnSpc>
                <a:spcPct val="150000"/>
              </a:lnSpc>
            </a:pPr>
            <a:r>
              <a:rPr lang="fr-FR" dirty="0" smtClean="0"/>
              <a:t>Florent CHÂTEAU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Julien CAMENEN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Equipe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Outils 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Plateforme de développement : Windows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Bureautique : Libre office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Modélisation UML : </a:t>
            </a:r>
            <a:r>
              <a:rPr lang="fr-FR" dirty="0" err="1" smtClean="0"/>
              <a:t>StarUML</a:t>
            </a:r>
            <a:endParaRPr lang="fr-FR" dirty="0" smtClean="0"/>
          </a:p>
          <a:p>
            <a:pPr lvl="1">
              <a:lnSpc>
                <a:spcPct val="150000"/>
              </a:lnSpc>
            </a:pPr>
            <a:r>
              <a:rPr lang="fr-FR" dirty="0" err="1" smtClean="0"/>
              <a:t>Versionning</a:t>
            </a:r>
            <a:r>
              <a:rPr lang="fr-FR" dirty="0" smtClean="0"/>
              <a:t> : Git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Langage de développement : Java/</a:t>
            </a:r>
            <a:r>
              <a:rPr lang="fr-FR" dirty="0" err="1" smtClean="0"/>
              <a:t>JavaEE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>
              <a:lnSpc>
                <a:spcPct val="150000"/>
              </a:lnSpc>
            </a:pP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Données d’entrée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fr-FR" dirty="0" smtClean="0"/>
              <a:t>Documents reçus</a:t>
            </a:r>
          </a:p>
          <a:p>
            <a:pPr lvl="1"/>
            <a:r>
              <a:rPr lang="fr-FR" dirty="0" smtClean="0"/>
              <a:t>Cahier des charges</a:t>
            </a:r>
          </a:p>
          <a:p>
            <a:pPr lvl="1"/>
            <a:endParaRPr lang="fr-FR" dirty="0"/>
          </a:p>
          <a:p>
            <a:r>
              <a:rPr lang="fr-FR" dirty="0" smtClean="0"/>
              <a:t>Documents récupérés</a:t>
            </a:r>
          </a:p>
          <a:p>
            <a:pPr lvl="1"/>
            <a:r>
              <a:rPr lang="fr-FR" dirty="0" smtClean="0"/>
              <a:t>Exemples de conventions</a:t>
            </a:r>
          </a:p>
          <a:p>
            <a:pPr lvl="1"/>
            <a:r>
              <a:rPr lang="fr-FR" dirty="0" smtClean="0"/>
              <a:t>Règlement de salles des fêtes</a:t>
            </a:r>
          </a:p>
          <a:p>
            <a:pPr lvl="1"/>
            <a:r>
              <a:rPr lang="fr-FR" dirty="0" smtClean="0"/>
              <a:t>Exemples de logiciels d’emploi du temps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Données d’entrée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fr-FR" dirty="0" smtClean="0"/>
              <a:t>Documents réalisés</a:t>
            </a:r>
          </a:p>
          <a:p>
            <a:pPr lvl="1"/>
            <a:r>
              <a:rPr lang="fr-FR" dirty="0" smtClean="0"/>
              <a:t>Diagrammes d’activité</a:t>
            </a:r>
          </a:p>
          <a:p>
            <a:pPr lvl="2"/>
            <a:r>
              <a:rPr lang="fr-FR" b="1" dirty="0" smtClean="0"/>
              <a:t>Réservation</a:t>
            </a:r>
          </a:p>
          <a:p>
            <a:pPr lvl="2"/>
            <a:r>
              <a:rPr lang="fr-FR" dirty="0" smtClean="0"/>
              <a:t>Modifier réservation</a:t>
            </a:r>
          </a:p>
          <a:p>
            <a:pPr lvl="2">
              <a:buNone/>
            </a:pPr>
            <a:endParaRPr lang="fr-FR" dirty="0" smtClean="0"/>
          </a:p>
          <a:p>
            <a:pPr lvl="1"/>
            <a:r>
              <a:rPr lang="fr-FR" dirty="0" smtClean="0"/>
              <a:t>Diagramme de classe métier</a:t>
            </a:r>
          </a:p>
          <a:p>
            <a:pPr lvl="2"/>
            <a:r>
              <a:rPr lang="fr-FR" dirty="0" smtClean="0"/>
              <a:t>Gestion des équipements</a:t>
            </a:r>
          </a:p>
          <a:p>
            <a:pPr lvl="2"/>
            <a:r>
              <a:rPr lang="fr-FR" dirty="0" smtClean="0"/>
              <a:t>Gestion réservations</a:t>
            </a:r>
          </a:p>
          <a:p>
            <a:pPr lvl="2"/>
            <a:endParaRPr lang="fr-F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ActivityDiagramReserva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126542"/>
            <a:ext cx="7056784" cy="57314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Données d’entrée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fr-FR" dirty="0" smtClean="0"/>
              <a:t>Documents réalisés</a:t>
            </a:r>
          </a:p>
          <a:p>
            <a:pPr lvl="1"/>
            <a:r>
              <a:rPr lang="fr-FR" dirty="0" smtClean="0"/>
              <a:t>Diagrammes d’activité</a:t>
            </a:r>
          </a:p>
          <a:p>
            <a:pPr lvl="2"/>
            <a:r>
              <a:rPr lang="fr-FR" dirty="0" smtClean="0"/>
              <a:t>Réservation</a:t>
            </a:r>
          </a:p>
          <a:p>
            <a:pPr lvl="2"/>
            <a:r>
              <a:rPr lang="fr-FR" b="1" dirty="0" smtClean="0"/>
              <a:t>Modifier réservation</a:t>
            </a:r>
          </a:p>
          <a:p>
            <a:pPr lvl="2">
              <a:buNone/>
            </a:pPr>
            <a:endParaRPr lang="fr-FR" dirty="0" smtClean="0"/>
          </a:p>
          <a:p>
            <a:pPr lvl="1"/>
            <a:r>
              <a:rPr lang="fr-FR" dirty="0" smtClean="0"/>
              <a:t>Diagramme de classe métier</a:t>
            </a:r>
          </a:p>
          <a:p>
            <a:pPr lvl="2"/>
            <a:r>
              <a:rPr lang="fr-FR" dirty="0" smtClean="0"/>
              <a:t>Gestion des équipements</a:t>
            </a:r>
          </a:p>
          <a:p>
            <a:pPr lvl="2"/>
            <a:r>
              <a:rPr lang="fr-FR" dirty="0" smtClean="0"/>
              <a:t>Gestion réservations</a:t>
            </a:r>
          </a:p>
          <a:p>
            <a:pPr lvl="2"/>
            <a:endParaRPr lang="fr-FR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ActivityDiagramChangementReserva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124744"/>
            <a:ext cx="8496944" cy="55824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251</TotalTime>
  <Words>470</Words>
  <Application>Microsoft Office PowerPoint</Application>
  <PresentationFormat>Affichage à l'écran (4:3)</PresentationFormat>
  <Paragraphs>122</Paragraphs>
  <Slides>17</Slides>
  <Notes>11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Débit</vt:lpstr>
      <vt:lpstr>Yolo SARL Projet AlpaReserv’</vt:lpstr>
      <vt:lpstr>Contexte</vt:lpstr>
      <vt:lpstr>Equipe</vt:lpstr>
      <vt:lpstr>Equipe</vt:lpstr>
      <vt:lpstr>Données d’entrée</vt:lpstr>
      <vt:lpstr>Données d’entrée</vt:lpstr>
      <vt:lpstr>Diapositive 7</vt:lpstr>
      <vt:lpstr>Données d’entrée</vt:lpstr>
      <vt:lpstr>Diapositive 9</vt:lpstr>
      <vt:lpstr>Données d’entrée</vt:lpstr>
      <vt:lpstr>Diapositive 11</vt:lpstr>
      <vt:lpstr>Données d’entrée</vt:lpstr>
      <vt:lpstr>Diapositive 13</vt:lpstr>
      <vt:lpstr>Données à produire</vt:lpstr>
      <vt:lpstr>Actions prévues</vt:lpstr>
      <vt:lpstr>Risques identifiés</vt:lpstr>
      <vt:lpstr>Décisions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AlpaReserv’</dc:title>
  <dc:creator>Morz!n!</dc:creator>
  <cp:lastModifiedBy>Morz!n!</cp:lastModifiedBy>
  <cp:revision>28</cp:revision>
  <dcterms:created xsi:type="dcterms:W3CDTF">2014-03-10T09:36:40Z</dcterms:created>
  <dcterms:modified xsi:type="dcterms:W3CDTF">2014-03-11T10:22:30Z</dcterms:modified>
</cp:coreProperties>
</file>