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5.jpeg" ContentType="image/jpeg"/>
  <Override PartName="/ppt/media/image4.jpeg" ContentType="image/jpeg"/>
  <Override PartName="/ppt/media/image3.jpeg" ContentType="image/jpe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r>
              <a:rPr lang="fr-FR" sz="1400"/>
              <a:t>&lt;date/heure&gt;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rIns="0" tIns="0" bIns="0"/>
          <a:p>
            <a:pPr algn="ctr"/>
            <a:r>
              <a:rPr lang="fr-FR" sz="1400"/>
              <a:t>&lt;pied de page&gt;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pPr algn="r"/>
            <a:fld id="{B9481B6B-554E-474A-83DB-8767CCA03446}" type="slidenum">
              <a:rPr lang="fr-FR" sz="1400"/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fr-FR"/>
              <a:t>Diagramme de classe - Salles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2120400"/>
            <a:ext cx="9071640" cy="368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fr-FR"/>
              <a:t>Diagramme de classe - Equipements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1768680"/>
            <a:ext cx="8640000" cy="543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fr-FR"/>
              <a:t>Diagramme de classe – Réservation</a:t>
            </a:r>
            <a:endParaRPr/>
          </a:p>
        </p:txBody>
      </p:sp>
      <p:pic>
        <p:nvPicPr>
          <p:cNvPr id="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1944000"/>
            <a:ext cx="9885960" cy="465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fr-FR"/>
              <a:t>Évolutions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endParaRPr/>
          </a:p>
          <a:p>
            <a:pPr>
              <a:buSzPct val="25000"/>
              <a:buFont typeface="StarSymbol"/>
              <a:buChar char=""/>
            </a:pPr>
            <a:r>
              <a:rPr lang="fr-FR"/>
              <a:t>Design pattern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MVC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Factory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Interface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fr-FR"/>
              <a:t>Logiciel maintenable et évolutif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fr-FR"/>
              <a:t>Configurable donc adaptable aux attentes du client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fr-FR"/>
              <a:t>Certaines attentes non réalisées →prochaine version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