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/>
    <p:restoredTop sz="94648"/>
  </p:normalViewPr>
  <p:slideViewPr>
    <p:cSldViewPr snapToGrid="0" snapToObjects="1">
      <p:cViewPr>
        <p:scale>
          <a:sx n="230" d="100"/>
          <a:sy n="230" d="100"/>
        </p:scale>
        <p:origin x="-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8F7C-4B34-3842-9479-E261EF4239A3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3B708-A36A-244F-AE61-21C94CFBC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3B708-A36A-244F-AE61-21C94CFBC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5114-01F7-C445-9CB8-CEB3F6265A2F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D3EB-191A-DA4D-BD0D-F10D22BE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90" y="294967"/>
            <a:ext cx="2986722" cy="55306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58818" y="963561"/>
            <a:ext cx="2762864" cy="4149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5462" y="1304407"/>
            <a:ext cx="23695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Finding your route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From </a:t>
            </a:r>
            <a:r>
              <a:rPr lang="en-US" sz="10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Current Location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sz="10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Halligan Hall, Medford, MA, USA</a:t>
            </a:r>
            <a:endParaRPr lang="en-US" sz="1050" dirty="0">
              <a:solidFill>
                <a:schemeClr val="accent4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3" y="294967"/>
            <a:ext cx="2986722" cy="5530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1548" y="963561"/>
            <a:ext cx="2762864" cy="4149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0047" y="1311345"/>
            <a:ext cx="216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Your current GPS coordinates: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Lat: 42.4075   Lng: -71.1183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86726" y="2692221"/>
            <a:ext cx="2168665" cy="383458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Choose 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9856" y="3552545"/>
            <a:ext cx="806245" cy="80624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Go!</a:t>
            </a:r>
            <a:endParaRPr lang="en-US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25952" y="2230556"/>
            <a:ext cx="142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0:19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5918" y="2141521"/>
            <a:ext cx="2168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Time Elapsed: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4243" y="4489116"/>
            <a:ext cx="2687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 keep this app open and make sure you have </a:t>
            </a:r>
            <a:r>
              <a:rPr lang="en-US" sz="10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adequate cell-reception.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Additional Msg rates may apply.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7" y="294967"/>
            <a:ext cx="2986722" cy="55306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636495" y="963561"/>
            <a:ext cx="2762864" cy="4149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03630" y="2230556"/>
            <a:ext cx="142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1:02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33595" y="2141521"/>
            <a:ext cx="2168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Time Elapsed: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4207" y="4489116"/>
            <a:ext cx="2687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 keep this app open and make sure you have </a:t>
            </a:r>
            <a:r>
              <a:rPr lang="en-US" sz="10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adequate cell-reception.</a:t>
            </a:r>
          </a:p>
          <a:p>
            <a:pPr algn="ctr"/>
            <a:r>
              <a:rPr lang="en-US" sz="10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Additional </a:t>
            </a:r>
            <a:r>
              <a:rPr lang="en-US" sz="1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Msg rates may apply.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3595" y="3069446"/>
            <a:ext cx="2168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It’s been a while. Would you like to resend your request?</a:t>
            </a:r>
            <a:endParaRPr lang="en-US" sz="1050" dirty="0">
              <a:solidFill>
                <a:schemeClr val="accent4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567944" y="3523162"/>
            <a:ext cx="899966" cy="25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Retry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9208" y="6042520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7831" y="6059582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Page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45117" y="5921082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Loading Page</a:t>
            </a:r>
          </a:p>
          <a:p>
            <a:pPr algn="ctr"/>
            <a:r>
              <a:rPr lang="en-US" dirty="0" smtClean="0"/>
              <a:t>(with timeout)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370047" y="2149084"/>
            <a:ext cx="2168665" cy="383458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Choose starting point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(default to Current Location)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33138" y="1311345"/>
            <a:ext cx="23695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Finding your route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From </a:t>
            </a:r>
            <a:r>
              <a:rPr lang="en-US" sz="10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Current Location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sz="105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Halligan Hall, Medford, MA, USA</a:t>
            </a:r>
            <a:endParaRPr lang="en-US" sz="1050" dirty="0">
              <a:solidFill>
                <a:schemeClr val="accent4">
                  <a:lumMod val="40000"/>
                  <a:lumOff val="6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19" y="336323"/>
            <a:ext cx="2986722" cy="5530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8754" y="1004917"/>
            <a:ext cx="2762864" cy="4149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01209" y="6079930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Page (start)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86433" y="5941430"/>
            <a:ext cx="270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 Page</a:t>
            </a:r>
          </a:p>
          <a:p>
            <a:pPr algn="ctr"/>
            <a:r>
              <a:rPr lang="en-US" dirty="0" smtClean="0"/>
              <a:t>(with directions expanded)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54" y="1402544"/>
            <a:ext cx="2769442" cy="2864429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2067413" y="1108434"/>
            <a:ext cx="739714" cy="19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&lt;| Return</a:t>
            </a:r>
            <a:endParaRPr lang="en-US" sz="105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/>
          <a:srcRect t="3944" b="5117"/>
          <a:stretch/>
        </p:blipFill>
        <p:spPr>
          <a:xfrm>
            <a:off x="1988754" y="4266973"/>
            <a:ext cx="2769442" cy="939924"/>
          </a:xfrm>
          <a:prstGeom prst="rect">
            <a:avLst/>
          </a:prstGeom>
        </p:spPr>
      </p:pic>
      <p:sp>
        <p:nvSpPr>
          <p:cNvPr id="56" name="Sun 55"/>
          <p:cNvSpPr/>
          <p:nvPr/>
        </p:nvSpPr>
        <p:spPr>
          <a:xfrm>
            <a:off x="2457737" y="2592050"/>
            <a:ext cx="230143" cy="22613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/>
          <p:cNvSpPr/>
          <p:nvPr/>
        </p:nvSpPr>
        <p:spPr>
          <a:xfrm>
            <a:off x="4401915" y="4054012"/>
            <a:ext cx="309677" cy="21296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44" y="336323"/>
            <a:ext cx="2986722" cy="553064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454379" y="1004917"/>
            <a:ext cx="2762864" cy="41492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79" y="1402544"/>
            <a:ext cx="2769442" cy="2864429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7533038" y="1108434"/>
            <a:ext cx="739714" cy="19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&lt;| Return</a:t>
            </a:r>
            <a:endParaRPr lang="en-US" sz="1050" dirty="0"/>
          </a:p>
        </p:txBody>
      </p:sp>
      <p:sp>
        <p:nvSpPr>
          <p:cNvPr id="63" name="Sun 62"/>
          <p:cNvSpPr/>
          <p:nvPr/>
        </p:nvSpPr>
        <p:spPr>
          <a:xfrm>
            <a:off x="8450136" y="2169177"/>
            <a:ext cx="230143" cy="22613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/>
          <a:srcRect r="1451"/>
          <a:stretch/>
        </p:blipFill>
        <p:spPr>
          <a:xfrm>
            <a:off x="7454379" y="3169400"/>
            <a:ext cx="2769442" cy="2013173"/>
          </a:xfrm>
          <a:prstGeom prst="rect">
            <a:avLst/>
          </a:prstGeom>
        </p:spPr>
      </p:pic>
      <p:sp>
        <p:nvSpPr>
          <p:cNvPr id="64" name="Triangle 63"/>
          <p:cNvSpPr/>
          <p:nvPr/>
        </p:nvSpPr>
        <p:spPr>
          <a:xfrm rot="10800000">
            <a:off x="9901277" y="3169400"/>
            <a:ext cx="309677" cy="21296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ine Callout 1 67"/>
          <p:cNvSpPr/>
          <p:nvPr/>
        </p:nvSpPr>
        <p:spPr>
          <a:xfrm>
            <a:off x="1001153" y="1929782"/>
            <a:ext cx="790955" cy="745444"/>
          </a:xfrm>
          <a:prstGeom prst="borderCallout1">
            <a:avLst>
              <a:gd name="adj1" fmla="val 86072"/>
              <a:gd name="adj2" fmla="val 104230"/>
              <a:gd name="adj3" fmla="val 98934"/>
              <a:gd name="adj4" fmla="val 1920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location overlaid on map</a:t>
            </a:r>
            <a:endParaRPr lang="en-US" sz="1200" dirty="0"/>
          </a:p>
        </p:txBody>
      </p:sp>
      <p:sp>
        <p:nvSpPr>
          <p:cNvPr id="69" name="Line Callout 1 68"/>
          <p:cNvSpPr/>
          <p:nvPr/>
        </p:nvSpPr>
        <p:spPr>
          <a:xfrm>
            <a:off x="5094095" y="3285218"/>
            <a:ext cx="959877" cy="584576"/>
          </a:xfrm>
          <a:prstGeom prst="borderCallout1">
            <a:avLst>
              <a:gd name="adj1" fmla="val 61305"/>
              <a:gd name="adj2" fmla="val -4836"/>
              <a:gd name="adj3" fmla="val 141226"/>
              <a:gd name="adj4" fmla="val -45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 to expand instructions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879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151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Chao</dc:creator>
  <cp:lastModifiedBy>Tang, Chao</cp:lastModifiedBy>
  <cp:revision>13</cp:revision>
  <dcterms:created xsi:type="dcterms:W3CDTF">2017-12-21T20:44:10Z</dcterms:created>
  <dcterms:modified xsi:type="dcterms:W3CDTF">2017-12-23T18:34:26Z</dcterms:modified>
</cp:coreProperties>
</file>