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sldIdLst>
    <p:sldId id="272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Canada Perez-Sala" userId="1aef0c08-1d05-43b5-a68f-ad29c1659723" providerId="ADAL" clId="{9A9BFCBB-AE78-4AB9-8F82-96FC92A21B84}"/>
    <pc:docChg chg="undo redo custSel addSld delSld modSld addMainMaster delMainMaster">
      <pc:chgData name="Jorge Canada Perez-Sala" userId="1aef0c08-1d05-43b5-a68f-ad29c1659723" providerId="ADAL" clId="{9A9BFCBB-AE78-4AB9-8F82-96FC92A21B84}" dt="2022-01-24T16:05:27.868" v="5659" actId="207"/>
      <pc:docMkLst>
        <pc:docMk/>
      </pc:docMkLst>
      <pc:sldChg chg="modSp new add del mod">
        <pc:chgData name="Jorge Canada Perez-Sala" userId="1aef0c08-1d05-43b5-a68f-ad29c1659723" providerId="ADAL" clId="{9A9BFCBB-AE78-4AB9-8F82-96FC92A21B84}" dt="2022-01-14T21:12:33.814" v="97" actId="47"/>
        <pc:sldMkLst>
          <pc:docMk/>
          <pc:sldMk cId="661796728" sldId="256"/>
        </pc:sldMkLst>
        <pc:spChg chg="mod">
          <ac:chgData name="Jorge Canada Perez-Sala" userId="1aef0c08-1d05-43b5-a68f-ad29c1659723" providerId="ADAL" clId="{9A9BFCBB-AE78-4AB9-8F82-96FC92A21B84}" dt="2022-01-14T21:06:26.403" v="68" actId="20577"/>
          <ac:spMkLst>
            <pc:docMk/>
            <pc:sldMk cId="661796728" sldId="256"/>
            <ac:spMk id="2" creationId="{5CBF859B-79D5-400B-9BC3-3B74D349C3CA}"/>
          </ac:spMkLst>
        </pc:spChg>
      </pc:sldChg>
      <pc:sldChg chg="new del">
        <pc:chgData name="Jorge Canada Perez-Sala" userId="1aef0c08-1d05-43b5-a68f-ad29c1659723" providerId="ADAL" clId="{9A9BFCBB-AE78-4AB9-8F82-96FC92A21B84}" dt="2022-01-14T21:10:11.254" v="91" actId="47"/>
        <pc:sldMkLst>
          <pc:docMk/>
          <pc:sldMk cId="3495530204" sldId="257"/>
        </pc:sldMkLst>
      </pc:sldChg>
      <pc:sldChg chg="new del">
        <pc:chgData name="Jorge Canada Perez-Sala" userId="1aef0c08-1d05-43b5-a68f-ad29c1659723" providerId="ADAL" clId="{9A9BFCBB-AE78-4AB9-8F82-96FC92A21B84}" dt="2022-01-14T21:06:32.500" v="72" actId="47"/>
        <pc:sldMkLst>
          <pc:docMk/>
          <pc:sldMk cId="3852030557" sldId="257"/>
        </pc:sldMkLst>
      </pc:sldChg>
      <pc:sldChg chg="new del">
        <pc:chgData name="Jorge Canada Perez-Sala" userId="1aef0c08-1d05-43b5-a68f-ad29c1659723" providerId="ADAL" clId="{9A9BFCBB-AE78-4AB9-8F82-96FC92A21B84}" dt="2022-01-14T21:06:32.095" v="71" actId="47"/>
        <pc:sldMkLst>
          <pc:docMk/>
          <pc:sldMk cId="763697886" sldId="258"/>
        </pc:sldMkLst>
      </pc:sldChg>
      <pc:sldChg chg="new del">
        <pc:chgData name="Jorge Canada Perez-Sala" userId="1aef0c08-1d05-43b5-a68f-ad29c1659723" providerId="ADAL" clId="{9A9BFCBB-AE78-4AB9-8F82-96FC92A21B84}" dt="2022-01-14T21:06:52.813" v="75" actId="47"/>
        <pc:sldMkLst>
          <pc:docMk/>
          <pc:sldMk cId="1537638718" sldId="258"/>
        </pc:sldMkLst>
      </pc:sldChg>
      <pc:sldChg chg="new del">
        <pc:chgData name="Jorge Canada Perez-Sala" userId="1aef0c08-1d05-43b5-a68f-ad29c1659723" providerId="ADAL" clId="{9A9BFCBB-AE78-4AB9-8F82-96FC92A21B84}" dt="2022-01-14T21:10:07.431" v="89" actId="47"/>
        <pc:sldMkLst>
          <pc:docMk/>
          <pc:sldMk cId="2274262327" sldId="258"/>
        </pc:sldMkLst>
      </pc:sldChg>
      <pc:sldChg chg="addSp delSp modSp new del mod chgLayout">
        <pc:chgData name="Jorge Canada Perez-Sala" userId="1aef0c08-1d05-43b5-a68f-ad29c1659723" providerId="ADAL" clId="{9A9BFCBB-AE78-4AB9-8F82-96FC92A21B84}" dt="2022-01-14T21:08:56.989" v="80" actId="2696"/>
        <pc:sldMkLst>
          <pc:docMk/>
          <pc:sldMk cId="3534768700" sldId="259"/>
        </pc:sldMkLst>
        <pc:spChg chg="del">
          <ac:chgData name="Jorge Canada Perez-Sala" userId="1aef0c08-1d05-43b5-a68f-ad29c1659723" providerId="ADAL" clId="{9A9BFCBB-AE78-4AB9-8F82-96FC92A21B84}" dt="2022-01-14T21:08:41.485" v="78" actId="700"/>
          <ac:spMkLst>
            <pc:docMk/>
            <pc:sldMk cId="3534768700" sldId="259"/>
            <ac:spMk id="2" creationId="{51C2DC54-8BFF-426C-8A21-4F2A1289E446}"/>
          </ac:spMkLst>
        </pc:spChg>
        <pc:spChg chg="del">
          <ac:chgData name="Jorge Canada Perez-Sala" userId="1aef0c08-1d05-43b5-a68f-ad29c1659723" providerId="ADAL" clId="{9A9BFCBB-AE78-4AB9-8F82-96FC92A21B84}" dt="2022-01-14T21:08:41.485" v="78" actId="700"/>
          <ac:spMkLst>
            <pc:docMk/>
            <pc:sldMk cId="3534768700" sldId="259"/>
            <ac:spMk id="3" creationId="{8AC75C1D-E37D-4019-9F47-E378E53BB18D}"/>
          </ac:spMkLst>
        </pc:spChg>
        <pc:spChg chg="add del mod ord">
          <ac:chgData name="Jorge Canada Perez-Sala" userId="1aef0c08-1d05-43b5-a68f-ad29c1659723" providerId="ADAL" clId="{9A9BFCBB-AE78-4AB9-8F82-96FC92A21B84}" dt="2022-01-14T21:08:49.509" v="79" actId="6264"/>
          <ac:spMkLst>
            <pc:docMk/>
            <pc:sldMk cId="3534768700" sldId="259"/>
            <ac:spMk id="4" creationId="{11C4BA63-32BA-484A-A2DF-A0039E4CFB38}"/>
          </ac:spMkLst>
        </pc:spChg>
        <pc:spChg chg="add del mod ord">
          <ac:chgData name="Jorge Canada Perez-Sala" userId="1aef0c08-1d05-43b5-a68f-ad29c1659723" providerId="ADAL" clId="{9A9BFCBB-AE78-4AB9-8F82-96FC92A21B84}" dt="2022-01-14T21:08:49.509" v="79" actId="6264"/>
          <ac:spMkLst>
            <pc:docMk/>
            <pc:sldMk cId="3534768700" sldId="259"/>
            <ac:spMk id="5" creationId="{17039905-B66E-458F-BADA-487E8EACE6F0}"/>
          </ac:spMkLst>
        </pc:spChg>
        <pc:spChg chg="add mod ord">
          <ac:chgData name="Jorge Canada Perez-Sala" userId="1aef0c08-1d05-43b5-a68f-ad29c1659723" providerId="ADAL" clId="{9A9BFCBB-AE78-4AB9-8F82-96FC92A21B84}" dt="2022-01-14T21:08:49.509" v="79" actId="6264"/>
          <ac:spMkLst>
            <pc:docMk/>
            <pc:sldMk cId="3534768700" sldId="259"/>
            <ac:spMk id="6" creationId="{4577326C-6C93-471F-A3FE-6AA55C79B935}"/>
          </ac:spMkLst>
        </pc:spChg>
        <pc:spChg chg="add mod ord">
          <ac:chgData name="Jorge Canada Perez-Sala" userId="1aef0c08-1d05-43b5-a68f-ad29c1659723" providerId="ADAL" clId="{9A9BFCBB-AE78-4AB9-8F82-96FC92A21B84}" dt="2022-01-14T21:08:49.509" v="79" actId="6264"/>
          <ac:spMkLst>
            <pc:docMk/>
            <pc:sldMk cId="3534768700" sldId="259"/>
            <ac:spMk id="7" creationId="{6882037B-0EBA-40FA-9417-0FDEA1278B96}"/>
          </ac:spMkLst>
        </pc:spChg>
      </pc:sldChg>
      <pc:sldChg chg="add del">
        <pc:chgData name="Jorge Canada Perez-Sala" userId="1aef0c08-1d05-43b5-a68f-ad29c1659723" providerId="ADAL" clId="{9A9BFCBB-AE78-4AB9-8F82-96FC92A21B84}" dt="2022-01-14T21:10:08.529" v="90" actId="47"/>
        <pc:sldMkLst>
          <pc:docMk/>
          <pc:sldMk cId="258573818" sldId="271"/>
        </pc:sldMkLst>
      </pc:sldChg>
      <pc:sldChg chg="modSp new add del mod">
        <pc:chgData name="Jorge Canada Perez-Sala" userId="1aef0c08-1d05-43b5-a68f-ad29c1659723" providerId="ADAL" clId="{9A9BFCBB-AE78-4AB9-8F82-96FC92A21B84}" dt="2022-01-18T14:34:36.811" v="5457" actId="20577"/>
        <pc:sldMkLst>
          <pc:docMk/>
          <pc:sldMk cId="2134459667" sldId="272"/>
        </pc:sldMkLst>
        <pc:spChg chg="mod">
          <ac:chgData name="Jorge Canada Perez-Sala" userId="1aef0c08-1d05-43b5-a68f-ad29c1659723" providerId="ADAL" clId="{9A9BFCBB-AE78-4AB9-8F82-96FC92A21B84}" dt="2022-01-14T21:10:52.421" v="94"/>
          <ac:spMkLst>
            <pc:docMk/>
            <pc:sldMk cId="2134459667" sldId="272"/>
            <ac:spMk id="2" creationId="{5316D99A-0609-41D8-A6AB-E06D5DEA1A77}"/>
          </ac:spMkLst>
        </pc:spChg>
        <pc:spChg chg="mod">
          <ac:chgData name="Jorge Canada Perez-Sala" userId="1aef0c08-1d05-43b5-a68f-ad29c1659723" providerId="ADAL" clId="{9A9BFCBB-AE78-4AB9-8F82-96FC92A21B84}" dt="2022-01-18T14:34:36.811" v="5457" actId="20577"/>
          <ac:spMkLst>
            <pc:docMk/>
            <pc:sldMk cId="2134459667" sldId="272"/>
            <ac:spMk id="3" creationId="{76DCB72C-C09B-4979-A26E-AE681D7F2BC4}"/>
          </ac:spMkLst>
        </pc:spChg>
      </pc:sldChg>
      <pc:sldChg chg="new del">
        <pc:chgData name="Jorge Canada Perez-Sala" userId="1aef0c08-1d05-43b5-a68f-ad29c1659723" providerId="ADAL" clId="{9A9BFCBB-AE78-4AB9-8F82-96FC92A21B84}" dt="2022-01-14T21:09:55.271" v="83" actId="680"/>
        <pc:sldMkLst>
          <pc:docMk/>
          <pc:sldMk cId="2995740037" sldId="272"/>
        </pc:sldMkLst>
      </pc:sldChg>
      <pc:sldChg chg="addSp delSp modSp add mod">
        <pc:chgData name="Jorge Canada Perez-Sala" userId="1aef0c08-1d05-43b5-a68f-ad29c1659723" providerId="ADAL" clId="{9A9BFCBB-AE78-4AB9-8F82-96FC92A21B84}" dt="2022-01-14T22:02:21.161" v="1408" actId="1036"/>
        <pc:sldMkLst>
          <pc:docMk/>
          <pc:sldMk cId="2465832205" sldId="273"/>
        </pc:sldMkLst>
        <pc:spChg chg="mod">
          <ac:chgData name="Jorge Canada Perez-Sala" userId="1aef0c08-1d05-43b5-a68f-ad29c1659723" providerId="ADAL" clId="{9A9BFCBB-AE78-4AB9-8F82-96FC92A21B84}" dt="2022-01-14T22:02:10.636" v="1376" actId="20577"/>
          <ac:spMkLst>
            <pc:docMk/>
            <pc:sldMk cId="2465832205" sldId="273"/>
            <ac:spMk id="3" creationId="{76DCB72C-C09B-4979-A26E-AE681D7F2BC4}"/>
          </ac:spMkLst>
        </pc:spChg>
        <pc:spChg chg="add del mod">
          <ac:chgData name="Jorge Canada Perez-Sala" userId="1aef0c08-1d05-43b5-a68f-ad29c1659723" providerId="ADAL" clId="{9A9BFCBB-AE78-4AB9-8F82-96FC92A21B84}" dt="2022-01-14T21:57:53.605" v="1210" actId="478"/>
          <ac:spMkLst>
            <pc:docMk/>
            <pc:sldMk cId="2465832205" sldId="273"/>
            <ac:spMk id="9" creationId="{76B808B1-9F45-4753-A6FF-7EBC5E6D1230}"/>
          </ac:spMkLst>
        </pc:spChg>
        <pc:spChg chg="add mod ord">
          <ac:chgData name="Jorge Canada Perez-Sala" userId="1aef0c08-1d05-43b5-a68f-ad29c1659723" providerId="ADAL" clId="{9A9BFCBB-AE78-4AB9-8F82-96FC92A21B84}" dt="2022-01-14T22:02:21.161" v="1408" actId="1036"/>
          <ac:spMkLst>
            <pc:docMk/>
            <pc:sldMk cId="2465832205" sldId="273"/>
            <ac:spMk id="10" creationId="{4529522B-01F0-409D-9C24-7E6B7B4FF667}"/>
          </ac:spMkLst>
        </pc:spChg>
        <pc:spChg chg="add mod">
          <ac:chgData name="Jorge Canada Perez-Sala" userId="1aef0c08-1d05-43b5-a68f-ad29c1659723" providerId="ADAL" clId="{9A9BFCBB-AE78-4AB9-8F82-96FC92A21B84}" dt="2022-01-14T22:02:21.161" v="1408" actId="1036"/>
          <ac:spMkLst>
            <pc:docMk/>
            <pc:sldMk cId="2465832205" sldId="273"/>
            <ac:spMk id="21" creationId="{1837A92D-2E11-4B6A-9A8B-CECB2C918581}"/>
          </ac:spMkLst>
        </pc:spChg>
        <pc:picChg chg="add del mod">
          <ac:chgData name="Jorge Canada Perez-Sala" userId="1aef0c08-1d05-43b5-a68f-ad29c1659723" providerId="ADAL" clId="{9A9BFCBB-AE78-4AB9-8F82-96FC92A21B84}" dt="2022-01-14T21:57:51.283" v="1208" actId="478"/>
          <ac:picMkLst>
            <pc:docMk/>
            <pc:sldMk cId="2465832205" sldId="273"/>
            <ac:picMk id="6" creationId="{021D3A42-FFF9-425B-8175-5560AFA79031}"/>
          </ac:picMkLst>
        </pc:picChg>
        <pc:picChg chg="add del mod">
          <ac:chgData name="Jorge Canada Perez-Sala" userId="1aef0c08-1d05-43b5-a68f-ad29c1659723" providerId="ADAL" clId="{9A9BFCBB-AE78-4AB9-8F82-96FC92A21B84}" dt="2022-01-14T21:57:52.416" v="1209" actId="478"/>
          <ac:picMkLst>
            <pc:docMk/>
            <pc:sldMk cId="2465832205" sldId="273"/>
            <ac:picMk id="8" creationId="{56EF71AB-E05F-43A1-82C5-A8EFF4642FD4}"/>
          </ac:picMkLst>
        </pc:picChg>
        <pc:picChg chg="add del mod">
          <ac:chgData name="Jorge Canada Perez-Sala" userId="1aef0c08-1d05-43b5-a68f-ad29c1659723" providerId="ADAL" clId="{9A9BFCBB-AE78-4AB9-8F82-96FC92A21B84}" dt="2022-01-14T21:55:35.133" v="1206" actId="478"/>
          <ac:picMkLst>
            <pc:docMk/>
            <pc:sldMk cId="2465832205" sldId="273"/>
            <ac:picMk id="17" creationId="{CFFBCEB2-8D7A-4E9D-83B4-00941F53CB3B}"/>
          </ac:picMkLst>
        </pc:picChg>
        <pc:picChg chg="add del mod">
          <ac:chgData name="Jorge Canada Perez-Sala" userId="1aef0c08-1d05-43b5-a68f-ad29c1659723" providerId="ADAL" clId="{9A9BFCBB-AE78-4AB9-8F82-96FC92A21B84}" dt="2022-01-14T21:59:21.321" v="1217" actId="478"/>
          <ac:picMkLst>
            <pc:docMk/>
            <pc:sldMk cId="2465832205" sldId="273"/>
            <ac:picMk id="19" creationId="{91EAB581-97D9-4DF0-86C6-BA51D6435E05}"/>
          </ac:picMkLst>
        </pc:picChg>
        <pc:picChg chg="add mod">
          <ac:chgData name="Jorge Canada Perez-Sala" userId="1aef0c08-1d05-43b5-a68f-ad29c1659723" providerId="ADAL" clId="{9A9BFCBB-AE78-4AB9-8F82-96FC92A21B84}" dt="2022-01-14T22:02:21.161" v="1408" actId="1036"/>
          <ac:picMkLst>
            <pc:docMk/>
            <pc:sldMk cId="2465832205" sldId="273"/>
            <ac:picMk id="20" creationId="{7A61AA52-E950-4297-B7A5-3EA8EA0DBD64}"/>
          </ac:picMkLst>
        </pc:picChg>
        <pc:cxnChg chg="add del">
          <ac:chgData name="Jorge Canada Perez-Sala" userId="1aef0c08-1d05-43b5-a68f-ad29c1659723" providerId="ADAL" clId="{9A9BFCBB-AE78-4AB9-8F82-96FC92A21B84}" dt="2022-01-14T21:28:33.506" v="359" actId="11529"/>
          <ac:cxnSpMkLst>
            <pc:docMk/>
            <pc:sldMk cId="2465832205" sldId="273"/>
            <ac:cxnSpMk id="12" creationId="{C6B91842-9DB7-460E-87CE-5C3257DB0049}"/>
          </ac:cxnSpMkLst>
        </pc:cxnChg>
        <pc:cxnChg chg="add del mod">
          <ac:chgData name="Jorge Canada Perez-Sala" userId="1aef0c08-1d05-43b5-a68f-ad29c1659723" providerId="ADAL" clId="{9A9BFCBB-AE78-4AB9-8F82-96FC92A21B84}" dt="2022-01-14T21:57:53.605" v="1210" actId="478"/>
          <ac:cxnSpMkLst>
            <pc:docMk/>
            <pc:sldMk cId="2465832205" sldId="273"/>
            <ac:cxnSpMk id="14" creationId="{93BBA8BC-C796-422C-B235-C953B338E1D2}"/>
          </ac:cxnSpMkLst>
        </pc:cxnChg>
        <pc:cxnChg chg="add mod ord">
          <ac:chgData name="Jorge Canada Perez-Sala" userId="1aef0c08-1d05-43b5-a68f-ad29c1659723" providerId="ADAL" clId="{9A9BFCBB-AE78-4AB9-8F82-96FC92A21B84}" dt="2022-01-14T22:02:21.161" v="1408" actId="1036"/>
          <ac:cxnSpMkLst>
            <pc:docMk/>
            <pc:sldMk cId="2465832205" sldId="273"/>
            <ac:cxnSpMk id="16" creationId="{D5B6D6FF-0930-4ECD-AEED-2FD9A2121ACD}"/>
          </ac:cxnSpMkLst>
        </pc:cxnChg>
        <pc:cxnChg chg="add mod">
          <ac:chgData name="Jorge Canada Perez-Sala" userId="1aef0c08-1d05-43b5-a68f-ad29c1659723" providerId="ADAL" clId="{9A9BFCBB-AE78-4AB9-8F82-96FC92A21B84}" dt="2022-01-14T22:02:21.161" v="1408" actId="1036"/>
          <ac:cxnSpMkLst>
            <pc:docMk/>
            <pc:sldMk cId="2465832205" sldId="273"/>
            <ac:cxnSpMk id="23" creationId="{24CB9AA6-B252-4381-9987-A282D085F2A5}"/>
          </ac:cxnSpMkLst>
        </pc:cxnChg>
      </pc:sldChg>
      <pc:sldChg chg="addSp delSp modSp add mod">
        <pc:chgData name="Jorge Canada Perez-Sala" userId="1aef0c08-1d05-43b5-a68f-ad29c1659723" providerId="ADAL" clId="{9A9BFCBB-AE78-4AB9-8F82-96FC92A21B84}" dt="2022-01-14T22:11:28.196" v="2560" actId="1037"/>
        <pc:sldMkLst>
          <pc:docMk/>
          <pc:sldMk cId="3823643730" sldId="274"/>
        </pc:sldMkLst>
        <pc:spChg chg="mod">
          <ac:chgData name="Jorge Canada Perez-Sala" userId="1aef0c08-1d05-43b5-a68f-ad29c1659723" providerId="ADAL" clId="{9A9BFCBB-AE78-4AB9-8F82-96FC92A21B84}" dt="2022-01-14T22:11:07.679" v="2547" actId="20577"/>
          <ac:spMkLst>
            <pc:docMk/>
            <pc:sldMk cId="3823643730" sldId="274"/>
            <ac:spMk id="3" creationId="{76DCB72C-C09B-4979-A26E-AE681D7F2BC4}"/>
          </ac:spMkLst>
        </pc:spChg>
        <pc:spChg chg="add mod">
          <ac:chgData name="Jorge Canada Perez-Sala" userId="1aef0c08-1d05-43b5-a68f-ad29c1659723" providerId="ADAL" clId="{9A9BFCBB-AE78-4AB9-8F82-96FC92A21B84}" dt="2022-01-14T22:11:28.196" v="2560" actId="1037"/>
          <ac:spMkLst>
            <pc:docMk/>
            <pc:sldMk cId="3823643730" sldId="274"/>
            <ac:spMk id="9" creationId="{6262D1B1-A376-467F-9B47-6C1285D8177D}"/>
          </ac:spMkLst>
        </pc:spChg>
        <pc:spChg chg="add del mod">
          <ac:chgData name="Jorge Canada Perez-Sala" userId="1aef0c08-1d05-43b5-a68f-ad29c1659723" providerId="ADAL" clId="{9A9BFCBB-AE78-4AB9-8F82-96FC92A21B84}" dt="2022-01-14T22:11:11.380" v="2548" actId="478"/>
          <ac:spMkLst>
            <pc:docMk/>
            <pc:sldMk cId="3823643730" sldId="274"/>
            <ac:spMk id="15" creationId="{10EE52A8-20C1-4D5C-93D5-47B1201BDC6B}"/>
          </ac:spMkLst>
        </pc:spChg>
        <pc:spChg chg="add del mod">
          <ac:chgData name="Jorge Canada Perez-Sala" userId="1aef0c08-1d05-43b5-a68f-ad29c1659723" providerId="ADAL" clId="{9A9BFCBB-AE78-4AB9-8F82-96FC92A21B84}" dt="2022-01-14T21:35:51.514" v="513"/>
          <ac:spMkLst>
            <pc:docMk/>
            <pc:sldMk cId="3823643730" sldId="274"/>
            <ac:spMk id="20" creationId="{8D38FDC0-E90D-4594-AF78-E6547EE59711}"/>
          </ac:spMkLst>
        </pc:spChg>
        <pc:picChg chg="add mod">
          <ac:chgData name="Jorge Canada Perez-Sala" userId="1aef0c08-1d05-43b5-a68f-ad29c1659723" providerId="ADAL" clId="{9A9BFCBB-AE78-4AB9-8F82-96FC92A21B84}" dt="2022-01-14T22:11:22.222" v="2550" actId="1076"/>
          <ac:picMkLst>
            <pc:docMk/>
            <pc:sldMk cId="3823643730" sldId="274"/>
            <ac:picMk id="6" creationId="{D8D3CEBA-E9E8-4B67-A1F9-5F6D4A153C36}"/>
          </ac:picMkLst>
        </pc:picChg>
        <pc:picChg chg="add del mod">
          <ac:chgData name="Jorge Canada Perez-Sala" userId="1aef0c08-1d05-43b5-a68f-ad29c1659723" providerId="ADAL" clId="{9A9BFCBB-AE78-4AB9-8F82-96FC92A21B84}" dt="2022-01-14T22:11:11.380" v="2548" actId="478"/>
          <ac:picMkLst>
            <pc:docMk/>
            <pc:sldMk cId="3823643730" sldId="274"/>
            <ac:picMk id="8" creationId="{6D2871C9-D04C-448A-936A-C247927EB5DA}"/>
          </ac:picMkLst>
        </pc:picChg>
        <pc:cxnChg chg="add mod">
          <ac:chgData name="Jorge Canada Perez-Sala" userId="1aef0c08-1d05-43b5-a68f-ad29c1659723" providerId="ADAL" clId="{9A9BFCBB-AE78-4AB9-8F82-96FC92A21B84}" dt="2022-01-14T22:11:28.196" v="2560" actId="1037"/>
          <ac:cxnSpMkLst>
            <pc:docMk/>
            <pc:sldMk cId="3823643730" sldId="274"/>
            <ac:cxnSpMk id="11" creationId="{8B81F128-7F5D-4B04-B38E-73FA474CCCE2}"/>
          </ac:cxnSpMkLst>
        </pc:cxnChg>
        <pc:cxnChg chg="add mod">
          <ac:chgData name="Jorge Canada Perez-Sala" userId="1aef0c08-1d05-43b5-a68f-ad29c1659723" providerId="ADAL" clId="{9A9BFCBB-AE78-4AB9-8F82-96FC92A21B84}" dt="2022-01-14T22:11:28.196" v="2560" actId="1037"/>
          <ac:cxnSpMkLst>
            <pc:docMk/>
            <pc:sldMk cId="3823643730" sldId="274"/>
            <ac:cxnSpMk id="13" creationId="{58972C34-EFAF-4E40-B34E-4B2D52DD1F14}"/>
          </ac:cxnSpMkLst>
        </pc:cxnChg>
        <pc:cxnChg chg="add del mod">
          <ac:chgData name="Jorge Canada Perez-Sala" userId="1aef0c08-1d05-43b5-a68f-ad29c1659723" providerId="ADAL" clId="{9A9BFCBB-AE78-4AB9-8F82-96FC92A21B84}" dt="2022-01-14T22:11:11.380" v="2548" actId="478"/>
          <ac:cxnSpMkLst>
            <pc:docMk/>
            <pc:sldMk cId="3823643730" sldId="274"/>
            <ac:cxnSpMk id="17" creationId="{DC8D19D3-50FF-4076-A0D7-91E52F5D7BCC}"/>
          </ac:cxnSpMkLst>
        </pc:cxnChg>
        <pc:cxnChg chg="add del mod">
          <ac:chgData name="Jorge Canada Perez-Sala" userId="1aef0c08-1d05-43b5-a68f-ad29c1659723" providerId="ADAL" clId="{9A9BFCBB-AE78-4AB9-8F82-96FC92A21B84}" dt="2022-01-14T22:11:11.380" v="2548" actId="478"/>
          <ac:cxnSpMkLst>
            <pc:docMk/>
            <pc:sldMk cId="3823643730" sldId="274"/>
            <ac:cxnSpMk id="19" creationId="{D002AA9B-2103-4D16-BC6D-033DAF584569}"/>
          </ac:cxnSpMkLst>
        </pc:cxnChg>
      </pc:sldChg>
      <pc:sldChg chg="modSp add mod">
        <pc:chgData name="Jorge Canada Perez-Sala" userId="1aef0c08-1d05-43b5-a68f-ad29c1659723" providerId="ADAL" clId="{9A9BFCBB-AE78-4AB9-8F82-96FC92A21B84}" dt="2022-01-14T21:20:42.182" v="261" actId="20577"/>
        <pc:sldMkLst>
          <pc:docMk/>
          <pc:sldMk cId="3219173182" sldId="275"/>
        </pc:sldMkLst>
        <pc:spChg chg="mod">
          <ac:chgData name="Jorge Canada Perez-Sala" userId="1aef0c08-1d05-43b5-a68f-ad29c1659723" providerId="ADAL" clId="{9A9BFCBB-AE78-4AB9-8F82-96FC92A21B84}" dt="2022-01-14T21:20:42.182" v="261" actId="20577"/>
          <ac:spMkLst>
            <pc:docMk/>
            <pc:sldMk cId="3219173182" sldId="275"/>
            <ac:spMk id="3" creationId="{76DCB72C-C09B-4979-A26E-AE681D7F2BC4}"/>
          </ac:spMkLst>
        </pc:spChg>
      </pc:sldChg>
      <pc:sldChg chg="addSp modSp add mod">
        <pc:chgData name="Jorge Canada Perez-Sala" userId="1aef0c08-1d05-43b5-a68f-ad29c1659723" providerId="ADAL" clId="{9A9BFCBB-AE78-4AB9-8F82-96FC92A21B84}" dt="2022-01-14T22:23:11.303" v="2887" actId="1076"/>
        <pc:sldMkLst>
          <pc:docMk/>
          <pc:sldMk cId="1920762412" sldId="276"/>
        </pc:sldMkLst>
        <pc:spChg chg="mod">
          <ac:chgData name="Jorge Canada Perez-Sala" userId="1aef0c08-1d05-43b5-a68f-ad29c1659723" providerId="ADAL" clId="{9A9BFCBB-AE78-4AB9-8F82-96FC92A21B84}" dt="2022-01-14T22:23:05.908" v="2886" actId="20577"/>
          <ac:spMkLst>
            <pc:docMk/>
            <pc:sldMk cId="1920762412" sldId="276"/>
            <ac:spMk id="3" creationId="{76DCB72C-C09B-4979-A26E-AE681D7F2BC4}"/>
          </ac:spMkLst>
        </pc:spChg>
        <pc:picChg chg="add mod">
          <ac:chgData name="Jorge Canada Perez-Sala" userId="1aef0c08-1d05-43b5-a68f-ad29c1659723" providerId="ADAL" clId="{9A9BFCBB-AE78-4AB9-8F82-96FC92A21B84}" dt="2022-01-14T22:23:11.303" v="2887" actId="1076"/>
          <ac:picMkLst>
            <pc:docMk/>
            <pc:sldMk cId="1920762412" sldId="276"/>
            <ac:picMk id="6" creationId="{5DED7F58-B37D-4E71-B09A-3F388BFFA5A1}"/>
          </ac:picMkLst>
        </pc:picChg>
      </pc:sldChg>
      <pc:sldChg chg="modSp add del mod">
        <pc:chgData name="Jorge Canada Perez-Sala" userId="1aef0c08-1d05-43b5-a68f-ad29c1659723" providerId="ADAL" clId="{9A9BFCBB-AE78-4AB9-8F82-96FC92A21B84}" dt="2022-01-14T21:40:31.736" v="695" actId="47"/>
        <pc:sldMkLst>
          <pc:docMk/>
          <pc:sldMk cId="3220009933" sldId="277"/>
        </pc:sldMkLst>
        <pc:spChg chg="mod">
          <ac:chgData name="Jorge Canada Perez-Sala" userId="1aef0c08-1d05-43b5-a68f-ad29c1659723" providerId="ADAL" clId="{9A9BFCBB-AE78-4AB9-8F82-96FC92A21B84}" dt="2022-01-14T21:40:13.966" v="675" actId="21"/>
          <ac:spMkLst>
            <pc:docMk/>
            <pc:sldMk cId="3220009933" sldId="277"/>
            <ac:spMk id="3" creationId="{76DCB72C-C09B-4979-A26E-AE681D7F2BC4}"/>
          </ac:spMkLst>
        </pc:spChg>
      </pc:sldChg>
      <pc:sldChg chg="modSp add mod">
        <pc:chgData name="Jorge Canada Perez-Sala" userId="1aef0c08-1d05-43b5-a68f-ad29c1659723" providerId="ADAL" clId="{9A9BFCBB-AE78-4AB9-8F82-96FC92A21B84}" dt="2022-01-14T21:44:02.384" v="753" actId="20577"/>
        <pc:sldMkLst>
          <pc:docMk/>
          <pc:sldMk cId="800979172" sldId="278"/>
        </pc:sldMkLst>
        <pc:spChg chg="mod">
          <ac:chgData name="Jorge Canada Perez-Sala" userId="1aef0c08-1d05-43b5-a68f-ad29c1659723" providerId="ADAL" clId="{9A9BFCBB-AE78-4AB9-8F82-96FC92A21B84}" dt="2022-01-14T21:44:02.384" v="753" actId="20577"/>
          <ac:spMkLst>
            <pc:docMk/>
            <pc:sldMk cId="800979172" sldId="278"/>
            <ac:spMk id="3" creationId="{76DCB72C-C09B-4979-A26E-AE681D7F2BC4}"/>
          </ac:spMkLst>
        </pc:spChg>
      </pc:sldChg>
      <pc:sldChg chg="addSp modSp add mod">
        <pc:chgData name="Jorge Canada Perez-Sala" userId="1aef0c08-1d05-43b5-a68f-ad29c1659723" providerId="ADAL" clId="{9A9BFCBB-AE78-4AB9-8F82-96FC92A21B84}" dt="2022-01-14T22:29:16.339" v="3321" actId="1036"/>
        <pc:sldMkLst>
          <pc:docMk/>
          <pc:sldMk cId="2714167976" sldId="279"/>
        </pc:sldMkLst>
        <pc:spChg chg="mod">
          <ac:chgData name="Jorge Canada Perez-Sala" userId="1aef0c08-1d05-43b5-a68f-ad29c1659723" providerId="ADAL" clId="{9A9BFCBB-AE78-4AB9-8F82-96FC92A21B84}" dt="2022-01-14T22:28:57.659" v="3314" actId="20577"/>
          <ac:spMkLst>
            <pc:docMk/>
            <pc:sldMk cId="2714167976" sldId="279"/>
            <ac:spMk id="3" creationId="{76DCB72C-C09B-4979-A26E-AE681D7F2BC4}"/>
          </ac:spMkLst>
        </pc:spChg>
        <pc:spChg chg="add mod">
          <ac:chgData name="Jorge Canada Perez-Sala" userId="1aef0c08-1d05-43b5-a68f-ad29c1659723" providerId="ADAL" clId="{9A9BFCBB-AE78-4AB9-8F82-96FC92A21B84}" dt="2022-01-14T22:29:16.339" v="3321" actId="1036"/>
          <ac:spMkLst>
            <pc:docMk/>
            <pc:sldMk cId="2714167976" sldId="279"/>
            <ac:spMk id="9" creationId="{A26FE43E-3A2F-4C46-BCE6-12D913D43C08}"/>
          </ac:spMkLst>
        </pc:spChg>
        <pc:spChg chg="add mod">
          <ac:chgData name="Jorge Canada Perez-Sala" userId="1aef0c08-1d05-43b5-a68f-ad29c1659723" providerId="ADAL" clId="{9A9BFCBB-AE78-4AB9-8F82-96FC92A21B84}" dt="2022-01-14T22:29:16.339" v="3321" actId="1036"/>
          <ac:spMkLst>
            <pc:docMk/>
            <pc:sldMk cId="2714167976" sldId="279"/>
            <ac:spMk id="13" creationId="{B0E63DA5-AD86-4CBA-B4F7-BEAAED109D88}"/>
          </ac:spMkLst>
        </pc:spChg>
        <pc:picChg chg="add mod">
          <ac:chgData name="Jorge Canada Perez-Sala" userId="1aef0c08-1d05-43b5-a68f-ad29c1659723" providerId="ADAL" clId="{9A9BFCBB-AE78-4AB9-8F82-96FC92A21B84}" dt="2022-01-14T22:29:16.339" v="3321" actId="1036"/>
          <ac:picMkLst>
            <pc:docMk/>
            <pc:sldMk cId="2714167976" sldId="279"/>
            <ac:picMk id="6" creationId="{E0EB7DA5-841C-42E6-9B95-A51DC96D99F1}"/>
          </ac:picMkLst>
        </pc:picChg>
        <pc:picChg chg="add mod">
          <ac:chgData name="Jorge Canada Perez-Sala" userId="1aef0c08-1d05-43b5-a68f-ad29c1659723" providerId="ADAL" clId="{9A9BFCBB-AE78-4AB9-8F82-96FC92A21B84}" dt="2022-01-14T22:29:16.339" v="3321" actId="1036"/>
          <ac:picMkLst>
            <pc:docMk/>
            <pc:sldMk cId="2714167976" sldId="279"/>
            <ac:picMk id="8" creationId="{1A4F757A-327A-4095-8AC6-16EEEC01460D}"/>
          </ac:picMkLst>
        </pc:picChg>
        <pc:cxnChg chg="add mod">
          <ac:chgData name="Jorge Canada Perez-Sala" userId="1aef0c08-1d05-43b5-a68f-ad29c1659723" providerId="ADAL" clId="{9A9BFCBB-AE78-4AB9-8F82-96FC92A21B84}" dt="2022-01-14T22:29:16.339" v="3321" actId="1036"/>
          <ac:cxnSpMkLst>
            <pc:docMk/>
            <pc:sldMk cId="2714167976" sldId="279"/>
            <ac:cxnSpMk id="11" creationId="{D631143C-FC74-44BB-909C-33B0452EA3B4}"/>
          </ac:cxnSpMkLst>
        </pc:cxnChg>
        <pc:cxnChg chg="add mod">
          <ac:chgData name="Jorge Canada Perez-Sala" userId="1aef0c08-1d05-43b5-a68f-ad29c1659723" providerId="ADAL" clId="{9A9BFCBB-AE78-4AB9-8F82-96FC92A21B84}" dt="2022-01-14T22:29:16.339" v="3321" actId="1036"/>
          <ac:cxnSpMkLst>
            <pc:docMk/>
            <pc:sldMk cId="2714167976" sldId="279"/>
            <ac:cxnSpMk id="15" creationId="{69B11825-FCC1-4476-8B96-28D1489C52DA}"/>
          </ac:cxnSpMkLst>
        </pc:cxnChg>
      </pc:sldChg>
      <pc:sldChg chg="modSp add mod">
        <pc:chgData name="Jorge Canada Perez-Sala" userId="1aef0c08-1d05-43b5-a68f-ad29c1659723" providerId="ADAL" clId="{9A9BFCBB-AE78-4AB9-8F82-96FC92A21B84}" dt="2022-01-14T22:33:44.792" v="3608" actId="20577"/>
        <pc:sldMkLst>
          <pc:docMk/>
          <pc:sldMk cId="209558997" sldId="280"/>
        </pc:sldMkLst>
        <pc:spChg chg="mod">
          <ac:chgData name="Jorge Canada Perez-Sala" userId="1aef0c08-1d05-43b5-a68f-ad29c1659723" providerId="ADAL" clId="{9A9BFCBB-AE78-4AB9-8F82-96FC92A21B84}" dt="2022-01-14T22:33:44.792" v="3608" actId="20577"/>
          <ac:spMkLst>
            <pc:docMk/>
            <pc:sldMk cId="209558997" sldId="280"/>
            <ac:spMk id="3" creationId="{76DCB72C-C09B-4979-A26E-AE681D7F2BC4}"/>
          </ac:spMkLst>
        </pc:spChg>
      </pc:sldChg>
      <pc:sldChg chg="addSp modSp add mod">
        <pc:chgData name="Jorge Canada Perez-Sala" userId="1aef0c08-1d05-43b5-a68f-ad29c1659723" providerId="ADAL" clId="{9A9BFCBB-AE78-4AB9-8F82-96FC92A21B84}" dt="2022-01-14T22:36:03.316" v="3636" actId="113"/>
        <pc:sldMkLst>
          <pc:docMk/>
          <pc:sldMk cId="1757707332" sldId="281"/>
        </pc:sldMkLst>
        <pc:spChg chg="mod">
          <ac:chgData name="Jorge Canada Perez-Sala" userId="1aef0c08-1d05-43b5-a68f-ad29c1659723" providerId="ADAL" clId="{9A9BFCBB-AE78-4AB9-8F82-96FC92A21B84}" dt="2022-01-14T22:36:03.316" v="3636" actId="113"/>
          <ac:spMkLst>
            <pc:docMk/>
            <pc:sldMk cId="1757707332" sldId="281"/>
            <ac:spMk id="3" creationId="{76DCB72C-C09B-4979-A26E-AE681D7F2BC4}"/>
          </ac:spMkLst>
        </pc:spChg>
        <pc:spChg chg="add mod">
          <ac:chgData name="Jorge Canada Perez-Sala" userId="1aef0c08-1d05-43b5-a68f-ad29c1659723" providerId="ADAL" clId="{9A9BFCBB-AE78-4AB9-8F82-96FC92A21B84}" dt="2022-01-14T22:32:08.941" v="3596" actId="1035"/>
          <ac:spMkLst>
            <pc:docMk/>
            <pc:sldMk cId="1757707332" sldId="281"/>
            <ac:spMk id="7" creationId="{879AD0FE-2475-47FE-9403-07CAECBEBB86}"/>
          </ac:spMkLst>
        </pc:spChg>
        <pc:picChg chg="add mod">
          <ac:chgData name="Jorge Canada Perez-Sala" userId="1aef0c08-1d05-43b5-a68f-ad29c1659723" providerId="ADAL" clId="{9A9BFCBB-AE78-4AB9-8F82-96FC92A21B84}" dt="2022-01-14T22:32:08.941" v="3596" actId="1035"/>
          <ac:picMkLst>
            <pc:docMk/>
            <pc:sldMk cId="1757707332" sldId="281"/>
            <ac:picMk id="6" creationId="{DC00501A-38F2-4BAA-8E8B-5952283A8B26}"/>
          </ac:picMkLst>
        </pc:picChg>
      </pc:sldChg>
      <pc:sldChg chg="modSp add mod">
        <pc:chgData name="Jorge Canada Perez-Sala" userId="1aef0c08-1d05-43b5-a68f-ad29c1659723" providerId="ADAL" clId="{9A9BFCBB-AE78-4AB9-8F82-96FC92A21B84}" dt="2022-01-14T22:38:49.638" v="4019" actId="20577"/>
        <pc:sldMkLst>
          <pc:docMk/>
          <pc:sldMk cId="1248459479" sldId="282"/>
        </pc:sldMkLst>
        <pc:spChg chg="mod">
          <ac:chgData name="Jorge Canada Perez-Sala" userId="1aef0c08-1d05-43b5-a68f-ad29c1659723" providerId="ADAL" clId="{9A9BFCBB-AE78-4AB9-8F82-96FC92A21B84}" dt="2022-01-14T22:38:49.638" v="4019" actId="20577"/>
          <ac:spMkLst>
            <pc:docMk/>
            <pc:sldMk cId="1248459479" sldId="282"/>
            <ac:spMk id="3" creationId="{76DCB72C-C09B-4979-A26E-AE681D7F2BC4}"/>
          </ac:spMkLst>
        </pc:spChg>
      </pc:sldChg>
      <pc:sldChg chg="modSp add mod">
        <pc:chgData name="Jorge Canada Perez-Sala" userId="1aef0c08-1d05-43b5-a68f-ad29c1659723" providerId="ADAL" clId="{9A9BFCBB-AE78-4AB9-8F82-96FC92A21B84}" dt="2022-01-14T22:40:18.889" v="4041" actId="20577"/>
        <pc:sldMkLst>
          <pc:docMk/>
          <pc:sldMk cId="2960393258" sldId="283"/>
        </pc:sldMkLst>
        <pc:spChg chg="mod">
          <ac:chgData name="Jorge Canada Perez-Sala" userId="1aef0c08-1d05-43b5-a68f-ad29c1659723" providerId="ADAL" clId="{9A9BFCBB-AE78-4AB9-8F82-96FC92A21B84}" dt="2022-01-14T22:40:18.889" v="4041" actId="20577"/>
          <ac:spMkLst>
            <pc:docMk/>
            <pc:sldMk cId="2960393258" sldId="283"/>
            <ac:spMk id="3" creationId="{76DCB72C-C09B-4979-A26E-AE681D7F2BC4}"/>
          </ac:spMkLst>
        </pc:spChg>
      </pc:sldChg>
      <pc:sldChg chg="modSp add mod">
        <pc:chgData name="Jorge Canada Perez-Sala" userId="1aef0c08-1d05-43b5-a68f-ad29c1659723" providerId="ADAL" clId="{9A9BFCBB-AE78-4AB9-8F82-96FC92A21B84}" dt="2022-01-14T21:21:03.304" v="273" actId="5793"/>
        <pc:sldMkLst>
          <pc:docMk/>
          <pc:sldMk cId="2895947886" sldId="284"/>
        </pc:sldMkLst>
        <pc:spChg chg="mod">
          <ac:chgData name="Jorge Canada Perez-Sala" userId="1aef0c08-1d05-43b5-a68f-ad29c1659723" providerId="ADAL" clId="{9A9BFCBB-AE78-4AB9-8F82-96FC92A21B84}" dt="2022-01-14T21:21:03.304" v="273" actId="5793"/>
          <ac:spMkLst>
            <pc:docMk/>
            <pc:sldMk cId="2895947886" sldId="284"/>
            <ac:spMk id="3" creationId="{76DCB72C-C09B-4979-A26E-AE681D7F2BC4}"/>
          </ac:spMkLst>
        </pc:spChg>
      </pc:sldChg>
      <pc:sldChg chg="modSp add mod">
        <pc:chgData name="Jorge Canada Perez-Sala" userId="1aef0c08-1d05-43b5-a68f-ad29c1659723" providerId="ADAL" clId="{9A9BFCBB-AE78-4AB9-8F82-96FC92A21B84}" dt="2022-01-14T21:52:46.644" v="1076" actId="20577"/>
        <pc:sldMkLst>
          <pc:docMk/>
          <pc:sldMk cId="1215184206" sldId="285"/>
        </pc:sldMkLst>
        <pc:spChg chg="mod">
          <ac:chgData name="Jorge Canada Perez-Sala" userId="1aef0c08-1d05-43b5-a68f-ad29c1659723" providerId="ADAL" clId="{9A9BFCBB-AE78-4AB9-8F82-96FC92A21B84}" dt="2022-01-14T21:52:46.644" v="1076" actId="20577"/>
          <ac:spMkLst>
            <pc:docMk/>
            <pc:sldMk cId="1215184206" sldId="285"/>
            <ac:spMk id="3" creationId="{76DCB72C-C09B-4979-A26E-AE681D7F2BC4}"/>
          </ac:spMkLst>
        </pc:spChg>
      </pc:sldChg>
      <pc:sldChg chg="modSp add del mod">
        <pc:chgData name="Jorge Canada Perez-Sala" userId="1aef0c08-1d05-43b5-a68f-ad29c1659723" providerId="ADAL" clId="{9A9BFCBB-AE78-4AB9-8F82-96FC92A21B84}" dt="2022-01-14T21:53:29.495" v="1077" actId="47"/>
        <pc:sldMkLst>
          <pc:docMk/>
          <pc:sldMk cId="3779762262" sldId="286"/>
        </pc:sldMkLst>
        <pc:spChg chg="mod">
          <ac:chgData name="Jorge Canada Perez-Sala" userId="1aef0c08-1d05-43b5-a68f-ad29c1659723" providerId="ADAL" clId="{9A9BFCBB-AE78-4AB9-8F82-96FC92A21B84}" dt="2022-01-14T21:21:08.573" v="275" actId="5793"/>
          <ac:spMkLst>
            <pc:docMk/>
            <pc:sldMk cId="3779762262" sldId="286"/>
            <ac:spMk id="3" creationId="{76DCB72C-C09B-4979-A26E-AE681D7F2BC4}"/>
          </ac:spMkLst>
        </pc:spChg>
      </pc:sldChg>
      <pc:sldChg chg="modSp add mod">
        <pc:chgData name="Jorge Canada Perez-Sala" userId="1aef0c08-1d05-43b5-a68f-ad29c1659723" providerId="ADAL" clId="{9A9BFCBB-AE78-4AB9-8F82-96FC92A21B84}" dt="2022-01-14T21:54:23.970" v="1125" actId="20577"/>
        <pc:sldMkLst>
          <pc:docMk/>
          <pc:sldMk cId="398585307" sldId="287"/>
        </pc:sldMkLst>
        <pc:spChg chg="mod">
          <ac:chgData name="Jorge Canada Perez-Sala" userId="1aef0c08-1d05-43b5-a68f-ad29c1659723" providerId="ADAL" clId="{9A9BFCBB-AE78-4AB9-8F82-96FC92A21B84}" dt="2022-01-14T21:54:23.970" v="1125" actId="20577"/>
          <ac:spMkLst>
            <pc:docMk/>
            <pc:sldMk cId="398585307" sldId="287"/>
            <ac:spMk id="3" creationId="{76DCB72C-C09B-4979-A26E-AE681D7F2BC4}"/>
          </ac:spMkLst>
        </pc:spChg>
      </pc:sldChg>
      <pc:sldChg chg="modSp add mod">
        <pc:chgData name="Jorge Canada Perez-Sala" userId="1aef0c08-1d05-43b5-a68f-ad29c1659723" providerId="ADAL" clId="{9A9BFCBB-AE78-4AB9-8F82-96FC92A21B84}" dt="2022-01-14T23:32:32.208" v="5365" actId="20577"/>
        <pc:sldMkLst>
          <pc:docMk/>
          <pc:sldMk cId="1657393839" sldId="288"/>
        </pc:sldMkLst>
        <pc:spChg chg="mod">
          <ac:chgData name="Jorge Canada Perez-Sala" userId="1aef0c08-1d05-43b5-a68f-ad29c1659723" providerId="ADAL" clId="{9A9BFCBB-AE78-4AB9-8F82-96FC92A21B84}" dt="2022-01-14T23:32:32.208" v="5365" actId="20577"/>
          <ac:spMkLst>
            <pc:docMk/>
            <pc:sldMk cId="1657393839" sldId="288"/>
            <ac:spMk id="3" creationId="{76DCB72C-C09B-4979-A26E-AE681D7F2BC4}"/>
          </ac:spMkLst>
        </pc:spChg>
      </pc:sldChg>
      <pc:sldChg chg="delSp modSp add del mod">
        <pc:chgData name="Jorge Canada Perez-Sala" userId="1aef0c08-1d05-43b5-a68f-ad29c1659723" providerId="ADAL" clId="{9A9BFCBB-AE78-4AB9-8F82-96FC92A21B84}" dt="2022-01-14T21:38:19.904" v="671" actId="47"/>
        <pc:sldMkLst>
          <pc:docMk/>
          <pc:sldMk cId="2683531583" sldId="289"/>
        </pc:sldMkLst>
        <pc:spChg chg="del">
          <ac:chgData name="Jorge Canada Perez-Sala" userId="1aef0c08-1d05-43b5-a68f-ad29c1659723" providerId="ADAL" clId="{9A9BFCBB-AE78-4AB9-8F82-96FC92A21B84}" dt="2022-01-14T21:35:58.832" v="515" actId="478"/>
          <ac:spMkLst>
            <pc:docMk/>
            <pc:sldMk cId="2683531583" sldId="289"/>
            <ac:spMk id="9" creationId="{6262D1B1-A376-467F-9B47-6C1285D8177D}"/>
          </ac:spMkLst>
        </pc:spChg>
        <pc:spChg chg="del">
          <ac:chgData name="Jorge Canada Perez-Sala" userId="1aef0c08-1d05-43b5-a68f-ad29c1659723" providerId="ADAL" clId="{9A9BFCBB-AE78-4AB9-8F82-96FC92A21B84}" dt="2022-01-14T21:35:58.832" v="515" actId="478"/>
          <ac:spMkLst>
            <pc:docMk/>
            <pc:sldMk cId="2683531583" sldId="289"/>
            <ac:spMk id="15" creationId="{10EE52A8-20C1-4D5C-93D5-47B1201BDC6B}"/>
          </ac:spMkLst>
        </pc:spChg>
        <pc:picChg chg="del">
          <ac:chgData name="Jorge Canada Perez-Sala" userId="1aef0c08-1d05-43b5-a68f-ad29c1659723" providerId="ADAL" clId="{9A9BFCBB-AE78-4AB9-8F82-96FC92A21B84}" dt="2022-01-14T21:35:58.832" v="515" actId="478"/>
          <ac:picMkLst>
            <pc:docMk/>
            <pc:sldMk cId="2683531583" sldId="289"/>
            <ac:picMk id="6" creationId="{D8D3CEBA-E9E8-4B67-A1F9-5F6D4A153C36}"/>
          </ac:picMkLst>
        </pc:picChg>
        <pc:picChg chg="del">
          <ac:chgData name="Jorge Canada Perez-Sala" userId="1aef0c08-1d05-43b5-a68f-ad29c1659723" providerId="ADAL" clId="{9A9BFCBB-AE78-4AB9-8F82-96FC92A21B84}" dt="2022-01-14T21:35:58.832" v="515" actId="478"/>
          <ac:picMkLst>
            <pc:docMk/>
            <pc:sldMk cId="2683531583" sldId="289"/>
            <ac:picMk id="8" creationId="{6D2871C9-D04C-448A-936A-C247927EB5DA}"/>
          </ac:picMkLst>
        </pc:picChg>
        <pc:cxnChg chg="del">
          <ac:chgData name="Jorge Canada Perez-Sala" userId="1aef0c08-1d05-43b5-a68f-ad29c1659723" providerId="ADAL" clId="{9A9BFCBB-AE78-4AB9-8F82-96FC92A21B84}" dt="2022-01-14T21:35:58.832" v="515" actId="478"/>
          <ac:cxnSpMkLst>
            <pc:docMk/>
            <pc:sldMk cId="2683531583" sldId="289"/>
            <ac:cxnSpMk id="11" creationId="{8B81F128-7F5D-4B04-B38E-73FA474CCCE2}"/>
          </ac:cxnSpMkLst>
        </pc:cxnChg>
        <pc:cxnChg chg="del">
          <ac:chgData name="Jorge Canada Perez-Sala" userId="1aef0c08-1d05-43b5-a68f-ad29c1659723" providerId="ADAL" clId="{9A9BFCBB-AE78-4AB9-8F82-96FC92A21B84}" dt="2022-01-14T21:35:58.832" v="515" actId="478"/>
          <ac:cxnSpMkLst>
            <pc:docMk/>
            <pc:sldMk cId="2683531583" sldId="289"/>
            <ac:cxnSpMk id="13" creationId="{58972C34-EFAF-4E40-B34E-4B2D52DD1F14}"/>
          </ac:cxnSpMkLst>
        </pc:cxnChg>
        <pc:cxnChg chg="del">
          <ac:chgData name="Jorge Canada Perez-Sala" userId="1aef0c08-1d05-43b5-a68f-ad29c1659723" providerId="ADAL" clId="{9A9BFCBB-AE78-4AB9-8F82-96FC92A21B84}" dt="2022-01-14T21:35:58.832" v="515" actId="478"/>
          <ac:cxnSpMkLst>
            <pc:docMk/>
            <pc:sldMk cId="2683531583" sldId="289"/>
            <ac:cxnSpMk id="17" creationId="{DC8D19D3-50FF-4076-A0D7-91E52F5D7BCC}"/>
          </ac:cxnSpMkLst>
        </pc:cxnChg>
        <pc:cxnChg chg="del mod">
          <ac:chgData name="Jorge Canada Perez-Sala" userId="1aef0c08-1d05-43b5-a68f-ad29c1659723" providerId="ADAL" clId="{9A9BFCBB-AE78-4AB9-8F82-96FC92A21B84}" dt="2022-01-14T21:35:58.832" v="515" actId="478"/>
          <ac:cxnSpMkLst>
            <pc:docMk/>
            <pc:sldMk cId="2683531583" sldId="289"/>
            <ac:cxnSpMk id="19" creationId="{D002AA9B-2103-4D16-BC6D-033DAF584569}"/>
          </ac:cxnSpMkLst>
        </pc:cxnChg>
      </pc:sldChg>
      <pc:sldChg chg="addSp delSp modSp add del mod">
        <pc:chgData name="Jorge Canada Perez-Sala" userId="1aef0c08-1d05-43b5-a68f-ad29c1659723" providerId="ADAL" clId="{9A9BFCBB-AE78-4AB9-8F82-96FC92A21B84}" dt="2022-01-14T22:33:25.545" v="3604" actId="47"/>
        <pc:sldMkLst>
          <pc:docMk/>
          <pc:sldMk cId="2102851100" sldId="290"/>
        </pc:sldMkLst>
        <pc:spChg chg="del mod">
          <ac:chgData name="Jorge Canada Perez-Sala" userId="1aef0c08-1d05-43b5-a68f-ad29c1659723" providerId="ADAL" clId="{9A9BFCBB-AE78-4AB9-8F82-96FC92A21B84}" dt="2022-01-14T21:37:00.834" v="611"/>
          <ac:spMkLst>
            <pc:docMk/>
            <pc:sldMk cId="2102851100" sldId="290"/>
            <ac:spMk id="3" creationId="{76DCB72C-C09B-4979-A26E-AE681D7F2BC4}"/>
          </ac:spMkLst>
        </pc:spChg>
        <pc:spChg chg="add mod">
          <ac:chgData name="Jorge Canada Perez-Sala" userId="1aef0c08-1d05-43b5-a68f-ad29c1659723" providerId="ADAL" clId="{9A9BFCBB-AE78-4AB9-8F82-96FC92A21B84}" dt="2022-01-14T21:48:48.237" v="998" actId="122"/>
          <ac:spMkLst>
            <pc:docMk/>
            <pc:sldMk cId="2102851100" sldId="290"/>
            <ac:spMk id="6" creationId="{B0BC2371-5D0D-4A6E-8A80-FCEF9BFFB5F4}"/>
          </ac:spMkLst>
        </pc:spChg>
        <pc:picChg chg="add mod">
          <ac:chgData name="Jorge Canada Perez-Sala" userId="1aef0c08-1d05-43b5-a68f-ad29c1659723" providerId="ADAL" clId="{9A9BFCBB-AE78-4AB9-8F82-96FC92A21B84}" dt="2022-01-14T21:37:16.417" v="614" actId="1076"/>
          <ac:picMkLst>
            <pc:docMk/>
            <pc:sldMk cId="2102851100" sldId="290"/>
            <ac:picMk id="5" creationId="{282DC479-9C52-4959-9E80-5DA201692B86}"/>
          </ac:picMkLst>
        </pc:picChg>
      </pc:sldChg>
      <pc:sldChg chg="modSp add mod">
        <pc:chgData name="Jorge Canada Perez-Sala" userId="1aef0c08-1d05-43b5-a68f-ad29c1659723" providerId="ADAL" clId="{9A9BFCBB-AE78-4AB9-8F82-96FC92A21B84}" dt="2022-01-14T22:05:26.706" v="1980" actId="1035"/>
        <pc:sldMkLst>
          <pc:docMk/>
          <pc:sldMk cId="40693019" sldId="291"/>
        </pc:sldMkLst>
        <pc:spChg chg="mod">
          <ac:chgData name="Jorge Canada Perez-Sala" userId="1aef0c08-1d05-43b5-a68f-ad29c1659723" providerId="ADAL" clId="{9A9BFCBB-AE78-4AB9-8F82-96FC92A21B84}" dt="2022-01-14T22:05:13.934" v="1965" actId="20577"/>
          <ac:spMkLst>
            <pc:docMk/>
            <pc:sldMk cId="40693019" sldId="291"/>
            <ac:spMk id="3" creationId="{76DCB72C-C09B-4979-A26E-AE681D7F2BC4}"/>
          </ac:spMkLst>
        </pc:spChg>
        <pc:spChg chg="mod">
          <ac:chgData name="Jorge Canada Perez-Sala" userId="1aef0c08-1d05-43b5-a68f-ad29c1659723" providerId="ADAL" clId="{9A9BFCBB-AE78-4AB9-8F82-96FC92A21B84}" dt="2022-01-14T22:05:26.706" v="1980" actId="1035"/>
          <ac:spMkLst>
            <pc:docMk/>
            <pc:sldMk cId="40693019" sldId="291"/>
            <ac:spMk id="9" creationId="{76B808B1-9F45-4753-A6FF-7EBC5E6D1230}"/>
          </ac:spMkLst>
        </pc:spChg>
        <pc:spChg chg="mod">
          <ac:chgData name="Jorge Canada Perez-Sala" userId="1aef0c08-1d05-43b5-a68f-ad29c1659723" providerId="ADAL" clId="{9A9BFCBB-AE78-4AB9-8F82-96FC92A21B84}" dt="2022-01-14T22:05:26.706" v="1980" actId="1035"/>
          <ac:spMkLst>
            <pc:docMk/>
            <pc:sldMk cId="40693019" sldId="291"/>
            <ac:spMk id="10" creationId="{4529522B-01F0-409D-9C24-7E6B7B4FF667}"/>
          </ac:spMkLst>
        </pc:spChg>
        <pc:picChg chg="mod">
          <ac:chgData name="Jorge Canada Perez-Sala" userId="1aef0c08-1d05-43b5-a68f-ad29c1659723" providerId="ADAL" clId="{9A9BFCBB-AE78-4AB9-8F82-96FC92A21B84}" dt="2022-01-14T22:05:26.706" v="1980" actId="1035"/>
          <ac:picMkLst>
            <pc:docMk/>
            <pc:sldMk cId="40693019" sldId="291"/>
            <ac:picMk id="6" creationId="{021D3A42-FFF9-425B-8175-5560AFA79031}"/>
          </ac:picMkLst>
        </pc:picChg>
        <pc:picChg chg="mod">
          <ac:chgData name="Jorge Canada Perez-Sala" userId="1aef0c08-1d05-43b5-a68f-ad29c1659723" providerId="ADAL" clId="{9A9BFCBB-AE78-4AB9-8F82-96FC92A21B84}" dt="2022-01-14T22:05:26.706" v="1980" actId="1035"/>
          <ac:picMkLst>
            <pc:docMk/>
            <pc:sldMk cId="40693019" sldId="291"/>
            <ac:picMk id="8" creationId="{56EF71AB-E05F-43A1-82C5-A8EFF4642FD4}"/>
          </ac:picMkLst>
        </pc:picChg>
        <pc:cxnChg chg="mod">
          <ac:chgData name="Jorge Canada Perez-Sala" userId="1aef0c08-1d05-43b5-a68f-ad29c1659723" providerId="ADAL" clId="{9A9BFCBB-AE78-4AB9-8F82-96FC92A21B84}" dt="2022-01-14T22:05:26.706" v="1980" actId="1035"/>
          <ac:cxnSpMkLst>
            <pc:docMk/>
            <pc:sldMk cId="40693019" sldId="291"/>
            <ac:cxnSpMk id="14" creationId="{93BBA8BC-C796-422C-B235-C953B338E1D2}"/>
          </ac:cxnSpMkLst>
        </pc:cxnChg>
        <pc:cxnChg chg="mod">
          <ac:chgData name="Jorge Canada Perez-Sala" userId="1aef0c08-1d05-43b5-a68f-ad29c1659723" providerId="ADAL" clId="{9A9BFCBB-AE78-4AB9-8F82-96FC92A21B84}" dt="2022-01-14T22:05:26.706" v="1980" actId="1035"/>
          <ac:cxnSpMkLst>
            <pc:docMk/>
            <pc:sldMk cId="40693019" sldId="291"/>
            <ac:cxnSpMk id="16" creationId="{D5B6D6FF-0930-4ECD-AEED-2FD9A2121ACD}"/>
          </ac:cxnSpMkLst>
        </pc:cxnChg>
      </pc:sldChg>
      <pc:sldChg chg="addSp delSp modSp add mod">
        <pc:chgData name="Jorge Canada Perez-Sala" userId="1aef0c08-1d05-43b5-a68f-ad29c1659723" providerId="ADAL" clId="{9A9BFCBB-AE78-4AB9-8F82-96FC92A21B84}" dt="2022-01-14T22:13:34.197" v="2599" actId="1036"/>
        <pc:sldMkLst>
          <pc:docMk/>
          <pc:sldMk cId="61229405" sldId="292"/>
        </pc:sldMkLst>
        <pc:spChg chg="mod">
          <ac:chgData name="Jorge Canada Perez-Sala" userId="1aef0c08-1d05-43b5-a68f-ad29c1659723" providerId="ADAL" clId="{9A9BFCBB-AE78-4AB9-8F82-96FC92A21B84}" dt="2022-01-14T22:12:29.758" v="2567" actId="20577"/>
          <ac:spMkLst>
            <pc:docMk/>
            <pc:sldMk cId="61229405" sldId="292"/>
            <ac:spMk id="3" creationId="{76DCB72C-C09B-4979-A26E-AE681D7F2BC4}"/>
          </ac:spMkLst>
        </pc:spChg>
        <pc:spChg chg="del">
          <ac:chgData name="Jorge Canada Perez-Sala" userId="1aef0c08-1d05-43b5-a68f-ad29c1659723" providerId="ADAL" clId="{9A9BFCBB-AE78-4AB9-8F82-96FC92A21B84}" dt="2022-01-14T22:11:40.250" v="2561" actId="478"/>
          <ac:spMkLst>
            <pc:docMk/>
            <pc:sldMk cId="61229405" sldId="292"/>
            <ac:spMk id="9" creationId="{6262D1B1-A376-467F-9B47-6C1285D8177D}"/>
          </ac:spMkLst>
        </pc:spChg>
        <pc:spChg chg="mod">
          <ac:chgData name="Jorge Canada Perez-Sala" userId="1aef0c08-1d05-43b5-a68f-ad29c1659723" providerId="ADAL" clId="{9A9BFCBB-AE78-4AB9-8F82-96FC92A21B84}" dt="2022-01-14T22:13:34.197" v="2599" actId="1036"/>
          <ac:spMkLst>
            <pc:docMk/>
            <pc:sldMk cId="61229405" sldId="292"/>
            <ac:spMk id="15" creationId="{10EE52A8-20C1-4D5C-93D5-47B1201BDC6B}"/>
          </ac:spMkLst>
        </pc:spChg>
        <pc:picChg chg="del">
          <ac:chgData name="Jorge Canada Perez-Sala" userId="1aef0c08-1d05-43b5-a68f-ad29c1659723" providerId="ADAL" clId="{9A9BFCBB-AE78-4AB9-8F82-96FC92A21B84}" dt="2022-01-14T22:11:40.250" v="2561" actId="478"/>
          <ac:picMkLst>
            <pc:docMk/>
            <pc:sldMk cId="61229405" sldId="292"/>
            <ac:picMk id="6" creationId="{D8D3CEBA-E9E8-4B67-A1F9-5F6D4A153C36}"/>
          </ac:picMkLst>
        </pc:picChg>
        <pc:picChg chg="mod">
          <ac:chgData name="Jorge Canada Perez-Sala" userId="1aef0c08-1d05-43b5-a68f-ad29c1659723" providerId="ADAL" clId="{9A9BFCBB-AE78-4AB9-8F82-96FC92A21B84}" dt="2022-01-14T22:13:34.197" v="2599" actId="1036"/>
          <ac:picMkLst>
            <pc:docMk/>
            <pc:sldMk cId="61229405" sldId="292"/>
            <ac:picMk id="8" creationId="{6D2871C9-D04C-448A-936A-C247927EB5DA}"/>
          </ac:picMkLst>
        </pc:picChg>
        <pc:picChg chg="add del mod">
          <ac:chgData name="Jorge Canada Perez-Sala" userId="1aef0c08-1d05-43b5-a68f-ad29c1659723" providerId="ADAL" clId="{9A9BFCBB-AE78-4AB9-8F82-96FC92A21B84}" dt="2022-01-14T22:13:09.496" v="2595" actId="478"/>
          <ac:picMkLst>
            <pc:docMk/>
            <pc:sldMk cId="61229405" sldId="292"/>
            <ac:picMk id="12" creationId="{15A088C6-4BE8-44B2-8F76-A821E8840AD5}"/>
          </ac:picMkLst>
        </pc:picChg>
        <pc:cxnChg chg="del">
          <ac:chgData name="Jorge Canada Perez-Sala" userId="1aef0c08-1d05-43b5-a68f-ad29c1659723" providerId="ADAL" clId="{9A9BFCBB-AE78-4AB9-8F82-96FC92A21B84}" dt="2022-01-14T22:11:40.250" v="2561" actId="478"/>
          <ac:cxnSpMkLst>
            <pc:docMk/>
            <pc:sldMk cId="61229405" sldId="292"/>
            <ac:cxnSpMk id="11" creationId="{8B81F128-7F5D-4B04-B38E-73FA474CCCE2}"/>
          </ac:cxnSpMkLst>
        </pc:cxnChg>
        <pc:cxnChg chg="del">
          <ac:chgData name="Jorge Canada Perez-Sala" userId="1aef0c08-1d05-43b5-a68f-ad29c1659723" providerId="ADAL" clId="{9A9BFCBB-AE78-4AB9-8F82-96FC92A21B84}" dt="2022-01-14T22:11:40.250" v="2561" actId="478"/>
          <ac:cxnSpMkLst>
            <pc:docMk/>
            <pc:sldMk cId="61229405" sldId="292"/>
            <ac:cxnSpMk id="13" creationId="{58972C34-EFAF-4E40-B34E-4B2D52DD1F14}"/>
          </ac:cxnSpMkLst>
        </pc:cxnChg>
        <pc:cxnChg chg="mod">
          <ac:chgData name="Jorge Canada Perez-Sala" userId="1aef0c08-1d05-43b5-a68f-ad29c1659723" providerId="ADAL" clId="{9A9BFCBB-AE78-4AB9-8F82-96FC92A21B84}" dt="2022-01-14T22:13:34.197" v="2599" actId="1036"/>
          <ac:cxnSpMkLst>
            <pc:docMk/>
            <pc:sldMk cId="61229405" sldId="292"/>
            <ac:cxnSpMk id="17" creationId="{DC8D19D3-50FF-4076-A0D7-91E52F5D7BCC}"/>
          </ac:cxnSpMkLst>
        </pc:cxnChg>
        <pc:cxnChg chg="mod">
          <ac:chgData name="Jorge Canada Perez-Sala" userId="1aef0c08-1d05-43b5-a68f-ad29c1659723" providerId="ADAL" clId="{9A9BFCBB-AE78-4AB9-8F82-96FC92A21B84}" dt="2022-01-14T22:13:34.197" v="2599" actId="1036"/>
          <ac:cxnSpMkLst>
            <pc:docMk/>
            <pc:sldMk cId="61229405" sldId="292"/>
            <ac:cxnSpMk id="19" creationId="{D002AA9B-2103-4D16-BC6D-033DAF584569}"/>
          </ac:cxnSpMkLst>
        </pc:cxnChg>
      </pc:sldChg>
      <pc:sldChg chg="add del">
        <pc:chgData name="Jorge Canada Perez-Sala" userId="1aef0c08-1d05-43b5-a68f-ad29c1659723" providerId="ADAL" clId="{9A9BFCBB-AE78-4AB9-8F82-96FC92A21B84}" dt="2022-01-14T22:19:22.615" v="2878" actId="47"/>
        <pc:sldMkLst>
          <pc:docMk/>
          <pc:sldMk cId="2399552159" sldId="293"/>
        </pc:sldMkLst>
      </pc:sldChg>
      <pc:sldChg chg="addSp delSp modSp add mod">
        <pc:chgData name="Jorge Canada Perez-Sala" userId="1aef0c08-1d05-43b5-a68f-ad29c1659723" providerId="ADAL" clId="{9A9BFCBB-AE78-4AB9-8F82-96FC92A21B84}" dt="2022-01-14T22:19:06.154" v="2877" actId="14100"/>
        <pc:sldMkLst>
          <pc:docMk/>
          <pc:sldMk cId="1923374283" sldId="294"/>
        </pc:sldMkLst>
        <pc:spChg chg="mod">
          <ac:chgData name="Jorge Canada Perez-Sala" userId="1aef0c08-1d05-43b5-a68f-ad29c1659723" providerId="ADAL" clId="{9A9BFCBB-AE78-4AB9-8F82-96FC92A21B84}" dt="2022-01-14T22:14:45.015" v="2785" actId="20577"/>
          <ac:spMkLst>
            <pc:docMk/>
            <pc:sldMk cId="1923374283" sldId="294"/>
            <ac:spMk id="3" creationId="{76DCB72C-C09B-4979-A26E-AE681D7F2BC4}"/>
          </ac:spMkLst>
        </pc:spChg>
        <pc:spChg chg="add mod">
          <ac:chgData name="Jorge Canada Perez-Sala" userId="1aef0c08-1d05-43b5-a68f-ad29c1659723" providerId="ADAL" clId="{9A9BFCBB-AE78-4AB9-8F82-96FC92A21B84}" dt="2022-01-14T22:17:52.373" v="2826" actId="1076"/>
          <ac:spMkLst>
            <pc:docMk/>
            <pc:sldMk cId="1923374283" sldId="294"/>
            <ac:spMk id="13" creationId="{D0D2D81C-E5BF-4F55-9A9B-78E02EC9A7BD}"/>
          </ac:spMkLst>
        </pc:spChg>
        <pc:spChg chg="del">
          <ac:chgData name="Jorge Canada Perez-Sala" userId="1aef0c08-1d05-43b5-a68f-ad29c1659723" providerId="ADAL" clId="{9A9BFCBB-AE78-4AB9-8F82-96FC92A21B84}" dt="2022-01-14T22:14:47.891" v="2786" actId="478"/>
          <ac:spMkLst>
            <pc:docMk/>
            <pc:sldMk cId="1923374283" sldId="294"/>
            <ac:spMk id="15" creationId="{10EE52A8-20C1-4D5C-93D5-47B1201BDC6B}"/>
          </ac:spMkLst>
        </pc:spChg>
        <pc:spChg chg="add mod">
          <ac:chgData name="Jorge Canada Perez-Sala" userId="1aef0c08-1d05-43b5-a68f-ad29c1659723" providerId="ADAL" clId="{9A9BFCBB-AE78-4AB9-8F82-96FC92A21B84}" dt="2022-01-14T22:18:04.170" v="2837" actId="1037"/>
          <ac:spMkLst>
            <pc:docMk/>
            <pc:sldMk cId="1923374283" sldId="294"/>
            <ac:spMk id="16" creationId="{342A8282-B5F7-4E29-86D5-E1FE2B133A98}"/>
          </ac:spMkLst>
        </pc:spChg>
        <pc:spChg chg="add mod">
          <ac:chgData name="Jorge Canada Perez-Sala" userId="1aef0c08-1d05-43b5-a68f-ad29c1659723" providerId="ADAL" clId="{9A9BFCBB-AE78-4AB9-8F82-96FC92A21B84}" dt="2022-01-14T22:18:45.796" v="2872" actId="1076"/>
          <ac:spMkLst>
            <pc:docMk/>
            <pc:sldMk cId="1923374283" sldId="294"/>
            <ac:spMk id="18" creationId="{F588E7B5-83B7-4680-8DCE-45F3E8C16DF5}"/>
          </ac:spMkLst>
        </pc:spChg>
        <pc:picChg chg="del">
          <ac:chgData name="Jorge Canada Perez-Sala" userId="1aef0c08-1d05-43b5-a68f-ad29c1659723" providerId="ADAL" clId="{9A9BFCBB-AE78-4AB9-8F82-96FC92A21B84}" dt="2022-01-14T22:14:47.891" v="2786" actId="478"/>
          <ac:picMkLst>
            <pc:docMk/>
            <pc:sldMk cId="1923374283" sldId="294"/>
            <ac:picMk id="8" creationId="{6D2871C9-D04C-448A-936A-C247927EB5DA}"/>
          </ac:picMkLst>
        </pc:picChg>
        <pc:picChg chg="add mod">
          <ac:chgData name="Jorge Canada Perez-Sala" userId="1aef0c08-1d05-43b5-a68f-ad29c1659723" providerId="ADAL" clId="{9A9BFCBB-AE78-4AB9-8F82-96FC92A21B84}" dt="2022-01-14T22:18:41.210" v="2871" actId="1076"/>
          <ac:picMkLst>
            <pc:docMk/>
            <pc:sldMk cId="1923374283" sldId="294"/>
            <ac:picMk id="9" creationId="{C9BF821E-2AAC-4F7D-9ED9-65D7891513A7}"/>
          </ac:picMkLst>
        </pc:picChg>
        <pc:cxnChg chg="add mod">
          <ac:chgData name="Jorge Canada Perez-Sala" userId="1aef0c08-1d05-43b5-a68f-ad29c1659723" providerId="ADAL" clId="{9A9BFCBB-AE78-4AB9-8F82-96FC92A21B84}" dt="2022-01-14T22:17:04.394" v="2815" actId="14100"/>
          <ac:cxnSpMkLst>
            <pc:docMk/>
            <pc:sldMk cId="1923374283" sldId="294"/>
            <ac:cxnSpMk id="5" creationId="{8C43E249-B3F2-4A46-91E3-FEF6469D7B3F}"/>
          </ac:cxnSpMkLst>
        </pc:cxnChg>
        <pc:cxnChg chg="add mod">
          <ac:chgData name="Jorge Canada Perez-Sala" userId="1aef0c08-1d05-43b5-a68f-ad29c1659723" providerId="ADAL" clId="{9A9BFCBB-AE78-4AB9-8F82-96FC92A21B84}" dt="2022-01-14T22:17:37.470" v="2824" actId="14100"/>
          <ac:cxnSpMkLst>
            <pc:docMk/>
            <pc:sldMk cId="1923374283" sldId="294"/>
            <ac:cxnSpMk id="7" creationId="{D1A2F9DD-2C03-491C-A743-FD9E040EF24D}"/>
          </ac:cxnSpMkLst>
        </pc:cxnChg>
        <pc:cxnChg chg="del">
          <ac:chgData name="Jorge Canada Perez-Sala" userId="1aef0c08-1d05-43b5-a68f-ad29c1659723" providerId="ADAL" clId="{9A9BFCBB-AE78-4AB9-8F82-96FC92A21B84}" dt="2022-01-14T22:14:47.891" v="2786" actId="478"/>
          <ac:cxnSpMkLst>
            <pc:docMk/>
            <pc:sldMk cId="1923374283" sldId="294"/>
            <ac:cxnSpMk id="17" creationId="{DC8D19D3-50FF-4076-A0D7-91E52F5D7BCC}"/>
          </ac:cxnSpMkLst>
        </pc:cxnChg>
        <pc:cxnChg chg="del mod">
          <ac:chgData name="Jorge Canada Perez-Sala" userId="1aef0c08-1d05-43b5-a68f-ad29c1659723" providerId="ADAL" clId="{9A9BFCBB-AE78-4AB9-8F82-96FC92A21B84}" dt="2022-01-14T22:14:47.891" v="2786" actId="478"/>
          <ac:cxnSpMkLst>
            <pc:docMk/>
            <pc:sldMk cId="1923374283" sldId="294"/>
            <ac:cxnSpMk id="19" creationId="{D002AA9B-2103-4D16-BC6D-033DAF584569}"/>
          </ac:cxnSpMkLst>
        </pc:cxnChg>
        <pc:cxnChg chg="add mod">
          <ac:chgData name="Jorge Canada Perez-Sala" userId="1aef0c08-1d05-43b5-a68f-ad29c1659723" providerId="ADAL" clId="{9A9BFCBB-AE78-4AB9-8F82-96FC92A21B84}" dt="2022-01-14T22:19:06.154" v="2877" actId="14100"/>
          <ac:cxnSpMkLst>
            <pc:docMk/>
            <pc:sldMk cId="1923374283" sldId="294"/>
            <ac:cxnSpMk id="20" creationId="{EC6CFB9A-377B-4F1B-B4E6-7130527D69ED}"/>
          </ac:cxnSpMkLst>
        </pc:cxnChg>
      </pc:sldChg>
      <pc:sldChg chg="addSp delSp modSp add mod">
        <pc:chgData name="Jorge Canada Perez-Sala" userId="1aef0c08-1d05-43b5-a68f-ad29c1659723" providerId="ADAL" clId="{9A9BFCBB-AE78-4AB9-8F82-96FC92A21B84}" dt="2022-01-14T22:26:31.392" v="3125" actId="20577"/>
        <pc:sldMkLst>
          <pc:docMk/>
          <pc:sldMk cId="1090374822" sldId="295"/>
        </pc:sldMkLst>
        <pc:spChg chg="mod">
          <ac:chgData name="Jorge Canada Perez-Sala" userId="1aef0c08-1d05-43b5-a68f-ad29c1659723" providerId="ADAL" clId="{9A9BFCBB-AE78-4AB9-8F82-96FC92A21B84}" dt="2022-01-14T22:26:31.392" v="3125" actId="20577"/>
          <ac:spMkLst>
            <pc:docMk/>
            <pc:sldMk cId="1090374822" sldId="295"/>
            <ac:spMk id="3" creationId="{76DCB72C-C09B-4979-A26E-AE681D7F2BC4}"/>
          </ac:spMkLst>
        </pc:spChg>
        <pc:spChg chg="add mod">
          <ac:chgData name="Jorge Canada Perez-Sala" userId="1aef0c08-1d05-43b5-a68f-ad29c1659723" providerId="ADAL" clId="{9A9BFCBB-AE78-4AB9-8F82-96FC92A21B84}" dt="2022-01-14T22:25:40.044" v="3106" actId="207"/>
          <ac:spMkLst>
            <pc:docMk/>
            <pc:sldMk cId="1090374822" sldId="295"/>
            <ac:spMk id="8" creationId="{D5DC1F5B-B8FD-47EA-AE48-4DA8789442E4}"/>
          </ac:spMkLst>
        </pc:spChg>
        <pc:spChg chg="add mod">
          <ac:chgData name="Jorge Canada Perez-Sala" userId="1aef0c08-1d05-43b5-a68f-ad29c1659723" providerId="ADAL" clId="{9A9BFCBB-AE78-4AB9-8F82-96FC92A21B84}" dt="2022-01-14T22:25:49.221" v="3114" actId="20577"/>
          <ac:spMkLst>
            <pc:docMk/>
            <pc:sldMk cId="1090374822" sldId="295"/>
            <ac:spMk id="9" creationId="{17D01C4E-6B75-4179-A0F7-A5DF0BE748FB}"/>
          </ac:spMkLst>
        </pc:spChg>
        <pc:picChg chg="add del mod">
          <ac:chgData name="Jorge Canada Perez-Sala" userId="1aef0c08-1d05-43b5-a68f-ad29c1659723" providerId="ADAL" clId="{9A9BFCBB-AE78-4AB9-8F82-96FC92A21B84}" dt="2022-01-14T22:24:15.538" v="3088"/>
          <ac:picMkLst>
            <pc:docMk/>
            <pc:sldMk cId="1090374822" sldId="295"/>
            <ac:picMk id="5" creationId="{A5157875-31ED-482B-A711-B964030C9C29}"/>
          </ac:picMkLst>
        </pc:picChg>
        <pc:picChg chg="del">
          <ac:chgData name="Jorge Canada Perez-Sala" userId="1aef0c08-1d05-43b5-a68f-ad29c1659723" providerId="ADAL" clId="{9A9BFCBB-AE78-4AB9-8F82-96FC92A21B84}" dt="2022-01-14T22:24:12.294" v="3086" actId="478"/>
          <ac:picMkLst>
            <pc:docMk/>
            <pc:sldMk cId="1090374822" sldId="295"/>
            <ac:picMk id="6" creationId="{5DED7F58-B37D-4E71-B09A-3F388BFFA5A1}"/>
          </ac:picMkLst>
        </pc:picChg>
        <pc:picChg chg="add mod modCrop">
          <ac:chgData name="Jorge Canada Perez-Sala" userId="1aef0c08-1d05-43b5-a68f-ad29c1659723" providerId="ADAL" clId="{9A9BFCBB-AE78-4AB9-8F82-96FC92A21B84}" dt="2022-01-14T22:25:44.037" v="3109" actId="1076"/>
          <ac:picMkLst>
            <pc:docMk/>
            <pc:sldMk cId="1090374822" sldId="295"/>
            <ac:picMk id="7" creationId="{DD58709C-6B59-4451-B811-3AA7FACEA787}"/>
          </ac:picMkLst>
        </pc:picChg>
        <pc:cxnChg chg="add mod">
          <ac:chgData name="Jorge Canada Perez-Sala" userId="1aef0c08-1d05-43b5-a68f-ad29c1659723" providerId="ADAL" clId="{9A9BFCBB-AE78-4AB9-8F82-96FC92A21B84}" dt="2022-01-14T22:26:05.344" v="3117" actId="1582"/>
          <ac:cxnSpMkLst>
            <pc:docMk/>
            <pc:sldMk cId="1090374822" sldId="295"/>
            <ac:cxnSpMk id="11" creationId="{6E51FECA-CCB5-40DA-877C-838893C0EC7D}"/>
          </ac:cxnSpMkLst>
        </pc:cxnChg>
        <pc:cxnChg chg="add mod">
          <ac:chgData name="Jorge Canada Perez-Sala" userId="1aef0c08-1d05-43b5-a68f-ad29c1659723" providerId="ADAL" clId="{9A9BFCBB-AE78-4AB9-8F82-96FC92A21B84}" dt="2022-01-14T22:26:18.814" v="3120" actId="1582"/>
          <ac:cxnSpMkLst>
            <pc:docMk/>
            <pc:sldMk cId="1090374822" sldId="295"/>
            <ac:cxnSpMk id="13" creationId="{0C9C38BA-9C01-4521-AE85-1257F43CB86C}"/>
          </ac:cxnSpMkLst>
        </pc:cxnChg>
      </pc:sldChg>
      <pc:sldChg chg="modSp add del mod">
        <pc:chgData name="Jorge Canada Perez-Sala" userId="1aef0c08-1d05-43b5-a68f-ad29c1659723" providerId="ADAL" clId="{9A9BFCBB-AE78-4AB9-8F82-96FC92A21B84}" dt="2022-01-14T22:23:00.335" v="2884"/>
        <pc:sldMkLst>
          <pc:docMk/>
          <pc:sldMk cId="2810291579" sldId="295"/>
        </pc:sldMkLst>
        <pc:spChg chg="mod">
          <ac:chgData name="Jorge Canada Perez-Sala" userId="1aef0c08-1d05-43b5-a68f-ad29c1659723" providerId="ADAL" clId="{9A9BFCBB-AE78-4AB9-8F82-96FC92A21B84}" dt="2022-01-14T22:22:59.128" v="2883" actId="20577"/>
          <ac:spMkLst>
            <pc:docMk/>
            <pc:sldMk cId="2810291579" sldId="295"/>
            <ac:spMk id="3" creationId="{76DCB72C-C09B-4979-A26E-AE681D7F2BC4}"/>
          </ac:spMkLst>
        </pc:spChg>
      </pc:sldChg>
      <pc:sldChg chg="new del">
        <pc:chgData name="Jorge Canada Perez-Sala" userId="1aef0c08-1d05-43b5-a68f-ad29c1659723" providerId="ADAL" clId="{9A9BFCBB-AE78-4AB9-8F82-96FC92A21B84}" dt="2022-01-14T22:26:49.530" v="3127" actId="680"/>
        <pc:sldMkLst>
          <pc:docMk/>
          <pc:sldMk cId="3419857643" sldId="296"/>
        </pc:sldMkLst>
      </pc:sldChg>
      <pc:sldChg chg="delSp modSp add mod">
        <pc:chgData name="Jorge Canada Perez-Sala" userId="1aef0c08-1d05-43b5-a68f-ad29c1659723" providerId="ADAL" clId="{9A9BFCBB-AE78-4AB9-8F82-96FC92A21B84}" dt="2022-01-14T22:32:18.620" v="3603" actId="20577"/>
        <pc:sldMkLst>
          <pc:docMk/>
          <pc:sldMk cId="4033315116" sldId="296"/>
        </pc:sldMkLst>
        <pc:spChg chg="mod">
          <ac:chgData name="Jorge Canada Perez-Sala" userId="1aef0c08-1d05-43b5-a68f-ad29c1659723" providerId="ADAL" clId="{9A9BFCBB-AE78-4AB9-8F82-96FC92A21B84}" dt="2022-01-14T22:32:18.620" v="3603" actId="20577"/>
          <ac:spMkLst>
            <pc:docMk/>
            <pc:sldMk cId="4033315116" sldId="296"/>
            <ac:spMk id="3" creationId="{76DCB72C-C09B-4979-A26E-AE681D7F2BC4}"/>
          </ac:spMkLst>
        </pc:spChg>
        <pc:spChg chg="del">
          <ac:chgData name="Jorge Canada Perez-Sala" userId="1aef0c08-1d05-43b5-a68f-ad29c1659723" providerId="ADAL" clId="{9A9BFCBB-AE78-4AB9-8F82-96FC92A21B84}" dt="2022-01-14T22:32:13.912" v="3597" actId="478"/>
          <ac:spMkLst>
            <pc:docMk/>
            <pc:sldMk cId="4033315116" sldId="296"/>
            <ac:spMk id="7" creationId="{879AD0FE-2475-47FE-9403-07CAECBEBB86}"/>
          </ac:spMkLst>
        </pc:spChg>
        <pc:picChg chg="del">
          <ac:chgData name="Jorge Canada Perez-Sala" userId="1aef0c08-1d05-43b5-a68f-ad29c1659723" providerId="ADAL" clId="{9A9BFCBB-AE78-4AB9-8F82-96FC92A21B84}" dt="2022-01-14T22:32:13.912" v="3597" actId="478"/>
          <ac:picMkLst>
            <pc:docMk/>
            <pc:sldMk cId="4033315116" sldId="296"/>
            <ac:picMk id="6" creationId="{DC00501A-38F2-4BAA-8E8B-5952283A8B26}"/>
          </ac:picMkLst>
        </pc:picChg>
      </pc:sldChg>
      <pc:sldChg chg="modSp add mod">
        <pc:chgData name="Jorge Canada Perez-Sala" userId="1aef0c08-1d05-43b5-a68f-ad29c1659723" providerId="ADAL" clId="{9A9BFCBB-AE78-4AB9-8F82-96FC92A21B84}" dt="2022-01-24T16:05:27.868" v="5659" actId="207"/>
        <pc:sldMkLst>
          <pc:docMk/>
          <pc:sldMk cId="863120404" sldId="297"/>
        </pc:sldMkLst>
        <pc:spChg chg="mod">
          <ac:chgData name="Jorge Canada Perez-Sala" userId="1aef0c08-1d05-43b5-a68f-ad29c1659723" providerId="ADAL" clId="{9A9BFCBB-AE78-4AB9-8F82-96FC92A21B84}" dt="2022-01-24T16:05:27.868" v="5659" actId="207"/>
          <ac:spMkLst>
            <pc:docMk/>
            <pc:sldMk cId="863120404" sldId="297"/>
            <ac:spMk id="3" creationId="{76DCB72C-C09B-4979-A26E-AE681D7F2BC4}"/>
          </ac:spMkLst>
        </pc:spChg>
      </pc:sldChg>
      <pc:sldChg chg="add del">
        <pc:chgData name="Jorge Canada Perez-Sala" userId="1aef0c08-1d05-43b5-a68f-ad29c1659723" providerId="ADAL" clId="{9A9BFCBB-AE78-4AB9-8F82-96FC92A21B84}" dt="2022-01-14T23:43:11.918" v="5409" actId="47"/>
        <pc:sldMkLst>
          <pc:docMk/>
          <pc:sldMk cId="3304496188" sldId="298"/>
        </pc:sldMkLst>
      </pc:sldChg>
      <pc:sldMasterChg chg="add del addSldLayout delSldLayout">
        <pc:chgData name="Jorge Canada Perez-Sala" userId="1aef0c08-1d05-43b5-a68f-ad29c1659723" providerId="ADAL" clId="{9A9BFCBB-AE78-4AB9-8F82-96FC92A21B84}" dt="2022-01-14T21:12:33.814" v="97" actId="47"/>
        <pc:sldMasterMkLst>
          <pc:docMk/>
          <pc:sldMasterMk cId="440054027" sldId="2147483648"/>
        </pc:sldMasterMkLst>
        <pc:sldLayoutChg chg="add del">
          <pc:chgData name="Jorge Canada Perez-Sala" userId="1aef0c08-1d05-43b5-a68f-ad29c1659723" providerId="ADAL" clId="{9A9BFCBB-AE78-4AB9-8F82-96FC92A21B84}" dt="2022-01-14T21:12:33.814" v="97" actId="47"/>
          <pc:sldLayoutMkLst>
            <pc:docMk/>
            <pc:sldMasterMk cId="440054027" sldId="2147483648"/>
            <pc:sldLayoutMk cId="763120754" sldId="2147483649"/>
          </pc:sldLayoutMkLst>
        </pc:sldLayoutChg>
      </pc:sldMasterChg>
      <pc:sldMasterChg chg="add del addSldLayout delSldLayout">
        <pc:chgData name="Jorge Canada Perez-Sala" userId="1aef0c08-1d05-43b5-a68f-ad29c1659723" providerId="ADAL" clId="{9A9BFCBB-AE78-4AB9-8F82-96FC92A21B84}" dt="2022-01-14T21:12:31.370" v="96" actId="47"/>
        <pc:sldMasterMkLst>
          <pc:docMk/>
          <pc:sldMasterMk cId="1231703300" sldId="2147483650"/>
        </pc:sldMasterMkLst>
        <pc:sldLayoutChg chg="add del">
          <pc:chgData name="Jorge Canada Perez-Sala" userId="1aef0c08-1d05-43b5-a68f-ad29c1659723" providerId="ADAL" clId="{9A9BFCBB-AE78-4AB9-8F82-96FC92A21B84}" dt="2022-01-14T21:12:31.370" v="96" actId="47"/>
          <pc:sldLayoutMkLst>
            <pc:docMk/>
            <pc:sldMasterMk cId="1231703300" sldId="2147483650"/>
            <pc:sldLayoutMk cId="261937662" sldId="2147483651"/>
          </pc:sldLayoutMkLst>
        </pc:sldLayoutChg>
        <pc:sldLayoutChg chg="add del">
          <pc:chgData name="Jorge Canada Perez-Sala" userId="1aef0c08-1d05-43b5-a68f-ad29c1659723" providerId="ADAL" clId="{9A9BFCBB-AE78-4AB9-8F82-96FC92A21B84}" dt="2022-01-14T21:12:31.370" v="96" actId="47"/>
          <pc:sldLayoutMkLst>
            <pc:docMk/>
            <pc:sldMasterMk cId="1231703300" sldId="2147483650"/>
            <pc:sldLayoutMk cId="1217599614" sldId="2147483652"/>
          </pc:sldLayoutMkLst>
        </pc:sldLayoutChg>
        <pc:sldLayoutChg chg="add del">
          <pc:chgData name="Jorge Canada Perez-Sala" userId="1aef0c08-1d05-43b5-a68f-ad29c1659723" providerId="ADAL" clId="{9A9BFCBB-AE78-4AB9-8F82-96FC92A21B84}" dt="2022-01-14T21:12:31.370" v="96" actId="47"/>
          <pc:sldLayoutMkLst>
            <pc:docMk/>
            <pc:sldMasterMk cId="1231703300" sldId="2147483650"/>
            <pc:sldLayoutMk cId="1835540191" sldId="2147483653"/>
          </pc:sldLayoutMkLst>
        </pc:sldLayoutChg>
        <pc:sldLayoutChg chg="add del">
          <pc:chgData name="Jorge Canada Perez-Sala" userId="1aef0c08-1d05-43b5-a68f-ad29c1659723" providerId="ADAL" clId="{9A9BFCBB-AE78-4AB9-8F82-96FC92A21B84}" dt="2022-01-14T21:12:31.370" v="96" actId="47"/>
          <pc:sldLayoutMkLst>
            <pc:docMk/>
            <pc:sldMasterMk cId="1231703300" sldId="2147483650"/>
            <pc:sldLayoutMk cId="1775513377" sldId="2147483654"/>
          </pc:sldLayoutMkLst>
        </pc:sldLayoutChg>
        <pc:sldLayoutChg chg="add del">
          <pc:chgData name="Jorge Canada Perez-Sala" userId="1aef0c08-1d05-43b5-a68f-ad29c1659723" providerId="ADAL" clId="{9A9BFCBB-AE78-4AB9-8F82-96FC92A21B84}" dt="2022-01-14T21:12:31.370" v="96" actId="47"/>
          <pc:sldLayoutMkLst>
            <pc:docMk/>
            <pc:sldMasterMk cId="1231703300" sldId="2147483650"/>
            <pc:sldLayoutMk cId="2776834598" sldId="2147483655"/>
          </pc:sldLayoutMkLst>
        </pc:sldLayoutChg>
        <pc:sldLayoutChg chg="add del">
          <pc:chgData name="Jorge Canada Perez-Sala" userId="1aef0c08-1d05-43b5-a68f-ad29c1659723" providerId="ADAL" clId="{9A9BFCBB-AE78-4AB9-8F82-96FC92A21B84}" dt="2022-01-14T21:12:31.370" v="96" actId="47"/>
          <pc:sldLayoutMkLst>
            <pc:docMk/>
            <pc:sldMasterMk cId="1231703300" sldId="2147483650"/>
            <pc:sldLayoutMk cId="2800690778" sldId="2147483656"/>
          </pc:sldLayoutMkLst>
        </pc:sldLayoutChg>
        <pc:sldLayoutChg chg="add del">
          <pc:chgData name="Jorge Canada Perez-Sala" userId="1aef0c08-1d05-43b5-a68f-ad29c1659723" providerId="ADAL" clId="{9A9BFCBB-AE78-4AB9-8F82-96FC92A21B84}" dt="2022-01-14T21:12:31.370" v="96" actId="47"/>
          <pc:sldLayoutMkLst>
            <pc:docMk/>
            <pc:sldMasterMk cId="1231703300" sldId="2147483650"/>
            <pc:sldLayoutMk cId="129585790" sldId="2147483657"/>
          </pc:sldLayoutMkLst>
        </pc:sldLayoutChg>
        <pc:sldLayoutChg chg="add del">
          <pc:chgData name="Jorge Canada Perez-Sala" userId="1aef0c08-1d05-43b5-a68f-ad29c1659723" providerId="ADAL" clId="{9A9BFCBB-AE78-4AB9-8F82-96FC92A21B84}" dt="2022-01-14T21:12:31.370" v="96" actId="47"/>
          <pc:sldLayoutMkLst>
            <pc:docMk/>
            <pc:sldMasterMk cId="1231703300" sldId="2147483650"/>
            <pc:sldLayoutMk cId="391742713" sldId="2147483658"/>
          </pc:sldLayoutMkLst>
        </pc:sldLayoutChg>
        <pc:sldLayoutChg chg="add del">
          <pc:chgData name="Jorge Canada Perez-Sala" userId="1aef0c08-1d05-43b5-a68f-ad29c1659723" providerId="ADAL" clId="{9A9BFCBB-AE78-4AB9-8F82-96FC92A21B84}" dt="2022-01-14T21:12:31.370" v="96" actId="47"/>
          <pc:sldLayoutMkLst>
            <pc:docMk/>
            <pc:sldMasterMk cId="1231703300" sldId="2147483650"/>
            <pc:sldLayoutMk cId="3777735848" sldId="2147483659"/>
          </pc:sldLayoutMkLst>
        </pc:sldLayoutChg>
        <pc:sldLayoutChg chg="add del">
          <pc:chgData name="Jorge Canada Perez-Sala" userId="1aef0c08-1d05-43b5-a68f-ad29c1659723" providerId="ADAL" clId="{9A9BFCBB-AE78-4AB9-8F82-96FC92A21B84}" dt="2022-01-14T21:12:31.370" v="96" actId="47"/>
          <pc:sldLayoutMkLst>
            <pc:docMk/>
            <pc:sldMasterMk cId="1231703300" sldId="2147483650"/>
            <pc:sldLayoutMk cId="1341486733" sldId="2147483660"/>
          </pc:sldLayoutMkLst>
        </pc:sldLayoutChg>
        <pc:sldLayoutChg chg="add del">
          <pc:chgData name="Jorge Canada Perez-Sala" userId="1aef0c08-1d05-43b5-a68f-ad29c1659723" providerId="ADAL" clId="{9A9BFCBB-AE78-4AB9-8F82-96FC92A21B84}" dt="2022-01-14T21:12:31.370" v="96" actId="47"/>
          <pc:sldLayoutMkLst>
            <pc:docMk/>
            <pc:sldMasterMk cId="1231703300" sldId="2147483650"/>
            <pc:sldLayoutMk cId="807185698" sldId="2147483661"/>
          </pc:sldLayoutMkLst>
        </pc:sldLayoutChg>
      </pc:sldMasterChg>
    </pc:docChg>
  </pc:docChgLst>
  <pc:docChgLst>
    <pc:chgData name="Jorge Canada Perez-Sala" userId="1aef0c08-1d05-43b5-a68f-ad29c1659723" providerId="ADAL" clId="{E55E6540-1D23-4AC9-8D57-908B4860FBFE}"/>
    <pc:docChg chg="custSel delSld modSld">
      <pc:chgData name="Jorge Canada Perez-Sala" userId="1aef0c08-1d05-43b5-a68f-ad29c1659723" providerId="ADAL" clId="{E55E6540-1D23-4AC9-8D57-908B4860FBFE}" dt="2024-02-11T17:33:42.060" v="1845" actId="20577"/>
      <pc:docMkLst>
        <pc:docMk/>
      </pc:docMkLst>
      <pc:sldChg chg="modSp mod">
        <pc:chgData name="Jorge Canada Perez-Sala" userId="1aef0c08-1d05-43b5-a68f-ad29c1659723" providerId="ADAL" clId="{E55E6540-1D23-4AC9-8D57-908B4860FBFE}" dt="2024-02-11T17:33:42.060" v="1845" actId="20577"/>
        <pc:sldMkLst>
          <pc:docMk/>
          <pc:sldMk cId="2134459667" sldId="272"/>
        </pc:sldMkLst>
        <pc:spChg chg="mod">
          <ac:chgData name="Jorge Canada Perez-Sala" userId="1aef0c08-1d05-43b5-a68f-ad29c1659723" providerId="ADAL" clId="{E55E6540-1D23-4AC9-8D57-908B4860FBFE}" dt="2024-02-11T17:19:42.531" v="15" actId="20577"/>
          <ac:spMkLst>
            <pc:docMk/>
            <pc:sldMk cId="2134459667" sldId="272"/>
            <ac:spMk id="2" creationId="{5316D99A-0609-41D8-A6AB-E06D5DEA1A77}"/>
          </ac:spMkLst>
        </pc:spChg>
        <pc:spChg chg="mod">
          <ac:chgData name="Jorge Canada Perez-Sala" userId="1aef0c08-1d05-43b5-a68f-ad29c1659723" providerId="ADAL" clId="{E55E6540-1D23-4AC9-8D57-908B4860FBFE}" dt="2024-02-11T17:33:42.060" v="1845" actId="20577"/>
          <ac:spMkLst>
            <pc:docMk/>
            <pc:sldMk cId="2134459667" sldId="272"/>
            <ac:spMk id="3" creationId="{76DCB72C-C09B-4979-A26E-AE681D7F2BC4}"/>
          </ac:spMkLst>
        </pc:spChg>
      </pc:sldChg>
      <pc:sldChg chg="del">
        <pc:chgData name="Jorge Canada Perez-Sala" userId="1aef0c08-1d05-43b5-a68f-ad29c1659723" providerId="ADAL" clId="{E55E6540-1D23-4AC9-8D57-908B4860FBFE}" dt="2024-02-11T17:24:24.106" v="1038" actId="47"/>
        <pc:sldMkLst>
          <pc:docMk/>
          <pc:sldMk cId="2465832205" sldId="273"/>
        </pc:sldMkLst>
      </pc:sldChg>
      <pc:sldChg chg="del">
        <pc:chgData name="Jorge Canada Perez-Sala" userId="1aef0c08-1d05-43b5-a68f-ad29c1659723" providerId="ADAL" clId="{E55E6540-1D23-4AC9-8D57-908B4860FBFE}" dt="2024-02-11T17:24:24.106" v="1038" actId="47"/>
        <pc:sldMkLst>
          <pc:docMk/>
          <pc:sldMk cId="3823643730" sldId="274"/>
        </pc:sldMkLst>
      </pc:sldChg>
      <pc:sldChg chg="del">
        <pc:chgData name="Jorge Canada Perez-Sala" userId="1aef0c08-1d05-43b5-a68f-ad29c1659723" providerId="ADAL" clId="{E55E6540-1D23-4AC9-8D57-908B4860FBFE}" dt="2024-02-11T17:24:24.106" v="1038" actId="47"/>
        <pc:sldMkLst>
          <pc:docMk/>
          <pc:sldMk cId="3219173182" sldId="275"/>
        </pc:sldMkLst>
      </pc:sldChg>
      <pc:sldChg chg="del">
        <pc:chgData name="Jorge Canada Perez-Sala" userId="1aef0c08-1d05-43b5-a68f-ad29c1659723" providerId="ADAL" clId="{E55E6540-1D23-4AC9-8D57-908B4860FBFE}" dt="2024-02-11T17:24:24.106" v="1038" actId="47"/>
        <pc:sldMkLst>
          <pc:docMk/>
          <pc:sldMk cId="1920762412" sldId="276"/>
        </pc:sldMkLst>
      </pc:sldChg>
      <pc:sldChg chg="del">
        <pc:chgData name="Jorge Canada Perez-Sala" userId="1aef0c08-1d05-43b5-a68f-ad29c1659723" providerId="ADAL" clId="{E55E6540-1D23-4AC9-8D57-908B4860FBFE}" dt="2024-02-11T17:24:24.106" v="1038" actId="47"/>
        <pc:sldMkLst>
          <pc:docMk/>
          <pc:sldMk cId="800979172" sldId="278"/>
        </pc:sldMkLst>
      </pc:sldChg>
      <pc:sldChg chg="del">
        <pc:chgData name="Jorge Canada Perez-Sala" userId="1aef0c08-1d05-43b5-a68f-ad29c1659723" providerId="ADAL" clId="{E55E6540-1D23-4AC9-8D57-908B4860FBFE}" dt="2024-02-11T17:24:24.106" v="1038" actId="47"/>
        <pc:sldMkLst>
          <pc:docMk/>
          <pc:sldMk cId="2714167976" sldId="279"/>
        </pc:sldMkLst>
      </pc:sldChg>
      <pc:sldChg chg="del">
        <pc:chgData name="Jorge Canada Perez-Sala" userId="1aef0c08-1d05-43b5-a68f-ad29c1659723" providerId="ADAL" clId="{E55E6540-1D23-4AC9-8D57-908B4860FBFE}" dt="2024-02-11T17:24:24.106" v="1038" actId="47"/>
        <pc:sldMkLst>
          <pc:docMk/>
          <pc:sldMk cId="209558997" sldId="280"/>
        </pc:sldMkLst>
      </pc:sldChg>
      <pc:sldChg chg="del">
        <pc:chgData name="Jorge Canada Perez-Sala" userId="1aef0c08-1d05-43b5-a68f-ad29c1659723" providerId="ADAL" clId="{E55E6540-1D23-4AC9-8D57-908B4860FBFE}" dt="2024-02-11T17:24:24.106" v="1038" actId="47"/>
        <pc:sldMkLst>
          <pc:docMk/>
          <pc:sldMk cId="1757707332" sldId="281"/>
        </pc:sldMkLst>
      </pc:sldChg>
      <pc:sldChg chg="del">
        <pc:chgData name="Jorge Canada Perez-Sala" userId="1aef0c08-1d05-43b5-a68f-ad29c1659723" providerId="ADAL" clId="{E55E6540-1D23-4AC9-8D57-908B4860FBFE}" dt="2024-02-11T17:24:24.106" v="1038" actId="47"/>
        <pc:sldMkLst>
          <pc:docMk/>
          <pc:sldMk cId="1248459479" sldId="282"/>
        </pc:sldMkLst>
      </pc:sldChg>
      <pc:sldChg chg="del">
        <pc:chgData name="Jorge Canada Perez-Sala" userId="1aef0c08-1d05-43b5-a68f-ad29c1659723" providerId="ADAL" clId="{E55E6540-1D23-4AC9-8D57-908B4860FBFE}" dt="2024-02-11T17:24:24.106" v="1038" actId="47"/>
        <pc:sldMkLst>
          <pc:docMk/>
          <pc:sldMk cId="2960393258" sldId="283"/>
        </pc:sldMkLst>
      </pc:sldChg>
      <pc:sldChg chg="del">
        <pc:chgData name="Jorge Canada Perez-Sala" userId="1aef0c08-1d05-43b5-a68f-ad29c1659723" providerId="ADAL" clId="{E55E6540-1D23-4AC9-8D57-908B4860FBFE}" dt="2024-02-11T17:24:24.106" v="1038" actId="47"/>
        <pc:sldMkLst>
          <pc:docMk/>
          <pc:sldMk cId="2895947886" sldId="284"/>
        </pc:sldMkLst>
      </pc:sldChg>
      <pc:sldChg chg="del">
        <pc:chgData name="Jorge Canada Perez-Sala" userId="1aef0c08-1d05-43b5-a68f-ad29c1659723" providerId="ADAL" clId="{E55E6540-1D23-4AC9-8D57-908B4860FBFE}" dt="2024-02-11T17:24:24.106" v="1038" actId="47"/>
        <pc:sldMkLst>
          <pc:docMk/>
          <pc:sldMk cId="1215184206" sldId="285"/>
        </pc:sldMkLst>
      </pc:sldChg>
      <pc:sldChg chg="del">
        <pc:chgData name="Jorge Canada Perez-Sala" userId="1aef0c08-1d05-43b5-a68f-ad29c1659723" providerId="ADAL" clId="{E55E6540-1D23-4AC9-8D57-908B4860FBFE}" dt="2024-02-11T17:24:24.106" v="1038" actId="47"/>
        <pc:sldMkLst>
          <pc:docMk/>
          <pc:sldMk cId="398585307" sldId="287"/>
        </pc:sldMkLst>
      </pc:sldChg>
      <pc:sldChg chg="del">
        <pc:chgData name="Jorge Canada Perez-Sala" userId="1aef0c08-1d05-43b5-a68f-ad29c1659723" providerId="ADAL" clId="{E55E6540-1D23-4AC9-8D57-908B4860FBFE}" dt="2024-02-11T17:24:24.106" v="1038" actId="47"/>
        <pc:sldMkLst>
          <pc:docMk/>
          <pc:sldMk cId="1657393839" sldId="288"/>
        </pc:sldMkLst>
      </pc:sldChg>
      <pc:sldChg chg="del">
        <pc:chgData name="Jorge Canada Perez-Sala" userId="1aef0c08-1d05-43b5-a68f-ad29c1659723" providerId="ADAL" clId="{E55E6540-1D23-4AC9-8D57-908B4860FBFE}" dt="2024-02-11T17:24:24.106" v="1038" actId="47"/>
        <pc:sldMkLst>
          <pc:docMk/>
          <pc:sldMk cId="40693019" sldId="291"/>
        </pc:sldMkLst>
      </pc:sldChg>
      <pc:sldChg chg="del">
        <pc:chgData name="Jorge Canada Perez-Sala" userId="1aef0c08-1d05-43b5-a68f-ad29c1659723" providerId="ADAL" clId="{E55E6540-1D23-4AC9-8D57-908B4860FBFE}" dt="2024-02-11T17:24:24.106" v="1038" actId="47"/>
        <pc:sldMkLst>
          <pc:docMk/>
          <pc:sldMk cId="1090374822" sldId="295"/>
        </pc:sldMkLst>
      </pc:sldChg>
      <pc:sldChg chg="del">
        <pc:chgData name="Jorge Canada Perez-Sala" userId="1aef0c08-1d05-43b5-a68f-ad29c1659723" providerId="ADAL" clId="{E55E6540-1D23-4AC9-8D57-908B4860FBFE}" dt="2024-02-11T17:24:24.106" v="1038" actId="47"/>
        <pc:sldMkLst>
          <pc:docMk/>
          <pc:sldMk cId="4033315116" sldId="296"/>
        </pc:sldMkLst>
      </pc:sldChg>
      <pc:sldChg chg="del">
        <pc:chgData name="Jorge Canada Perez-Sala" userId="1aef0c08-1d05-43b5-a68f-ad29c1659723" providerId="ADAL" clId="{E55E6540-1D23-4AC9-8D57-908B4860FBFE}" dt="2024-02-11T17:24:24.106" v="1038" actId="47"/>
        <pc:sldMkLst>
          <pc:docMk/>
          <pc:sldMk cId="863120404" sldId="297"/>
        </pc:sldMkLst>
      </pc:sldChg>
    </pc:docChg>
  </pc:docChgLst>
  <pc:docChgLst>
    <pc:chgData name="Jorge Canada Perez-Sala" userId="1aef0c08-1d05-43b5-a68f-ad29c1659723" providerId="ADAL" clId="{9FCD3AB8-89BA-42C5-A0D2-66B9F792CF11}"/>
    <pc:docChg chg="undo custSel delSld modSld">
      <pc:chgData name="Jorge Canada Perez-Sala" userId="1aef0c08-1d05-43b5-a68f-ad29c1659723" providerId="ADAL" clId="{9FCD3AB8-89BA-42C5-A0D2-66B9F792CF11}" dt="2022-01-25T21:26:36.871" v="707" actId="21"/>
      <pc:docMkLst>
        <pc:docMk/>
      </pc:docMkLst>
      <pc:sldChg chg="delSp modSp mod">
        <pc:chgData name="Jorge Canada Perez-Sala" userId="1aef0c08-1d05-43b5-a68f-ad29c1659723" providerId="ADAL" clId="{9FCD3AB8-89BA-42C5-A0D2-66B9F792CF11}" dt="2022-01-25T21:09:53.147" v="31" actId="20577"/>
        <pc:sldMkLst>
          <pc:docMk/>
          <pc:sldMk cId="3823643730" sldId="274"/>
        </pc:sldMkLst>
        <pc:spChg chg="mod">
          <ac:chgData name="Jorge Canada Perez-Sala" userId="1aef0c08-1d05-43b5-a68f-ad29c1659723" providerId="ADAL" clId="{9FCD3AB8-89BA-42C5-A0D2-66B9F792CF11}" dt="2022-01-25T21:09:53.147" v="31" actId="20577"/>
          <ac:spMkLst>
            <pc:docMk/>
            <pc:sldMk cId="3823643730" sldId="274"/>
            <ac:spMk id="3" creationId="{76DCB72C-C09B-4979-A26E-AE681D7F2BC4}"/>
          </ac:spMkLst>
        </pc:spChg>
        <pc:spChg chg="del">
          <ac:chgData name="Jorge Canada Perez-Sala" userId="1aef0c08-1d05-43b5-a68f-ad29c1659723" providerId="ADAL" clId="{9FCD3AB8-89BA-42C5-A0D2-66B9F792CF11}" dt="2022-01-25T21:09:21.556" v="0" actId="478"/>
          <ac:spMkLst>
            <pc:docMk/>
            <pc:sldMk cId="3823643730" sldId="274"/>
            <ac:spMk id="9" creationId="{6262D1B1-A376-467F-9B47-6C1285D8177D}"/>
          </ac:spMkLst>
        </pc:spChg>
        <pc:cxnChg chg="del">
          <ac:chgData name="Jorge Canada Perez-Sala" userId="1aef0c08-1d05-43b5-a68f-ad29c1659723" providerId="ADAL" clId="{9FCD3AB8-89BA-42C5-A0D2-66B9F792CF11}" dt="2022-01-25T21:09:21.556" v="0" actId="478"/>
          <ac:cxnSpMkLst>
            <pc:docMk/>
            <pc:sldMk cId="3823643730" sldId="274"/>
            <ac:cxnSpMk id="11" creationId="{8B81F128-7F5D-4B04-B38E-73FA474CCCE2}"/>
          </ac:cxnSpMkLst>
        </pc:cxnChg>
        <pc:cxnChg chg="del">
          <ac:chgData name="Jorge Canada Perez-Sala" userId="1aef0c08-1d05-43b5-a68f-ad29c1659723" providerId="ADAL" clId="{9FCD3AB8-89BA-42C5-A0D2-66B9F792CF11}" dt="2022-01-25T21:09:21.556" v="0" actId="478"/>
          <ac:cxnSpMkLst>
            <pc:docMk/>
            <pc:sldMk cId="3823643730" sldId="274"/>
            <ac:cxnSpMk id="13" creationId="{58972C34-EFAF-4E40-B34E-4B2D52DD1F14}"/>
          </ac:cxnSpMkLst>
        </pc:cxnChg>
      </pc:sldChg>
      <pc:sldChg chg="modSp mod">
        <pc:chgData name="Jorge Canada Perez-Sala" userId="1aef0c08-1d05-43b5-a68f-ad29c1659723" providerId="ADAL" clId="{9FCD3AB8-89BA-42C5-A0D2-66B9F792CF11}" dt="2022-01-25T21:11:06.992" v="166" actId="20577"/>
        <pc:sldMkLst>
          <pc:docMk/>
          <pc:sldMk cId="1920762412" sldId="276"/>
        </pc:sldMkLst>
        <pc:spChg chg="mod">
          <ac:chgData name="Jorge Canada Perez-Sala" userId="1aef0c08-1d05-43b5-a68f-ad29c1659723" providerId="ADAL" clId="{9FCD3AB8-89BA-42C5-A0D2-66B9F792CF11}" dt="2022-01-25T21:11:06.992" v="166" actId="20577"/>
          <ac:spMkLst>
            <pc:docMk/>
            <pc:sldMk cId="1920762412" sldId="276"/>
            <ac:spMk id="3" creationId="{76DCB72C-C09B-4979-A26E-AE681D7F2BC4}"/>
          </ac:spMkLst>
        </pc:spChg>
      </pc:sldChg>
      <pc:sldChg chg="modSp mod">
        <pc:chgData name="Jorge Canada Perez-Sala" userId="1aef0c08-1d05-43b5-a68f-ad29c1659723" providerId="ADAL" clId="{9FCD3AB8-89BA-42C5-A0D2-66B9F792CF11}" dt="2022-01-25T21:26:36.871" v="707" actId="21"/>
        <pc:sldMkLst>
          <pc:docMk/>
          <pc:sldMk cId="800979172" sldId="278"/>
        </pc:sldMkLst>
        <pc:spChg chg="mod">
          <ac:chgData name="Jorge Canada Perez-Sala" userId="1aef0c08-1d05-43b5-a68f-ad29c1659723" providerId="ADAL" clId="{9FCD3AB8-89BA-42C5-A0D2-66B9F792CF11}" dt="2022-01-25T21:26:36.871" v="707" actId="21"/>
          <ac:spMkLst>
            <pc:docMk/>
            <pc:sldMk cId="800979172" sldId="278"/>
            <ac:spMk id="3" creationId="{76DCB72C-C09B-4979-A26E-AE681D7F2BC4}"/>
          </ac:spMkLst>
        </pc:spChg>
      </pc:sldChg>
      <pc:sldChg chg="addSp delSp modSp mod">
        <pc:chgData name="Jorge Canada Perez-Sala" userId="1aef0c08-1d05-43b5-a68f-ad29c1659723" providerId="ADAL" clId="{9FCD3AB8-89BA-42C5-A0D2-66B9F792CF11}" dt="2022-01-25T21:24:38.366" v="705" actId="20577"/>
        <pc:sldMkLst>
          <pc:docMk/>
          <pc:sldMk cId="2714167976" sldId="279"/>
        </pc:sldMkLst>
        <pc:spChg chg="mod">
          <ac:chgData name="Jorge Canada Perez-Sala" userId="1aef0c08-1d05-43b5-a68f-ad29c1659723" providerId="ADAL" clId="{9FCD3AB8-89BA-42C5-A0D2-66B9F792CF11}" dt="2022-01-25T21:22:54.458" v="682" actId="20577"/>
          <ac:spMkLst>
            <pc:docMk/>
            <pc:sldMk cId="2714167976" sldId="279"/>
            <ac:spMk id="3" creationId="{76DCB72C-C09B-4979-A26E-AE681D7F2BC4}"/>
          </ac:spMkLst>
        </pc:spChg>
        <pc:spChg chg="add mod">
          <ac:chgData name="Jorge Canada Perez-Sala" userId="1aef0c08-1d05-43b5-a68f-ad29c1659723" providerId="ADAL" clId="{9FCD3AB8-89BA-42C5-A0D2-66B9F792CF11}" dt="2022-01-25T21:24:32.787" v="701" actId="1076"/>
          <ac:spMkLst>
            <pc:docMk/>
            <pc:sldMk cId="2714167976" sldId="279"/>
            <ac:spMk id="7" creationId="{18C7D57D-6F6A-4EDE-96B2-337425B3ABCB}"/>
          </ac:spMkLst>
        </pc:spChg>
        <pc:spChg chg="del">
          <ac:chgData name="Jorge Canada Perez-Sala" userId="1aef0c08-1d05-43b5-a68f-ad29c1659723" providerId="ADAL" clId="{9FCD3AB8-89BA-42C5-A0D2-66B9F792CF11}" dt="2022-01-25T21:12:58.536" v="277" actId="478"/>
          <ac:spMkLst>
            <pc:docMk/>
            <pc:sldMk cId="2714167976" sldId="279"/>
            <ac:spMk id="9" creationId="{A26FE43E-3A2F-4C46-BCE6-12D913D43C08}"/>
          </ac:spMkLst>
        </pc:spChg>
        <pc:spChg chg="add mod">
          <ac:chgData name="Jorge Canada Perez-Sala" userId="1aef0c08-1d05-43b5-a68f-ad29c1659723" providerId="ADAL" clId="{9FCD3AB8-89BA-42C5-A0D2-66B9F792CF11}" dt="2022-01-25T21:24:30.353" v="700" actId="1582"/>
          <ac:spMkLst>
            <pc:docMk/>
            <pc:sldMk cId="2714167976" sldId="279"/>
            <ac:spMk id="10" creationId="{6B4E3DF4-5628-428F-9A1E-14E928847BC9}"/>
          </ac:spMkLst>
        </pc:spChg>
        <pc:spChg chg="del">
          <ac:chgData name="Jorge Canada Perez-Sala" userId="1aef0c08-1d05-43b5-a68f-ad29c1659723" providerId="ADAL" clId="{9FCD3AB8-89BA-42C5-A0D2-66B9F792CF11}" dt="2022-01-25T21:12:58.536" v="277" actId="478"/>
          <ac:spMkLst>
            <pc:docMk/>
            <pc:sldMk cId="2714167976" sldId="279"/>
            <ac:spMk id="13" creationId="{B0E63DA5-AD86-4CBA-B4F7-BEAAED109D88}"/>
          </ac:spMkLst>
        </pc:spChg>
        <pc:spChg chg="add mod">
          <ac:chgData name="Jorge Canada Perez-Sala" userId="1aef0c08-1d05-43b5-a68f-ad29c1659723" providerId="ADAL" clId="{9FCD3AB8-89BA-42C5-A0D2-66B9F792CF11}" dt="2022-01-25T21:24:38.366" v="705" actId="20577"/>
          <ac:spMkLst>
            <pc:docMk/>
            <pc:sldMk cId="2714167976" sldId="279"/>
            <ac:spMk id="16" creationId="{EF561246-71DA-4764-AF87-59FDC9380F34}"/>
          </ac:spMkLst>
        </pc:spChg>
        <pc:picChg chg="add mod">
          <ac:chgData name="Jorge Canada Perez-Sala" userId="1aef0c08-1d05-43b5-a68f-ad29c1659723" providerId="ADAL" clId="{9FCD3AB8-89BA-42C5-A0D2-66B9F792CF11}" dt="2022-01-25T21:23:34.955" v="692" actId="1076"/>
          <ac:picMkLst>
            <pc:docMk/>
            <pc:sldMk cId="2714167976" sldId="279"/>
            <ac:picMk id="5" creationId="{10E7FE45-47BF-4EC6-BAAD-16EDC5550981}"/>
          </ac:picMkLst>
        </pc:picChg>
        <pc:picChg chg="del">
          <ac:chgData name="Jorge Canada Perez-Sala" userId="1aef0c08-1d05-43b5-a68f-ad29c1659723" providerId="ADAL" clId="{9FCD3AB8-89BA-42C5-A0D2-66B9F792CF11}" dt="2022-01-25T21:12:58.536" v="277" actId="478"/>
          <ac:picMkLst>
            <pc:docMk/>
            <pc:sldMk cId="2714167976" sldId="279"/>
            <ac:picMk id="6" creationId="{E0EB7DA5-841C-42E6-9B95-A51DC96D99F1}"/>
          </ac:picMkLst>
        </pc:picChg>
        <pc:picChg chg="del">
          <ac:chgData name="Jorge Canada Perez-Sala" userId="1aef0c08-1d05-43b5-a68f-ad29c1659723" providerId="ADAL" clId="{9FCD3AB8-89BA-42C5-A0D2-66B9F792CF11}" dt="2022-01-25T21:12:58.536" v="277" actId="478"/>
          <ac:picMkLst>
            <pc:docMk/>
            <pc:sldMk cId="2714167976" sldId="279"/>
            <ac:picMk id="8" creationId="{1A4F757A-327A-4095-8AC6-16EEEC01460D}"/>
          </ac:picMkLst>
        </pc:picChg>
        <pc:picChg chg="add mod">
          <ac:chgData name="Jorge Canada Perez-Sala" userId="1aef0c08-1d05-43b5-a68f-ad29c1659723" providerId="ADAL" clId="{9FCD3AB8-89BA-42C5-A0D2-66B9F792CF11}" dt="2022-01-25T21:23:43.172" v="695" actId="1076"/>
          <ac:picMkLst>
            <pc:docMk/>
            <pc:sldMk cId="2714167976" sldId="279"/>
            <ac:picMk id="14" creationId="{0A3698AD-0D5B-41D1-84AF-5E4C181D33D3}"/>
          </ac:picMkLst>
        </pc:picChg>
        <pc:cxnChg chg="del">
          <ac:chgData name="Jorge Canada Perez-Sala" userId="1aef0c08-1d05-43b5-a68f-ad29c1659723" providerId="ADAL" clId="{9FCD3AB8-89BA-42C5-A0D2-66B9F792CF11}" dt="2022-01-25T21:12:58.536" v="277" actId="478"/>
          <ac:cxnSpMkLst>
            <pc:docMk/>
            <pc:sldMk cId="2714167976" sldId="279"/>
            <ac:cxnSpMk id="11" creationId="{D631143C-FC74-44BB-909C-33B0452EA3B4}"/>
          </ac:cxnSpMkLst>
        </pc:cxnChg>
        <pc:cxnChg chg="del">
          <ac:chgData name="Jorge Canada Perez-Sala" userId="1aef0c08-1d05-43b5-a68f-ad29c1659723" providerId="ADAL" clId="{9FCD3AB8-89BA-42C5-A0D2-66B9F792CF11}" dt="2022-01-25T21:12:58.536" v="277" actId="478"/>
          <ac:cxnSpMkLst>
            <pc:docMk/>
            <pc:sldMk cId="2714167976" sldId="279"/>
            <ac:cxnSpMk id="15" creationId="{69B11825-FCC1-4476-8B96-28D1489C52DA}"/>
          </ac:cxnSpMkLst>
        </pc:cxnChg>
      </pc:sldChg>
      <pc:sldChg chg="del">
        <pc:chgData name="Jorge Canada Perez-Sala" userId="1aef0c08-1d05-43b5-a68f-ad29c1659723" providerId="ADAL" clId="{9FCD3AB8-89BA-42C5-A0D2-66B9F792CF11}" dt="2022-01-25T21:10:00.523" v="32" actId="47"/>
        <pc:sldMkLst>
          <pc:docMk/>
          <pc:sldMk cId="61229405" sldId="292"/>
        </pc:sldMkLst>
      </pc:sldChg>
      <pc:sldChg chg="del">
        <pc:chgData name="Jorge Canada Perez-Sala" userId="1aef0c08-1d05-43b5-a68f-ad29c1659723" providerId="ADAL" clId="{9FCD3AB8-89BA-42C5-A0D2-66B9F792CF11}" dt="2022-01-25T21:10:06.084" v="33" actId="47"/>
        <pc:sldMkLst>
          <pc:docMk/>
          <pc:sldMk cId="1923374283" sldId="294"/>
        </pc:sldMkLst>
      </pc:sldChg>
      <pc:sldChg chg="delSp modSp mod">
        <pc:chgData name="Jorge Canada Perez-Sala" userId="1aef0c08-1d05-43b5-a68f-ad29c1659723" providerId="ADAL" clId="{9FCD3AB8-89BA-42C5-A0D2-66B9F792CF11}" dt="2022-01-25T21:12:44.397" v="276" actId="20577"/>
        <pc:sldMkLst>
          <pc:docMk/>
          <pc:sldMk cId="1090374822" sldId="295"/>
        </pc:sldMkLst>
        <pc:spChg chg="mod">
          <ac:chgData name="Jorge Canada Perez-Sala" userId="1aef0c08-1d05-43b5-a68f-ad29c1659723" providerId="ADAL" clId="{9FCD3AB8-89BA-42C5-A0D2-66B9F792CF11}" dt="2022-01-25T21:12:44.397" v="276" actId="20577"/>
          <ac:spMkLst>
            <pc:docMk/>
            <pc:sldMk cId="1090374822" sldId="295"/>
            <ac:spMk id="3" creationId="{76DCB72C-C09B-4979-A26E-AE681D7F2BC4}"/>
          </ac:spMkLst>
        </pc:spChg>
        <pc:spChg chg="del">
          <ac:chgData name="Jorge Canada Perez-Sala" userId="1aef0c08-1d05-43b5-a68f-ad29c1659723" providerId="ADAL" clId="{9FCD3AB8-89BA-42C5-A0D2-66B9F792CF11}" dt="2022-01-25T21:11:31.865" v="168" actId="478"/>
          <ac:spMkLst>
            <pc:docMk/>
            <pc:sldMk cId="1090374822" sldId="295"/>
            <ac:spMk id="8" creationId="{D5DC1F5B-B8FD-47EA-AE48-4DA8789442E4}"/>
          </ac:spMkLst>
        </pc:spChg>
        <pc:spChg chg="del">
          <ac:chgData name="Jorge Canada Perez-Sala" userId="1aef0c08-1d05-43b5-a68f-ad29c1659723" providerId="ADAL" clId="{9FCD3AB8-89BA-42C5-A0D2-66B9F792CF11}" dt="2022-01-25T21:11:31.865" v="168" actId="478"/>
          <ac:spMkLst>
            <pc:docMk/>
            <pc:sldMk cId="1090374822" sldId="295"/>
            <ac:spMk id="9" creationId="{17D01C4E-6B75-4179-A0F7-A5DF0BE748FB}"/>
          </ac:spMkLst>
        </pc:spChg>
        <pc:picChg chg="del">
          <ac:chgData name="Jorge Canada Perez-Sala" userId="1aef0c08-1d05-43b5-a68f-ad29c1659723" providerId="ADAL" clId="{9FCD3AB8-89BA-42C5-A0D2-66B9F792CF11}" dt="2022-01-25T21:11:28.426" v="167" actId="478"/>
          <ac:picMkLst>
            <pc:docMk/>
            <pc:sldMk cId="1090374822" sldId="295"/>
            <ac:picMk id="7" creationId="{DD58709C-6B59-4451-B811-3AA7FACEA787}"/>
          </ac:picMkLst>
        </pc:picChg>
        <pc:cxnChg chg="del">
          <ac:chgData name="Jorge Canada Perez-Sala" userId="1aef0c08-1d05-43b5-a68f-ad29c1659723" providerId="ADAL" clId="{9FCD3AB8-89BA-42C5-A0D2-66B9F792CF11}" dt="2022-01-25T21:11:31.865" v="168" actId="478"/>
          <ac:cxnSpMkLst>
            <pc:docMk/>
            <pc:sldMk cId="1090374822" sldId="295"/>
            <ac:cxnSpMk id="11" creationId="{6E51FECA-CCB5-40DA-877C-838893C0EC7D}"/>
          </ac:cxnSpMkLst>
        </pc:cxnChg>
        <pc:cxnChg chg="del">
          <ac:chgData name="Jorge Canada Perez-Sala" userId="1aef0c08-1d05-43b5-a68f-ad29c1659723" providerId="ADAL" clId="{9FCD3AB8-89BA-42C5-A0D2-66B9F792CF11}" dt="2022-01-25T21:11:31.865" v="168" actId="478"/>
          <ac:cxnSpMkLst>
            <pc:docMk/>
            <pc:sldMk cId="1090374822" sldId="295"/>
            <ac:cxnSpMk id="13" creationId="{0C9C38BA-9C01-4521-AE85-1257F43CB86C}"/>
          </ac:cxnSpMkLst>
        </pc:cxnChg>
      </pc:sldChg>
    </pc:docChg>
  </pc:docChgLst>
  <pc:docChgLst>
    <pc:chgData name="Jorge Canada Perez-Sala" userId="1aef0c08-1d05-43b5-a68f-ad29c1659723" providerId="ADAL" clId="{53B992C3-3913-423C-ADA9-B99A37C09D58}"/>
    <pc:docChg chg="custSel modSld">
      <pc:chgData name="Jorge Canada Perez-Sala" userId="1aef0c08-1d05-43b5-a68f-ad29c1659723" providerId="ADAL" clId="{53B992C3-3913-423C-ADA9-B99A37C09D58}" dt="2022-01-26T16:50:58.131" v="3" actId="478"/>
      <pc:docMkLst>
        <pc:docMk/>
      </pc:docMkLst>
      <pc:sldChg chg="addSp delSp modSp mod">
        <pc:chgData name="Jorge Canada Perez-Sala" userId="1aef0c08-1d05-43b5-a68f-ad29c1659723" providerId="ADAL" clId="{53B992C3-3913-423C-ADA9-B99A37C09D58}" dt="2022-01-26T16:50:58.131" v="3" actId="478"/>
        <pc:sldMkLst>
          <pc:docMk/>
          <pc:sldMk cId="2714167976" sldId="279"/>
        </pc:sldMkLst>
        <pc:spChg chg="del">
          <ac:chgData name="Jorge Canada Perez-Sala" userId="1aef0c08-1d05-43b5-a68f-ad29c1659723" providerId="ADAL" clId="{53B992C3-3913-423C-ADA9-B99A37C09D58}" dt="2022-01-26T16:50:58.131" v="3" actId="478"/>
          <ac:spMkLst>
            <pc:docMk/>
            <pc:sldMk cId="2714167976" sldId="279"/>
            <ac:spMk id="10" creationId="{6B4E3DF4-5628-428F-9A1E-14E928847BC9}"/>
          </ac:spMkLst>
        </pc:spChg>
        <pc:picChg chg="add del mod">
          <ac:chgData name="Jorge Canada Perez-Sala" userId="1aef0c08-1d05-43b5-a68f-ad29c1659723" providerId="ADAL" clId="{53B992C3-3913-423C-ADA9-B99A37C09D58}" dt="2022-01-26T16:50:54.085" v="2" actId="478"/>
          <ac:picMkLst>
            <pc:docMk/>
            <pc:sldMk cId="2714167976" sldId="279"/>
            <ac:picMk id="6" creationId="{50FAFC24-A6BA-497F-BEA8-6134CB70DD0C}"/>
          </ac:picMkLst>
        </pc:picChg>
        <pc:picChg chg="mod">
          <ac:chgData name="Jorge Canada Perez-Sala" userId="1aef0c08-1d05-43b5-a68f-ad29c1659723" providerId="ADAL" clId="{53B992C3-3913-423C-ADA9-B99A37C09D58}" dt="2022-01-26T16:50:52.629" v="1" actId="14826"/>
          <ac:picMkLst>
            <pc:docMk/>
            <pc:sldMk cId="2714167976" sldId="279"/>
            <ac:picMk id="14" creationId="{0A3698AD-0D5B-41D1-84AF-5E4C181D33D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0D39A-B31A-458F-825B-152EAC7B4D9C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832B-AA23-4AE6-9F5B-5296A898B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3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F8E90-4866-4290-8B72-6D8CA9FB6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863A0E-2833-4847-90C9-7ACAC98B1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C408D6-528B-4036-8F39-52980CF4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E1BD7-6417-46BA-8E14-160C5684B972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EE0683-2411-4DD8-8F43-807CC735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F708FF-A27A-47CD-8109-C1BA0059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148C-840D-4C41-8128-80E652CC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31292-30CD-4EC9-AC34-012D6F14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08A405-787B-448B-B0B8-41C2DFC00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794B8E-C47C-4ED8-869E-6CF12B17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E57D-915A-4EF1-87AC-72DC85D91C82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BFAF6A-BCB6-4672-B5CA-EFABD9B6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B7E360-D514-467E-BD23-AAEC19CE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148C-840D-4C41-8128-80E652CC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86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89FA49-CBDC-44C5-B675-85CDEB266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142362-53B8-477D-A9BF-3845A6891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D94305-B1F2-4989-A1AE-D0AD2A00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78E92-62B5-4DC6-BEA3-C59C84993CBC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E1BBDA-A049-4FAC-ADD6-86633975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CDAE48-80D9-4579-8C7B-6F7540DD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148C-840D-4C41-8128-80E652CC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8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3502F-1AFF-4A71-B7A4-9D68415A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E96A06-1DF5-4BE8-B44D-D3B4C9681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C80699-F4B5-4C50-847D-F6DDD45F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8C95-8D2D-4CF8-B148-2B571737F34F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C7BEDF-6C86-4F4B-9F36-B6F77E1A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9452CA-F29B-4A86-B257-8CC535CD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148C-840D-4C41-8128-80E652CC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9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BF142-831D-44CE-B07D-988B9D0C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0771B8-1C0A-4085-9321-60BC7F99D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C24C65-E149-4BE5-B85D-A6834FE1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8AAA5-FA03-4B96-ABA0-202339F2A50C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B88831-CAEB-4AC9-97B7-3133218F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1DEFDD-ECA2-446A-AF2D-7E0B3DA7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148C-840D-4C41-8128-80E652CC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4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EA7E6-E933-4049-B99A-AD7A77AA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D418C0-6174-4635-95D3-9EBFDEF0E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FCCE67-4C0F-4A41-BEFE-A45E0808F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40C31A-8738-4789-A52C-325386113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1307F-A831-433C-BA90-810C1C649227}" type="datetime1">
              <a:rPr lang="en-US" smtClean="0"/>
              <a:t>2/11/2024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DF7A5A-E5F2-401E-AB25-FF278A25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A1B6E5-0B70-4C41-8289-0CDE51DC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148C-840D-4C41-8128-80E652CC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1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200E9-AE23-4A1E-A93F-A60BE7B56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3FBC96-7DAC-4BBD-8922-69FAF9310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59FDB5-9A5A-4143-B533-85581A1EC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27BD3A6-8E31-4903-B88A-51043E8CA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EFB99F-63D8-4A5F-A6DC-93EADA1CD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192F313-3637-431B-A3C5-297573E8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E8B4-E08A-48C6-B695-AC072D4EC03D}" type="datetime1">
              <a:rPr lang="en-US" smtClean="0"/>
              <a:t>2/11/2024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3B621C-DFA6-4BF9-95AC-650FAEA4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A07AA6D-7EAC-4AF6-A624-8695C770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148C-840D-4C41-8128-80E652CC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3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B5CB5-FE5A-4F0E-BD7C-96228FD7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0AEA25-6F32-440D-91E0-DF0334CC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2C03-3FF6-42C1-A1FD-91B85EF0D5E7}" type="datetime1">
              <a:rPr lang="en-US" smtClean="0"/>
              <a:t>2/11/2024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03AD97-CCDE-433D-97F0-FD464DEF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C9F787-46C8-442C-A362-3B5E3B37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148C-840D-4C41-8128-80E652CC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9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74976A-6ABA-4377-B113-5B70F862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1CA2-CED8-40ED-A353-5B91B8046B7B}" type="datetime1">
              <a:rPr lang="en-US" smtClean="0"/>
              <a:t>2/11/2024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43E364-E90C-4F6A-9865-E843C692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114256-38B1-45E3-A7BB-64D633A1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148C-840D-4C41-8128-80E652CC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6950C-0CB1-47F6-AE1E-4DA4B5D8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D595D7-1A76-4956-803E-219621459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3F9C80-B76A-4E92-9C0C-0A9058F34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C4A9F6-783A-4127-8F5B-15E3B7262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6915E-6232-4164-9BF4-C666288DE929}" type="datetime1">
              <a:rPr lang="en-US" smtClean="0"/>
              <a:t>2/11/2024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63106E-8874-42CC-A089-C431F8E6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1D233C-C2EC-4E74-8AAA-8A43D802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148C-840D-4C41-8128-80E652CC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82888-E83A-4F9B-8759-80C2B7F3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A17A94-0150-4589-B569-3A77F997E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DA797D-CAF3-43E2-A9E4-927A08A89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CA43E6-1F79-4A00-9A23-A9AC2881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D7A48-E847-428E-873C-0F98776F610B}" type="datetime1">
              <a:rPr lang="en-US" smtClean="0"/>
              <a:t>2/11/2024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E52782-CB38-4B63-8032-759F07C1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802580-D9D0-4F35-BF8D-C5EBBE19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A148C-840D-4C41-8128-80E652CC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3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DD45B2-596F-4AB7-804B-82C78579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DDBBD9-72A6-43DA-B9C2-EB7A22E84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06A063-3C1B-4A9E-8BC7-1BD224D32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8133F-86C8-42B5-BE7E-B597E48ED633}" type="datetime1">
              <a:rPr lang="en-US" smtClean="0"/>
              <a:t>2/11/2024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0EAC5E-A217-42CA-ACD5-0D518C067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Jorge Cañada - January 2022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90175B-22D3-4CCA-B413-4F1581578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A148C-840D-4C41-8128-80E652CCB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0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D99A-0609-41D8-A6AB-E06D5DEA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B72C-C09B-4979-A26E-AE681D7F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 square pyramid </a:t>
            </a: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allows to easily gather resolution data in X, Y and Z.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 rectangular pyramid where the top is a single extrusion line can also provide data on the smallest single-extruded feature you can achieve. BUT chances are there will be a lot of failed prints/measurements before you get the data you are looking for. It is probably better to use square pyramids for general resolution, and a different structure specific to finding out the smallest feature capabilities of the printer.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The smaller, the better: it will be faster to print and MUCH faster to measure with the confocal microscope at ISN. So, print the smallest that you reliably can. A step height of 100 um is ideal. 200 um is also fine but starts getting close to the limit (especially if you have 8+ steps). If you can choose which dimension to increase, it is better to make the steps wider than higher – the microscope can scan larger areas (to some extent) taking more time, but there is a limit to the heights it can reliably scan (more on this at the end of “1 Metrology Procedure”).</a:t>
            </a:r>
            <a:endParaRPr lang="es-ES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4FEAB-1A6E-1BC7-FE74-0DE19CF6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Jorge Cañada - January 2022</a:t>
            </a:r>
          </a:p>
        </p:txBody>
      </p:sp>
    </p:spTree>
    <p:extLst>
      <p:ext uri="{BB962C8B-B14F-4D97-AF65-F5344CB8AC3E}">
        <p14:creationId xmlns:p14="http://schemas.microsoft.com/office/powerpoint/2010/main" val="2134459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222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Structure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Metrology with ISN confocal microscope</dc:title>
  <dc:creator>Jorge Canada Perez-Sala</dc:creator>
  <cp:lastModifiedBy>Jorge Canada Perez-Sala</cp:lastModifiedBy>
  <cp:revision>16</cp:revision>
  <dcterms:created xsi:type="dcterms:W3CDTF">2022-01-14T21:05:46Z</dcterms:created>
  <dcterms:modified xsi:type="dcterms:W3CDTF">2024-02-11T17:33:46Z</dcterms:modified>
</cp:coreProperties>
</file>