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1"/>
  </p:notesMasterIdLst>
  <p:sldIdLst>
    <p:sldId id="272" r:id="rId2"/>
    <p:sldId id="273" r:id="rId3"/>
    <p:sldId id="291" r:id="rId4"/>
    <p:sldId id="274" r:id="rId5"/>
    <p:sldId id="275" r:id="rId6"/>
    <p:sldId id="276" r:id="rId7"/>
    <p:sldId id="295" r:id="rId8"/>
    <p:sldId id="278" r:id="rId9"/>
    <p:sldId id="279" r:id="rId10"/>
    <p:sldId id="280" r:id="rId11"/>
    <p:sldId id="281" r:id="rId12"/>
    <p:sldId id="296" r:id="rId13"/>
    <p:sldId id="282" r:id="rId14"/>
    <p:sldId id="283" r:id="rId15"/>
    <p:sldId id="284" r:id="rId16"/>
    <p:sldId id="285" r:id="rId17"/>
    <p:sldId id="287" r:id="rId18"/>
    <p:sldId id="288" r:id="rId19"/>
    <p:sldId id="297" r:id="rId2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B59FB9-688F-41CB-9716-72F8F4454025}" v="1" dt="2024-02-08T16:37:21.2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ge Canada Perez-Sala" userId="1aef0c08-1d05-43b5-a68f-ad29c1659723" providerId="ADAL" clId="{9A9BFCBB-AE78-4AB9-8F82-96FC92A21B84}"/>
    <pc:docChg chg="undo redo custSel addSld delSld modSld addMainMaster delMainMaster">
      <pc:chgData name="Jorge Canada Perez-Sala" userId="1aef0c08-1d05-43b5-a68f-ad29c1659723" providerId="ADAL" clId="{9A9BFCBB-AE78-4AB9-8F82-96FC92A21B84}" dt="2022-01-24T16:05:27.868" v="5659" actId="207"/>
      <pc:docMkLst>
        <pc:docMk/>
      </pc:docMkLst>
      <pc:sldChg chg="modSp new add del mod">
        <pc:chgData name="Jorge Canada Perez-Sala" userId="1aef0c08-1d05-43b5-a68f-ad29c1659723" providerId="ADAL" clId="{9A9BFCBB-AE78-4AB9-8F82-96FC92A21B84}" dt="2022-01-14T21:12:33.814" v="97" actId="47"/>
        <pc:sldMkLst>
          <pc:docMk/>
          <pc:sldMk cId="661796728" sldId="256"/>
        </pc:sldMkLst>
        <pc:spChg chg="mod">
          <ac:chgData name="Jorge Canada Perez-Sala" userId="1aef0c08-1d05-43b5-a68f-ad29c1659723" providerId="ADAL" clId="{9A9BFCBB-AE78-4AB9-8F82-96FC92A21B84}" dt="2022-01-14T21:06:26.403" v="68" actId="20577"/>
          <ac:spMkLst>
            <pc:docMk/>
            <pc:sldMk cId="661796728" sldId="256"/>
            <ac:spMk id="2" creationId="{5CBF859B-79D5-400B-9BC3-3B74D349C3CA}"/>
          </ac:spMkLst>
        </pc:spChg>
      </pc:sldChg>
      <pc:sldChg chg="new del">
        <pc:chgData name="Jorge Canada Perez-Sala" userId="1aef0c08-1d05-43b5-a68f-ad29c1659723" providerId="ADAL" clId="{9A9BFCBB-AE78-4AB9-8F82-96FC92A21B84}" dt="2022-01-14T21:10:11.254" v="91" actId="47"/>
        <pc:sldMkLst>
          <pc:docMk/>
          <pc:sldMk cId="3495530204" sldId="257"/>
        </pc:sldMkLst>
      </pc:sldChg>
      <pc:sldChg chg="new del">
        <pc:chgData name="Jorge Canada Perez-Sala" userId="1aef0c08-1d05-43b5-a68f-ad29c1659723" providerId="ADAL" clId="{9A9BFCBB-AE78-4AB9-8F82-96FC92A21B84}" dt="2022-01-14T21:06:32.500" v="72" actId="47"/>
        <pc:sldMkLst>
          <pc:docMk/>
          <pc:sldMk cId="3852030557" sldId="257"/>
        </pc:sldMkLst>
      </pc:sldChg>
      <pc:sldChg chg="new del">
        <pc:chgData name="Jorge Canada Perez-Sala" userId="1aef0c08-1d05-43b5-a68f-ad29c1659723" providerId="ADAL" clId="{9A9BFCBB-AE78-4AB9-8F82-96FC92A21B84}" dt="2022-01-14T21:06:32.095" v="71" actId="47"/>
        <pc:sldMkLst>
          <pc:docMk/>
          <pc:sldMk cId="763697886" sldId="258"/>
        </pc:sldMkLst>
      </pc:sldChg>
      <pc:sldChg chg="new del">
        <pc:chgData name="Jorge Canada Perez-Sala" userId="1aef0c08-1d05-43b5-a68f-ad29c1659723" providerId="ADAL" clId="{9A9BFCBB-AE78-4AB9-8F82-96FC92A21B84}" dt="2022-01-14T21:06:52.813" v="75" actId="47"/>
        <pc:sldMkLst>
          <pc:docMk/>
          <pc:sldMk cId="1537638718" sldId="258"/>
        </pc:sldMkLst>
      </pc:sldChg>
      <pc:sldChg chg="new del">
        <pc:chgData name="Jorge Canada Perez-Sala" userId="1aef0c08-1d05-43b5-a68f-ad29c1659723" providerId="ADAL" clId="{9A9BFCBB-AE78-4AB9-8F82-96FC92A21B84}" dt="2022-01-14T21:10:07.431" v="89" actId="47"/>
        <pc:sldMkLst>
          <pc:docMk/>
          <pc:sldMk cId="2274262327" sldId="258"/>
        </pc:sldMkLst>
      </pc:sldChg>
      <pc:sldChg chg="addSp delSp modSp new del mod chgLayout">
        <pc:chgData name="Jorge Canada Perez-Sala" userId="1aef0c08-1d05-43b5-a68f-ad29c1659723" providerId="ADAL" clId="{9A9BFCBB-AE78-4AB9-8F82-96FC92A21B84}" dt="2022-01-14T21:08:56.989" v="80" actId="2696"/>
        <pc:sldMkLst>
          <pc:docMk/>
          <pc:sldMk cId="3534768700" sldId="259"/>
        </pc:sldMkLst>
        <pc:spChg chg="del">
          <ac:chgData name="Jorge Canada Perez-Sala" userId="1aef0c08-1d05-43b5-a68f-ad29c1659723" providerId="ADAL" clId="{9A9BFCBB-AE78-4AB9-8F82-96FC92A21B84}" dt="2022-01-14T21:08:41.485" v="78" actId="700"/>
          <ac:spMkLst>
            <pc:docMk/>
            <pc:sldMk cId="3534768700" sldId="259"/>
            <ac:spMk id="2" creationId="{51C2DC54-8BFF-426C-8A21-4F2A1289E446}"/>
          </ac:spMkLst>
        </pc:spChg>
        <pc:spChg chg="del">
          <ac:chgData name="Jorge Canada Perez-Sala" userId="1aef0c08-1d05-43b5-a68f-ad29c1659723" providerId="ADAL" clId="{9A9BFCBB-AE78-4AB9-8F82-96FC92A21B84}" dt="2022-01-14T21:08:41.485" v="78" actId="700"/>
          <ac:spMkLst>
            <pc:docMk/>
            <pc:sldMk cId="3534768700" sldId="259"/>
            <ac:spMk id="3" creationId="{8AC75C1D-E37D-4019-9F47-E378E53BB18D}"/>
          </ac:spMkLst>
        </pc:spChg>
        <pc:spChg chg="add del mod ord">
          <ac:chgData name="Jorge Canada Perez-Sala" userId="1aef0c08-1d05-43b5-a68f-ad29c1659723" providerId="ADAL" clId="{9A9BFCBB-AE78-4AB9-8F82-96FC92A21B84}" dt="2022-01-14T21:08:49.509" v="79" actId="6264"/>
          <ac:spMkLst>
            <pc:docMk/>
            <pc:sldMk cId="3534768700" sldId="259"/>
            <ac:spMk id="4" creationId="{11C4BA63-32BA-484A-A2DF-A0039E4CFB38}"/>
          </ac:spMkLst>
        </pc:spChg>
        <pc:spChg chg="add del mod ord">
          <ac:chgData name="Jorge Canada Perez-Sala" userId="1aef0c08-1d05-43b5-a68f-ad29c1659723" providerId="ADAL" clId="{9A9BFCBB-AE78-4AB9-8F82-96FC92A21B84}" dt="2022-01-14T21:08:49.509" v="79" actId="6264"/>
          <ac:spMkLst>
            <pc:docMk/>
            <pc:sldMk cId="3534768700" sldId="259"/>
            <ac:spMk id="5" creationId="{17039905-B66E-458F-BADA-487E8EACE6F0}"/>
          </ac:spMkLst>
        </pc:spChg>
        <pc:spChg chg="add mod ord">
          <ac:chgData name="Jorge Canada Perez-Sala" userId="1aef0c08-1d05-43b5-a68f-ad29c1659723" providerId="ADAL" clId="{9A9BFCBB-AE78-4AB9-8F82-96FC92A21B84}" dt="2022-01-14T21:08:49.509" v="79" actId="6264"/>
          <ac:spMkLst>
            <pc:docMk/>
            <pc:sldMk cId="3534768700" sldId="259"/>
            <ac:spMk id="6" creationId="{4577326C-6C93-471F-A3FE-6AA55C79B935}"/>
          </ac:spMkLst>
        </pc:spChg>
        <pc:spChg chg="add mod ord">
          <ac:chgData name="Jorge Canada Perez-Sala" userId="1aef0c08-1d05-43b5-a68f-ad29c1659723" providerId="ADAL" clId="{9A9BFCBB-AE78-4AB9-8F82-96FC92A21B84}" dt="2022-01-14T21:08:49.509" v="79" actId="6264"/>
          <ac:spMkLst>
            <pc:docMk/>
            <pc:sldMk cId="3534768700" sldId="259"/>
            <ac:spMk id="7" creationId="{6882037B-0EBA-40FA-9417-0FDEA1278B96}"/>
          </ac:spMkLst>
        </pc:spChg>
      </pc:sldChg>
      <pc:sldChg chg="add del">
        <pc:chgData name="Jorge Canada Perez-Sala" userId="1aef0c08-1d05-43b5-a68f-ad29c1659723" providerId="ADAL" clId="{9A9BFCBB-AE78-4AB9-8F82-96FC92A21B84}" dt="2022-01-14T21:10:08.529" v="90" actId="47"/>
        <pc:sldMkLst>
          <pc:docMk/>
          <pc:sldMk cId="258573818" sldId="271"/>
        </pc:sldMkLst>
      </pc:sldChg>
      <pc:sldChg chg="modSp new add del mod">
        <pc:chgData name="Jorge Canada Perez-Sala" userId="1aef0c08-1d05-43b5-a68f-ad29c1659723" providerId="ADAL" clId="{9A9BFCBB-AE78-4AB9-8F82-96FC92A21B84}" dt="2022-01-18T14:34:36.811" v="5457" actId="20577"/>
        <pc:sldMkLst>
          <pc:docMk/>
          <pc:sldMk cId="2134459667" sldId="272"/>
        </pc:sldMkLst>
        <pc:spChg chg="mod">
          <ac:chgData name="Jorge Canada Perez-Sala" userId="1aef0c08-1d05-43b5-a68f-ad29c1659723" providerId="ADAL" clId="{9A9BFCBB-AE78-4AB9-8F82-96FC92A21B84}" dt="2022-01-14T21:10:52.421" v="94"/>
          <ac:spMkLst>
            <pc:docMk/>
            <pc:sldMk cId="2134459667" sldId="272"/>
            <ac:spMk id="2" creationId="{5316D99A-0609-41D8-A6AB-E06D5DEA1A77}"/>
          </ac:spMkLst>
        </pc:spChg>
        <pc:spChg chg="mod">
          <ac:chgData name="Jorge Canada Perez-Sala" userId="1aef0c08-1d05-43b5-a68f-ad29c1659723" providerId="ADAL" clId="{9A9BFCBB-AE78-4AB9-8F82-96FC92A21B84}" dt="2022-01-18T14:34:36.811" v="5457" actId="20577"/>
          <ac:spMkLst>
            <pc:docMk/>
            <pc:sldMk cId="2134459667" sldId="272"/>
            <ac:spMk id="3" creationId="{76DCB72C-C09B-4979-A26E-AE681D7F2BC4}"/>
          </ac:spMkLst>
        </pc:spChg>
      </pc:sldChg>
      <pc:sldChg chg="new del">
        <pc:chgData name="Jorge Canada Perez-Sala" userId="1aef0c08-1d05-43b5-a68f-ad29c1659723" providerId="ADAL" clId="{9A9BFCBB-AE78-4AB9-8F82-96FC92A21B84}" dt="2022-01-14T21:09:55.271" v="83" actId="680"/>
        <pc:sldMkLst>
          <pc:docMk/>
          <pc:sldMk cId="2995740037" sldId="272"/>
        </pc:sldMkLst>
      </pc:sldChg>
      <pc:sldChg chg="addSp delSp modSp add mod">
        <pc:chgData name="Jorge Canada Perez-Sala" userId="1aef0c08-1d05-43b5-a68f-ad29c1659723" providerId="ADAL" clId="{9A9BFCBB-AE78-4AB9-8F82-96FC92A21B84}" dt="2022-01-14T22:02:21.161" v="1408" actId="1036"/>
        <pc:sldMkLst>
          <pc:docMk/>
          <pc:sldMk cId="2465832205" sldId="273"/>
        </pc:sldMkLst>
        <pc:spChg chg="mod">
          <ac:chgData name="Jorge Canada Perez-Sala" userId="1aef0c08-1d05-43b5-a68f-ad29c1659723" providerId="ADAL" clId="{9A9BFCBB-AE78-4AB9-8F82-96FC92A21B84}" dt="2022-01-14T22:02:10.636" v="1376" actId="20577"/>
          <ac:spMkLst>
            <pc:docMk/>
            <pc:sldMk cId="2465832205" sldId="273"/>
            <ac:spMk id="3" creationId="{76DCB72C-C09B-4979-A26E-AE681D7F2BC4}"/>
          </ac:spMkLst>
        </pc:spChg>
        <pc:spChg chg="add del mod">
          <ac:chgData name="Jorge Canada Perez-Sala" userId="1aef0c08-1d05-43b5-a68f-ad29c1659723" providerId="ADAL" clId="{9A9BFCBB-AE78-4AB9-8F82-96FC92A21B84}" dt="2022-01-14T21:57:53.605" v="1210" actId="478"/>
          <ac:spMkLst>
            <pc:docMk/>
            <pc:sldMk cId="2465832205" sldId="273"/>
            <ac:spMk id="9" creationId="{76B808B1-9F45-4753-A6FF-7EBC5E6D1230}"/>
          </ac:spMkLst>
        </pc:spChg>
        <pc:spChg chg="add mod ord">
          <ac:chgData name="Jorge Canada Perez-Sala" userId="1aef0c08-1d05-43b5-a68f-ad29c1659723" providerId="ADAL" clId="{9A9BFCBB-AE78-4AB9-8F82-96FC92A21B84}" dt="2022-01-14T22:02:21.161" v="1408" actId="1036"/>
          <ac:spMkLst>
            <pc:docMk/>
            <pc:sldMk cId="2465832205" sldId="273"/>
            <ac:spMk id="10" creationId="{4529522B-01F0-409D-9C24-7E6B7B4FF667}"/>
          </ac:spMkLst>
        </pc:spChg>
        <pc:spChg chg="add mod">
          <ac:chgData name="Jorge Canada Perez-Sala" userId="1aef0c08-1d05-43b5-a68f-ad29c1659723" providerId="ADAL" clId="{9A9BFCBB-AE78-4AB9-8F82-96FC92A21B84}" dt="2022-01-14T22:02:21.161" v="1408" actId="1036"/>
          <ac:spMkLst>
            <pc:docMk/>
            <pc:sldMk cId="2465832205" sldId="273"/>
            <ac:spMk id="21" creationId="{1837A92D-2E11-4B6A-9A8B-CECB2C918581}"/>
          </ac:spMkLst>
        </pc:spChg>
        <pc:picChg chg="add del mod">
          <ac:chgData name="Jorge Canada Perez-Sala" userId="1aef0c08-1d05-43b5-a68f-ad29c1659723" providerId="ADAL" clId="{9A9BFCBB-AE78-4AB9-8F82-96FC92A21B84}" dt="2022-01-14T21:57:51.283" v="1208" actId="478"/>
          <ac:picMkLst>
            <pc:docMk/>
            <pc:sldMk cId="2465832205" sldId="273"/>
            <ac:picMk id="6" creationId="{021D3A42-FFF9-425B-8175-5560AFA79031}"/>
          </ac:picMkLst>
        </pc:picChg>
        <pc:picChg chg="add del mod">
          <ac:chgData name="Jorge Canada Perez-Sala" userId="1aef0c08-1d05-43b5-a68f-ad29c1659723" providerId="ADAL" clId="{9A9BFCBB-AE78-4AB9-8F82-96FC92A21B84}" dt="2022-01-14T21:57:52.416" v="1209" actId="478"/>
          <ac:picMkLst>
            <pc:docMk/>
            <pc:sldMk cId="2465832205" sldId="273"/>
            <ac:picMk id="8" creationId="{56EF71AB-E05F-43A1-82C5-A8EFF4642FD4}"/>
          </ac:picMkLst>
        </pc:picChg>
        <pc:picChg chg="add del mod">
          <ac:chgData name="Jorge Canada Perez-Sala" userId="1aef0c08-1d05-43b5-a68f-ad29c1659723" providerId="ADAL" clId="{9A9BFCBB-AE78-4AB9-8F82-96FC92A21B84}" dt="2022-01-14T21:55:35.133" v="1206" actId="478"/>
          <ac:picMkLst>
            <pc:docMk/>
            <pc:sldMk cId="2465832205" sldId="273"/>
            <ac:picMk id="17" creationId="{CFFBCEB2-8D7A-4E9D-83B4-00941F53CB3B}"/>
          </ac:picMkLst>
        </pc:picChg>
        <pc:picChg chg="add del mod">
          <ac:chgData name="Jorge Canada Perez-Sala" userId="1aef0c08-1d05-43b5-a68f-ad29c1659723" providerId="ADAL" clId="{9A9BFCBB-AE78-4AB9-8F82-96FC92A21B84}" dt="2022-01-14T21:59:21.321" v="1217" actId="478"/>
          <ac:picMkLst>
            <pc:docMk/>
            <pc:sldMk cId="2465832205" sldId="273"/>
            <ac:picMk id="19" creationId="{91EAB581-97D9-4DF0-86C6-BA51D6435E05}"/>
          </ac:picMkLst>
        </pc:picChg>
        <pc:picChg chg="add mod">
          <ac:chgData name="Jorge Canada Perez-Sala" userId="1aef0c08-1d05-43b5-a68f-ad29c1659723" providerId="ADAL" clId="{9A9BFCBB-AE78-4AB9-8F82-96FC92A21B84}" dt="2022-01-14T22:02:21.161" v="1408" actId="1036"/>
          <ac:picMkLst>
            <pc:docMk/>
            <pc:sldMk cId="2465832205" sldId="273"/>
            <ac:picMk id="20" creationId="{7A61AA52-E950-4297-B7A5-3EA8EA0DBD64}"/>
          </ac:picMkLst>
        </pc:picChg>
        <pc:cxnChg chg="add del">
          <ac:chgData name="Jorge Canada Perez-Sala" userId="1aef0c08-1d05-43b5-a68f-ad29c1659723" providerId="ADAL" clId="{9A9BFCBB-AE78-4AB9-8F82-96FC92A21B84}" dt="2022-01-14T21:28:33.506" v="359" actId="11529"/>
          <ac:cxnSpMkLst>
            <pc:docMk/>
            <pc:sldMk cId="2465832205" sldId="273"/>
            <ac:cxnSpMk id="12" creationId="{C6B91842-9DB7-460E-87CE-5C3257DB0049}"/>
          </ac:cxnSpMkLst>
        </pc:cxnChg>
        <pc:cxnChg chg="add del mod">
          <ac:chgData name="Jorge Canada Perez-Sala" userId="1aef0c08-1d05-43b5-a68f-ad29c1659723" providerId="ADAL" clId="{9A9BFCBB-AE78-4AB9-8F82-96FC92A21B84}" dt="2022-01-14T21:57:53.605" v="1210" actId="478"/>
          <ac:cxnSpMkLst>
            <pc:docMk/>
            <pc:sldMk cId="2465832205" sldId="273"/>
            <ac:cxnSpMk id="14" creationId="{93BBA8BC-C796-422C-B235-C953B338E1D2}"/>
          </ac:cxnSpMkLst>
        </pc:cxnChg>
        <pc:cxnChg chg="add mod ord">
          <ac:chgData name="Jorge Canada Perez-Sala" userId="1aef0c08-1d05-43b5-a68f-ad29c1659723" providerId="ADAL" clId="{9A9BFCBB-AE78-4AB9-8F82-96FC92A21B84}" dt="2022-01-14T22:02:21.161" v="1408" actId="1036"/>
          <ac:cxnSpMkLst>
            <pc:docMk/>
            <pc:sldMk cId="2465832205" sldId="273"/>
            <ac:cxnSpMk id="16" creationId="{D5B6D6FF-0930-4ECD-AEED-2FD9A2121ACD}"/>
          </ac:cxnSpMkLst>
        </pc:cxnChg>
        <pc:cxnChg chg="add mod">
          <ac:chgData name="Jorge Canada Perez-Sala" userId="1aef0c08-1d05-43b5-a68f-ad29c1659723" providerId="ADAL" clId="{9A9BFCBB-AE78-4AB9-8F82-96FC92A21B84}" dt="2022-01-14T22:02:21.161" v="1408" actId="1036"/>
          <ac:cxnSpMkLst>
            <pc:docMk/>
            <pc:sldMk cId="2465832205" sldId="273"/>
            <ac:cxnSpMk id="23" creationId="{24CB9AA6-B252-4381-9987-A282D085F2A5}"/>
          </ac:cxnSpMkLst>
        </pc:cxnChg>
      </pc:sldChg>
      <pc:sldChg chg="addSp delSp modSp add mod">
        <pc:chgData name="Jorge Canada Perez-Sala" userId="1aef0c08-1d05-43b5-a68f-ad29c1659723" providerId="ADAL" clId="{9A9BFCBB-AE78-4AB9-8F82-96FC92A21B84}" dt="2022-01-14T22:11:28.196" v="2560" actId="1037"/>
        <pc:sldMkLst>
          <pc:docMk/>
          <pc:sldMk cId="3823643730" sldId="274"/>
        </pc:sldMkLst>
        <pc:spChg chg="mod">
          <ac:chgData name="Jorge Canada Perez-Sala" userId="1aef0c08-1d05-43b5-a68f-ad29c1659723" providerId="ADAL" clId="{9A9BFCBB-AE78-4AB9-8F82-96FC92A21B84}" dt="2022-01-14T22:11:07.679" v="2547" actId="20577"/>
          <ac:spMkLst>
            <pc:docMk/>
            <pc:sldMk cId="3823643730" sldId="274"/>
            <ac:spMk id="3" creationId="{76DCB72C-C09B-4979-A26E-AE681D7F2BC4}"/>
          </ac:spMkLst>
        </pc:spChg>
        <pc:spChg chg="add mod">
          <ac:chgData name="Jorge Canada Perez-Sala" userId="1aef0c08-1d05-43b5-a68f-ad29c1659723" providerId="ADAL" clId="{9A9BFCBB-AE78-4AB9-8F82-96FC92A21B84}" dt="2022-01-14T22:11:28.196" v="2560" actId="1037"/>
          <ac:spMkLst>
            <pc:docMk/>
            <pc:sldMk cId="3823643730" sldId="274"/>
            <ac:spMk id="9" creationId="{6262D1B1-A376-467F-9B47-6C1285D8177D}"/>
          </ac:spMkLst>
        </pc:spChg>
        <pc:spChg chg="add del mod">
          <ac:chgData name="Jorge Canada Perez-Sala" userId="1aef0c08-1d05-43b5-a68f-ad29c1659723" providerId="ADAL" clId="{9A9BFCBB-AE78-4AB9-8F82-96FC92A21B84}" dt="2022-01-14T22:11:11.380" v="2548" actId="478"/>
          <ac:spMkLst>
            <pc:docMk/>
            <pc:sldMk cId="3823643730" sldId="274"/>
            <ac:spMk id="15" creationId="{10EE52A8-20C1-4D5C-93D5-47B1201BDC6B}"/>
          </ac:spMkLst>
        </pc:spChg>
        <pc:spChg chg="add del mod">
          <ac:chgData name="Jorge Canada Perez-Sala" userId="1aef0c08-1d05-43b5-a68f-ad29c1659723" providerId="ADAL" clId="{9A9BFCBB-AE78-4AB9-8F82-96FC92A21B84}" dt="2022-01-14T21:35:51.514" v="513"/>
          <ac:spMkLst>
            <pc:docMk/>
            <pc:sldMk cId="3823643730" sldId="274"/>
            <ac:spMk id="20" creationId="{8D38FDC0-E90D-4594-AF78-E6547EE59711}"/>
          </ac:spMkLst>
        </pc:spChg>
        <pc:picChg chg="add mod">
          <ac:chgData name="Jorge Canada Perez-Sala" userId="1aef0c08-1d05-43b5-a68f-ad29c1659723" providerId="ADAL" clId="{9A9BFCBB-AE78-4AB9-8F82-96FC92A21B84}" dt="2022-01-14T22:11:22.222" v="2550" actId="1076"/>
          <ac:picMkLst>
            <pc:docMk/>
            <pc:sldMk cId="3823643730" sldId="274"/>
            <ac:picMk id="6" creationId="{D8D3CEBA-E9E8-4B67-A1F9-5F6D4A153C36}"/>
          </ac:picMkLst>
        </pc:picChg>
        <pc:picChg chg="add del mod">
          <ac:chgData name="Jorge Canada Perez-Sala" userId="1aef0c08-1d05-43b5-a68f-ad29c1659723" providerId="ADAL" clId="{9A9BFCBB-AE78-4AB9-8F82-96FC92A21B84}" dt="2022-01-14T22:11:11.380" v="2548" actId="478"/>
          <ac:picMkLst>
            <pc:docMk/>
            <pc:sldMk cId="3823643730" sldId="274"/>
            <ac:picMk id="8" creationId="{6D2871C9-D04C-448A-936A-C247927EB5DA}"/>
          </ac:picMkLst>
        </pc:picChg>
        <pc:cxnChg chg="add mod">
          <ac:chgData name="Jorge Canada Perez-Sala" userId="1aef0c08-1d05-43b5-a68f-ad29c1659723" providerId="ADAL" clId="{9A9BFCBB-AE78-4AB9-8F82-96FC92A21B84}" dt="2022-01-14T22:11:28.196" v="2560" actId="1037"/>
          <ac:cxnSpMkLst>
            <pc:docMk/>
            <pc:sldMk cId="3823643730" sldId="274"/>
            <ac:cxnSpMk id="11" creationId="{8B81F128-7F5D-4B04-B38E-73FA474CCCE2}"/>
          </ac:cxnSpMkLst>
        </pc:cxnChg>
        <pc:cxnChg chg="add mod">
          <ac:chgData name="Jorge Canada Perez-Sala" userId="1aef0c08-1d05-43b5-a68f-ad29c1659723" providerId="ADAL" clId="{9A9BFCBB-AE78-4AB9-8F82-96FC92A21B84}" dt="2022-01-14T22:11:28.196" v="2560" actId="1037"/>
          <ac:cxnSpMkLst>
            <pc:docMk/>
            <pc:sldMk cId="3823643730" sldId="274"/>
            <ac:cxnSpMk id="13" creationId="{58972C34-EFAF-4E40-B34E-4B2D52DD1F14}"/>
          </ac:cxnSpMkLst>
        </pc:cxnChg>
        <pc:cxnChg chg="add del mod">
          <ac:chgData name="Jorge Canada Perez-Sala" userId="1aef0c08-1d05-43b5-a68f-ad29c1659723" providerId="ADAL" clId="{9A9BFCBB-AE78-4AB9-8F82-96FC92A21B84}" dt="2022-01-14T22:11:11.380" v="2548" actId="478"/>
          <ac:cxnSpMkLst>
            <pc:docMk/>
            <pc:sldMk cId="3823643730" sldId="274"/>
            <ac:cxnSpMk id="17" creationId="{DC8D19D3-50FF-4076-A0D7-91E52F5D7BCC}"/>
          </ac:cxnSpMkLst>
        </pc:cxnChg>
        <pc:cxnChg chg="add del mod">
          <ac:chgData name="Jorge Canada Perez-Sala" userId="1aef0c08-1d05-43b5-a68f-ad29c1659723" providerId="ADAL" clId="{9A9BFCBB-AE78-4AB9-8F82-96FC92A21B84}" dt="2022-01-14T22:11:11.380" v="2548" actId="478"/>
          <ac:cxnSpMkLst>
            <pc:docMk/>
            <pc:sldMk cId="3823643730" sldId="274"/>
            <ac:cxnSpMk id="19" creationId="{D002AA9B-2103-4D16-BC6D-033DAF584569}"/>
          </ac:cxnSpMkLst>
        </pc:cxnChg>
      </pc:sldChg>
      <pc:sldChg chg="modSp add mod">
        <pc:chgData name="Jorge Canada Perez-Sala" userId="1aef0c08-1d05-43b5-a68f-ad29c1659723" providerId="ADAL" clId="{9A9BFCBB-AE78-4AB9-8F82-96FC92A21B84}" dt="2022-01-14T21:20:42.182" v="261" actId="20577"/>
        <pc:sldMkLst>
          <pc:docMk/>
          <pc:sldMk cId="3219173182" sldId="275"/>
        </pc:sldMkLst>
        <pc:spChg chg="mod">
          <ac:chgData name="Jorge Canada Perez-Sala" userId="1aef0c08-1d05-43b5-a68f-ad29c1659723" providerId="ADAL" clId="{9A9BFCBB-AE78-4AB9-8F82-96FC92A21B84}" dt="2022-01-14T21:20:42.182" v="261" actId="20577"/>
          <ac:spMkLst>
            <pc:docMk/>
            <pc:sldMk cId="3219173182" sldId="275"/>
            <ac:spMk id="3" creationId="{76DCB72C-C09B-4979-A26E-AE681D7F2BC4}"/>
          </ac:spMkLst>
        </pc:spChg>
      </pc:sldChg>
      <pc:sldChg chg="addSp modSp add mod">
        <pc:chgData name="Jorge Canada Perez-Sala" userId="1aef0c08-1d05-43b5-a68f-ad29c1659723" providerId="ADAL" clId="{9A9BFCBB-AE78-4AB9-8F82-96FC92A21B84}" dt="2022-01-14T22:23:11.303" v="2887" actId="1076"/>
        <pc:sldMkLst>
          <pc:docMk/>
          <pc:sldMk cId="1920762412" sldId="276"/>
        </pc:sldMkLst>
        <pc:spChg chg="mod">
          <ac:chgData name="Jorge Canada Perez-Sala" userId="1aef0c08-1d05-43b5-a68f-ad29c1659723" providerId="ADAL" clId="{9A9BFCBB-AE78-4AB9-8F82-96FC92A21B84}" dt="2022-01-14T22:23:05.908" v="2886" actId="20577"/>
          <ac:spMkLst>
            <pc:docMk/>
            <pc:sldMk cId="1920762412" sldId="276"/>
            <ac:spMk id="3" creationId="{76DCB72C-C09B-4979-A26E-AE681D7F2BC4}"/>
          </ac:spMkLst>
        </pc:spChg>
        <pc:picChg chg="add mod">
          <ac:chgData name="Jorge Canada Perez-Sala" userId="1aef0c08-1d05-43b5-a68f-ad29c1659723" providerId="ADAL" clId="{9A9BFCBB-AE78-4AB9-8F82-96FC92A21B84}" dt="2022-01-14T22:23:11.303" v="2887" actId="1076"/>
          <ac:picMkLst>
            <pc:docMk/>
            <pc:sldMk cId="1920762412" sldId="276"/>
            <ac:picMk id="6" creationId="{5DED7F58-B37D-4E71-B09A-3F388BFFA5A1}"/>
          </ac:picMkLst>
        </pc:picChg>
      </pc:sldChg>
      <pc:sldChg chg="modSp add del mod">
        <pc:chgData name="Jorge Canada Perez-Sala" userId="1aef0c08-1d05-43b5-a68f-ad29c1659723" providerId="ADAL" clId="{9A9BFCBB-AE78-4AB9-8F82-96FC92A21B84}" dt="2022-01-14T21:40:31.736" v="695" actId="47"/>
        <pc:sldMkLst>
          <pc:docMk/>
          <pc:sldMk cId="3220009933" sldId="277"/>
        </pc:sldMkLst>
        <pc:spChg chg="mod">
          <ac:chgData name="Jorge Canada Perez-Sala" userId="1aef0c08-1d05-43b5-a68f-ad29c1659723" providerId="ADAL" clId="{9A9BFCBB-AE78-4AB9-8F82-96FC92A21B84}" dt="2022-01-14T21:40:13.966" v="675" actId="21"/>
          <ac:spMkLst>
            <pc:docMk/>
            <pc:sldMk cId="3220009933" sldId="277"/>
            <ac:spMk id="3" creationId="{76DCB72C-C09B-4979-A26E-AE681D7F2BC4}"/>
          </ac:spMkLst>
        </pc:spChg>
      </pc:sldChg>
      <pc:sldChg chg="modSp add mod">
        <pc:chgData name="Jorge Canada Perez-Sala" userId="1aef0c08-1d05-43b5-a68f-ad29c1659723" providerId="ADAL" clId="{9A9BFCBB-AE78-4AB9-8F82-96FC92A21B84}" dt="2022-01-14T21:44:02.384" v="753" actId="20577"/>
        <pc:sldMkLst>
          <pc:docMk/>
          <pc:sldMk cId="800979172" sldId="278"/>
        </pc:sldMkLst>
        <pc:spChg chg="mod">
          <ac:chgData name="Jorge Canada Perez-Sala" userId="1aef0c08-1d05-43b5-a68f-ad29c1659723" providerId="ADAL" clId="{9A9BFCBB-AE78-4AB9-8F82-96FC92A21B84}" dt="2022-01-14T21:44:02.384" v="753" actId="20577"/>
          <ac:spMkLst>
            <pc:docMk/>
            <pc:sldMk cId="800979172" sldId="278"/>
            <ac:spMk id="3" creationId="{76DCB72C-C09B-4979-A26E-AE681D7F2BC4}"/>
          </ac:spMkLst>
        </pc:spChg>
      </pc:sldChg>
      <pc:sldChg chg="addSp modSp add mod">
        <pc:chgData name="Jorge Canada Perez-Sala" userId="1aef0c08-1d05-43b5-a68f-ad29c1659723" providerId="ADAL" clId="{9A9BFCBB-AE78-4AB9-8F82-96FC92A21B84}" dt="2022-01-14T22:29:16.339" v="3321" actId="1036"/>
        <pc:sldMkLst>
          <pc:docMk/>
          <pc:sldMk cId="2714167976" sldId="279"/>
        </pc:sldMkLst>
        <pc:spChg chg="mod">
          <ac:chgData name="Jorge Canada Perez-Sala" userId="1aef0c08-1d05-43b5-a68f-ad29c1659723" providerId="ADAL" clId="{9A9BFCBB-AE78-4AB9-8F82-96FC92A21B84}" dt="2022-01-14T22:28:57.659" v="3314" actId="20577"/>
          <ac:spMkLst>
            <pc:docMk/>
            <pc:sldMk cId="2714167976" sldId="279"/>
            <ac:spMk id="3" creationId="{76DCB72C-C09B-4979-A26E-AE681D7F2BC4}"/>
          </ac:spMkLst>
        </pc:spChg>
        <pc:spChg chg="add mod">
          <ac:chgData name="Jorge Canada Perez-Sala" userId="1aef0c08-1d05-43b5-a68f-ad29c1659723" providerId="ADAL" clId="{9A9BFCBB-AE78-4AB9-8F82-96FC92A21B84}" dt="2022-01-14T22:29:16.339" v="3321" actId="1036"/>
          <ac:spMkLst>
            <pc:docMk/>
            <pc:sldMk cId="2714167976" sldId="279"/>
            <ac:spMk id="9" creationId="{A26FE43E-3A2F-4C46-BCE6-12D913D43C08}"/>
          </ac:spMkLst>
        </pc:spChg>
        <pc:spChg chg="add mod">
          <ac:chgData name="Jorge Canada Perez-Sala" userId="1aef0c08-1d05-43b5-a68f-ad29c1659723" providerId="ADAL" clId="{9A9BFCBB-AE78-4AB9-8F82-96FC92A21B84}" dt="2022-01-14T22:29:16.339" v="3321" actId="1036"/>
          <ac:spMkLst>
            <pc:docMk/>
            <pc:sldMk cId="2714167976" sldId="279"/>
            <ac:spMk id="13" creationId="{B0E63DA5-AD86-4CBA-B4F7-BEAAED109D88}"/>
          </ac:spMkLst>
        </pc:spChg>
        <pc:picChg chg="add mod">
          <ac:chgData name="Jorge Canada Perez-Sala" userId="1aef0c08-1d05-43b5-a68f-ad29c1659723" providerId="ADAL" clId="{9A9BFCBB-AE78-4AB9-8F82-96FC92A21B84}" dt="2022-01-14T22:29:16.339" v="3321" actId="1036"/>
          <ac:picMkLst>
            <pc:docMk/>
            <pc:sldMk cId="2714167976" sldId="279"/>
            <ac:picMk id="6" creationId="{E0EB7DA5-841C-42E6-9B95-A51DC96D99F1}"/>
          </ac:picMkLst>
        </pc:picChg>
        <pc:picChg chg="add mod">
          <ac:chgData name="Jorge Canada Perez-Sala" userId="1aef0c08-1d05-43b5-a68f-ad29c1659723" providerId="ADAL" clId="{9A9BFCBB-AE78-4AB9-8F82-96FC92A21B84}" dt="2022-01-14T22:29:16.339" v="3321" actId="1036"/>
          <ac:picMkLst>
            <pc:docMk/>
            <pc:sldMk cId="2714167976" sldId="279"/>
            <ac:picMk id="8" creationId="{1A4F757A-327A-4095-8AC6-16EEEC01460D}"/>
          </ac:picMkLst>
        </pc:picChg>
        <pc:cxnChg chg="add mod">
          <ac:chgData name="Jorge Canada Perez-Sala" userId="1aef0c08-1d05-43b5-a68f-ad29c1659723" providerId="ADAL" clId="{9A9BFCBB-AE78-4AB9-8F82-96FC92A21B84}" dt="2022-01-14T22:29:16.339" v="3321" actId="1036"/>
          <ac:cxnSpMkLst>
            <pc:docMk/>
            <pc:sldMk cId="2714167976" sldId="279"/>
            <ac:cxnSpMk id="11" creationId="{D631143C-FC74-44BB-909C-33B0452EA3B4}"/>
          </ac:cxnSpMkLst>
        </pc:cxnChg>
        <pc:cxnChg chg="add mod">
          <ac:chgData name="Jorge Canada Perez-Sala" userId="1aef0c08-1d05-43b5-a68f-ad29c1659723" providerId="ADAL" clId="{9A9BFCBB-AE78-4AB9-8F82-96FC92A21B84}" dt="2022-01-14T22:29:16.339" v="3321" actId="1036"/>
          <ac:cxnSpMkLst>
            <pc:docMk/>
            <pc:sldMk cId="2714167976" sldId="279"/>
            <ac:cxnSpMk id="15" creationId="{69B11825-FCC1-4476-8B96-28D1489C52DA}"/>
          </ac:cxnSpMkLst>
        </pc:cxnChg>
      </pc:sldChg>
      <pc:sldChg chg="modSp add mod">
        <pc:chgData name="Jorge Canada Perez-Sala" userId="1aef0c08-1d05-43b5-a68f-ad29c1659723" providerId="ADAL" clId="{9A9BFCBB-AE78-4AB9-8F82-96FC92A21B84}" dt="2022-01-14T22:33:44.792" v="3608" actId="20577"/>
        <pc:sldMkLst>
          <pc:docMk/>
          <pc:sldMk cId="209558997" sldId="280"/>
        </pc:sldMkLst>
        <pc:spChg chg="mod">
          <ac:chgData name="Jorge Canada Perez-Sala" userId="1aef0c08-1d05-43b5-a68f-ad29c1659723" providerId="ADAL" clId="{9A9BFCBB-AE78-4AB9-8F82-96FC92A21B84}" dt="2022-01-14T22:33:44.792" v="3608" actId="20577"/>
          <ac:spMkLst>
            <pc:docMk/>
            <pc:sldMk cId="209558997" sldId="280"/>
            <ac:spMk id="3" creationId="{76DCB72C-C09B-4979-A26E-AE681D7F2BC4}"/>
          </ac:spMkLst>
        </pc:spChg>
      </pc:sldChg>
      <pc:sldChg chg="addSp modSp add mod">
        <pc:chgData name="Jorge Canada Perez-Sala" userId="1aef0c08-1d05-43b5-a68f-ad29c1659723" providerId="ADAL" clId="{9A9BFCBB-AE78-4AB9-8F82-96FC92A21B84}" dt="2022-01-14T22:36:03.316" v="3636" actId="113"/>
        <pc:sldMkLst>
          <pc:docMk/>
          <pc:sldMk cId="1757707332" sldId="281"/>
        </pc:sldMkLst>
        <pc:spChg chg="mod">
          <ac:chgData name="Jorge Canada Perez-Sala" userId="1aef0c08-1d05-43b5-a68f-ad29c1659723" providerId="ADAL" clId="{9A9BFCBB-AE78-4AB9-8F82-96FC92A21B84}" dt="2022-01-14T22:36:03.316" v="3636" actId="113"/>
          <ac:spMkLst>
            <pc:docMk/>
            <pc:sldMk cId="1757707332" sldId="281"/>
            <ac:spMk id="3" creationId="{76DCB72C-C09B-4979-A26E-AE681D7F2BC4}"/>
          </ac:spMkLst>
        </pc:spChg>
        <pc:spChg chg="add mod">
          <ac:chgData name="Jorge Canada Perez-Sala" userId="1aef0c08-1d05-43b5-a68f-ad29c1659723" providerId="ADAL" clId="{9A9BFCBB-AE78-4AB9-8F82-96FC92A21B84}" dt="2022-01-14T22:32:08.941" v="3596" actId="1035"/>
          <ac:spMkLst>
            <pc:docMk/>
            <pc:sldMk cId="1757707332" sldId="281"/>
            <ac:spMk id="7" creationId="{879AD0FE-2475-47FE-9403-07CAECBEBB86}"/>
          </ac:spMkLst>
        </pc:spChg>
        <pc:picChg chg="add mod">
          <ac:chgData name="Jorge Canada Perez-Sala" userId="1aef0c08-1d05-43b5-a68f-ad29c1659723" providerId="ADAL" clId="{9A9BFCBB-AE78-4AB9-8F82-96FC92A21B84}" dt="2022-01-14T22:32:08.941" v="3596" actId="1035"/>
          <ac:picMkLst>
            <pc:docMk/>
            <pc:sldMk cId="1757707332" sldId="281"/>
            <ac:picMk id="6" creationId="{DC00501A-38F2-4BAA-8E8B-5952283A8B26}"/>
          </ac:picMkLst>
        </pc:picChg>
      </pc:sldChg>
      <pc:sldChg chg="modSp add mod">
        <pc:chgData name="Jorge Canada Perez-Sala" userId="1aef0c08-1d05-43b5-a68f-ad29c1659723" providerId="ADAL" clId="{9A9BFCBB-AE78-4AB9-8F82-96FC92A21B84}" dt="2022-01-14T22:38:49.638" v="4019" actId="20577"/>
        <pc:sldMkLst>
          <pc:docMk/>
          <pc:sldMk cId="1248459479" sldId="282"/>
        </pc:sldMkLst>
        <pc:spChg chg="mod">
          <ac:chgData name="Jorge Canada Perez-Sala" userId="1aef0c08-1d05-43b5-a68f-ad29c1659723" providerId="ADAL" clId="{9A9BFCBB-AE78-4AB9-8F82-96FC92A21B84}" dt="2022-01-14T22:38:49.638" v="4019" actId="20577"/>
          <ac:spMkLst>
            <pc:docMk/>
            <pc:sldMk cId="1248459479" sldId="282"/>
            <ac:spMk id="3" creationId="{76DCB72C-C09B-4979-A26E-AE681D7F2BC4}"/>
          </ac:spMkLst>
        </pc:spChg>
      </pc:sldChg>
      <pc:sldChg chg="modSp add mod">
        <pc:chgData name="Jorge Canada Perez-Sala" userId="1aef0c08-1d05-43b5-a68f-ad29c1659723" providerId="ADAL" clId="{9A9BFCBB-AE78-4AB9-8F82-96FC92A21B84}" dt="2022-01-14T22:40:18.889" v="4041" actId="20577"/>
        <pc:sldMkLst>
          <pc:docMk/>
          <pc:sldMk cId="2960393258" sldId="283"/>
        </pc:sldMkLst>
        <pc:spChg chg="mod">
          <ac:chgData name="Jorge Canada Perez-Sala" userId="1aef0c08-1d05-43b5-a68f-ad29c1659723" providerId="ADAL" clId="{9A9BFCBB-AE78-4AB9-8F82-96FC92A21B84}" dt="2022-01-14T22:40:18.889" v="4041" actId="20577"/>
          <ac:spMkLst>
            <pc:docMk/>
            <pc:sldMk cId="2960393258" sldId="283"/>
            <ac:spMk id="3" creationId="{76DCB72C-C09B-4979-A26E-AE681D7F2BC4}"/>
          </ac:spMkLst>
        </pc:spChg>
      </pc:sldChg>
      <pc:sldChg chg="modSp add mod">
        <pc:chgData name="Jorge Canada Perez-Sala" userId="1aef0c08-1d05-43b5-a68f-ad29c1659723" providerId="ADAL" clId="{9A9BFCBB-AE78-4AB9-8F82-96FC92A21B84}" dt="2022-01-14T21:21:03.304" v="273" actId="5793"/>
        <pc:sldMkLst>
          <pc:docMk/>
          <pc:sldMk cId="2895947886" sldId="284"/>
        </pc:sldMkLst>
        <pc:spChg chg="mod">
          <ac:chgData name="Jorge Canada Perez-Sala" userId="1aef0c08-1d05-43b5-a68f-ad29c1659723" providerId="ADAL" clId="{9A9BFCBB-AE78-4AB9-8F82-96FC92A21B84}" dt="2022-01-14T21:21:03.304" v="273" actId="5793"/>
          <ac:spMkLst>
            <pc:docMk/>
            <pc:sldMk cId="2895947886" sldId="284"/>
            <ac:spMk id="3" creationId="{76DCB72C-C09B-4979-A26E-AE681D7F2BC4}"/>
          </ac:spMkLst>
        </pc:spChg>
      </pc:sldChg>
      <pc:sldChg chg="modSp add mod">
        <pc:chgData name="Jorge Canada Perez-Sala" userId="1aef0c08-1d05-43b5-a68f-ad29c1659723" providerId="ADAL" clId="{9A9BFCBB-AE78-4AB9-8F82-96FC92A21B84}" dt="2022-01-14T21:52:46.644" v="1076" actId="20577"/>
        <pc:sldMkLst>
          <pc:docMk/>
          <pc:sldMk cId="1215184206" sldId="285"/>
        </pc:sldMkLst>
        <pc:spChg chg="mod">
          <ac:chgData name="Jorge Canada Perez-Sala" userId="1aef0c08-1d05-43b5-a68f-ad29c1659723" providerId="ADAL" clId="{9A9BFCBB-AE78-4AB9-8F82-96FC92A21B84}" dt="2022-01-14T21:52:46.644" v="1076" actId="20577"/>
          <ac:spMkLst>
            <pc:docMk/>
            <pc:sldMk cId="1215184206" sldId="285"/>
            <ac:spMk id="3" creationId="{76DCB72C-C09B-4979-A26E-AE681D7F2BC4}"/>
          </ac:spMkLst>
        </pc:spChg>
      </pc:sldChg>
      <pc:sldChg chg="modSp add del mod">
        <pc:chgData name="Jorge Canada Perez-Sala" userId="1aef0c08-1d05-43b5-a68f-ad29c1659723" providerId="ADAL" clId="{9A9BFCBB-AE78-4AB9-8F82-96FC92A21B84}" dt="2022-01-14T21:53:29.495" v="1077" actId="47"/>
        <pc:sldMkLst>
          <pc:docMk/>
          <pc:sldMk cId="3779762262" sldId="286"/>
        </pc:sldMkLst>
        <pc:spChg chg="mod">
          <ac:chgData name="Jorge Canada Perez-Sala" userId="1aef0c08-1d05-43b5-a68f-ad29c1659723" providerId="ADAL" clId="{9A9BFCBB-AE78-4AB9-8F82-96FC92A21B84}" dt="2022-01-14T21:21:08.573" v="275" actId="5793"/>
          <ac:spMkLst>
            <pc:docMk/>
            <pc:sldMk cId="3779762262" sldId="286"/>
            <ac:spMk id="3" creationId="{76DCB72C-C09B-4979-A26E-AE681D7F2BC4}"/>
          </ac:spMkLst>
        </pc:spChg>
      </pc:sldChg>
      <pc:sldChg chg="modSp add mod">
        <pc:chgData name="Jorge Canada Perez-Sala" userId="1aef0c08-1d05-43b5-a68f-ad29c1659723" providerId="ADAL" clId="{9A9BFCBB-AE78-4AB9-8F82-96FC92A21B84}" dt="2022-01-14T21:54:23.970" v="1125" actId="20577"/>
        <pc:sldMkLst>
          <pc:docMk/>
          <pc:sldMk cId="398585307" sldId="287"/>
        </pc:sldMkLst>
        <pc:spChg chg="mod">
          <ac:chgData name="Jorge Canada Perez-Sala" userId="1aef0c08-1d05-43b5-a68f-ad29c1659723" providerId="ADAL" clId="{9A9BFCBB-AE78-4AB9-8F82-96FC92A21B84}" dt="2022-01-14T21:54:23.970" v="1125" actId="20577"/>
          <ac:spMkLst>
            <pc:docMk/>
            <pc:sldMk cId="398585307" sldId="287"/>
            <ac:spMk id="3" creationId="{76DCB72C-C09B-4979-A26E-AE681D7F2BC4}"/>
          </ac:spMkLst>
        </pc:spChg>
      </pc:sldChg>
      <pc:sldChg chg="modSp add mod">
        <pc:chgData name="Jorge Canada Perez-Sala" userId="1aef0c08-1d05-43b5-a68f-ad29c1659723" providerId="ADAL" clId="{9A9BFCBB-AE78-4AB9-8F82-96FC92A21B84}" dt="2022-01-14T23:32:32.208" v="5365" actId="20577"/>
        <pc:sldMkLst>
          <pc:docMk/>
          <pc:sldMk cId="1657393839" sldId="288"/>
        </pc:sldMkLst>
        <pc:spChg chg="mod">
          <ac:chgData name="Jorge Canada Perez-Sala" userId="1aef0c08-1d05-43b5-a68f-ad29c1659723" providerId="ADAL" clId="{9A9BFCBB-AE78-4AB9-8F82-96FC92A21B84}" dt="2022-01-14T23:32:32.208" v="5365" actId="20577"/>
          <ac:spMkLst>
            <pc:docMk/>
            <pc:sldMk cId="1657393839" sldId="288"/>
            <ac:spMk id="3" creationId="{76DCB72C-C09B-4979-A26E-AE681D7F2BC4}"/>
          </ac:spMkLst>
        </pc:spChg>
      </pc:sldChg>
      <pc:sldChg chg="delSp modSp add del mod">
        <pc:chgData name="Jorge Canada Perez-Sala" userId="1aef0c08-1d05-43b5-a68f-ad29c1659723" providerId="ADAL" clId="{9A9BFCBB-AE78-4AB9-8F82-96FC92A21B84}" dt="2022-01-14T21:38:19.904" v="671" actId="47"/>
        <pc:sldMkLst>
          <pc:docMk/>
          <pc:sldMk cId="2683531583" sldId="289"/>
        </pc:sldMkLst>
        <pc:spChg chg="del">
          <ac:chgData name="Jorge Canada Perez-Sala" userId="1aef0c08-1d05-43b5-a68f-ad29c1659723" providerId="ADAL" clId="{9A9BFCBB-AE78-4AB9-8F82-96FC92A21B84}" dt="2022-01-14T21:35:58.832" v="515" actId="478"/>
          <ac:spMkLst>
            <pc:docMk/>
            <pc:sldMk cId="2683531583" sldId="289"/>
            <ac:spMk id="9" creationId="{6262D1B1-A376-467F-9B47-6C1285D8177D}"/>
          </ac:spMkLst>
        </pc:spChg>
        <pc:spChg chg="del">
          <ac:chgData name="Jorge Canada Perez-Sala" userId="1aef0c08-1d05-43b5-a68f-ad29c1659723" providerId="ADAL" clId="{9A9BFCBB-AE78-4AB9-8F82-96FC92A21B84}" dt="2022-01-14T21:35:58.832" v="515" actId="478"/>
          <ac:spMkLst>
            <pc:docMk/>
            <pc:sldMk cId="2683531583" sldId="289"/>
            <ac:spMk id="15" creationId="{10EE52A8-20C1-4D5C-93D5-47B1201BDC6B}"/>
          </ac:spMkLst>
        </pc:spChg>
        <pc:picChg chg="del">
          <ac:chgData name="Jorge Canada Perez-Sala" userId="1aef0c08-1d05-43b5-a68f-ad29c1659723" providerId="ADAL" clId="{9A9BFCBB-AE78-4AB9-8F82-96FC92A21B84}" dt="2022-01-14T21:35:58.832" v="515" actId="478"/>
          <ac:picMkLst>
            <pc:docMk/>
            <pc:sldMk cId="2683531583" sldId="289"/>
            <ac:picMk id="6" creationId="{D8D3CEBA-E9E8-4B67-A1F9-5F6D4A153C36}"/>
          </ac:picMkLst>
        </pc:picChg>
        <pc:picChg chg="del">
          <ac:chgData name="Jorge Canada Perez-Sala" userId="1aef0c08-1d05-43b5-a68f-ad29c1659723" providerId="ADAL" clId="{9A9BFCBB-AE78-4AB9-8F82-96FC92A21B84}" dt="2022-01-14T21:35:58.832" v="515" actId="478"/>
          <ac:picMkLst>
            <pc:docMk/>
            <pc:sldMk cId="2683531583" sldId="289"/>
            <ac:picMk id="8" creationId="{6D2871C9-D04C-448A-936A-C247927EB5DA}"/>
          </ac:picMkLst>
        </pc:picChg>
        <pc:cxnChg chg="del">
          <ac:chgData name="Jorge Canada Perez-Sala" userId="1aef0c08-1d05-43b5-a68f-ad29c1659723" providerId="ADAL" clId="{9A9BFCBB-AE78-4AB9-8F82-96FC92A21B84}" dt="2022-01-14T21:35:58.832" v="515" actId="478"/>
          <ac:cxnSpMkLst>
            <pc:docMk/>
            <pc:sldMk cId="2683531583" sldId="289"/>
            <ac:cxnSpMk id="11" creationId="{8B81F128-7F5D-4B04-B38E-73FA474CCCE2}"/>
          </ac:cxnSpMkLst>
        </pc:cxnChg>
        <pc:cxnChg chg="del">
          <ac:chgData name="Jorge Canada Perez-Sala" userId="1aef0c08-1d05-43b5-a68f-ad29c1659723" providerId="ADAL" clId="{9A9BFCBB-AE78-4AB9-8F82-96FC92A21B84}" dt="2022-01-14T21:35:58.832" v="515" actId="478"/>
          <ac:cxnSpMkLst>
            <pc:docMk/>
            <pc:sldMk cId="2683531583" sldId="289"/>
            <ac:cxnSpMk id="13" creationId="{58972C34-EFAF-4E40-B34E-4B2D52DD1F14}"/>
          </ac:cxnSpMkLst>
        </pc:cxnChg>
        <pc:cxnChg chg="del">
          <ac:chgData name="Jorge Canada Perez-Sala" userId="1aef0c08-1d05-43b5-a68f-ad29c1659723" providerId="ADAL" clId="{9A9BFCBB-AE78-4AB9-8F82-96FC92A21B84}" dt="2022-01-14T21:35:58.832" v="515" actId="478"/>
          <ac:cxnSpMkLst>
            <pc:docMk/>
            <pc:sldMk cId="2683531583" sldId="289"/>
            <ac:cxnSpMk id="17" creationId="{DC8D19D3-50FF-4076-A0D7-91E52F5D7BCC}"/>
          </ac:cxnSpMkLst>
        </pc:cxnChg>
        <pc:cxnChg chg="del mod">
          <ac:chgData name="Jorge Canada Perez-Sala" userId="1aef0c08-1d05-43b5-a68f-ad29c1659723" providerId="ADAL" clId="{9A9BFCBB-AE78-4AB9-8F82-96FC92A21B84}" dt="2022-01-14T21:35:58.832" v="515" actId="478"/>
          <ac:cxnSpMkLst>
            <pc:docMk/>
            <pc:sldMk cId="2683531583" sldId="289"/>
            <ac:cxnSpMk id="19" creationId="{D002AA9B-2103-4D16-BC6D-033DAF584569}"/>
          </ac:cxnSpMkLst>
        </pc:cxnChg>
      </pc:sldChg>
      <pc:sldChg chg="addSp delSp modSp add del mod">
        <pc:chgData name="Jorge Canada Perez-Sala" userId="1aef0c08-1d05-43b5-a68f-ad29c1659723" providerId="ADAL" clId="{9A9BFCBB-AE78-4AB9-8F82-96FC92A21B84}" dt="2022-01-14T22:33:25.545" v="3604" actId="47"/>
        <pc:sldMkLst>
          <pc:docMk/>
          <pc:sldMk cId="2102851100" sldId="290"/>
        </pc:sldMkLst>
        <pc:spChg chg="del mod">
          <ac:chgData name="Jorge Canada Perez-Sala" userId="1aef0c08-1d05-43b5-a68f-ad29c1659723" providerId="ADAL" clId="{9A9BFCBB-AE78-4AB9-8F82-96FC92A21B84}" dt="2022-01-14T21:37:00.834" v="611"/>
          <ac:spMkLst>
            <pc:docMk/>
            <pc:sldMk cId="2102851100" sldId="290"/>
            <ac:spMk id="3" creationId="{76DCB72C-C09B-4979-A26E-AE681D7F2BC4}"/>
          </ac:spMkLst>
        </pc:spChg>
        <pc:spChg chg="add mod">
          <ac:chgData name="Jorge Canada Perez-Sala" userId="1aef0c08-1d05-43b5-a68f-ad29c1659723" providerId="ADAL" clId="{9A9BFCBB-AE78-4AB9-8F82-96FC92A21B84}" dt="2022-01-14T21:48:48.237" v="998" actId="122"/>
          <ac:spMkLst>
            <pc:docMk/>
            <pc:sldMk cId="2102851100" sldId="290"/>
            <ac:spMk id="6" creationId="{B0BC2371-5D0D-4A6E-8A80-FCEF9BFFB5F4}"/>
          </ac:spMkLst>
        </pc:spChg>
        <pc:picChg chg="add mod">
          <ac:chgData name="Jorge Canada Perez-Sala" userId="1aef0c08-1d05-43b5-a68f-ad29c1659723" providerId="ADAL" clId="{9A9BFCBB-AE78-4AB9-8F82-96FC92A21B84}" dt="2022-01-14T21:37:16.417" v="614" actId="1076"/>
          <ac:picMkLst>
            <pc:docMk/>
            <pc:sldMk cId="2102851100" sldId="290"/>
            <ac:picMk id="5" creationId="{282DC479-9C52-4959-9E80-5DA201692B86}"/>
          </ac:picMkLst>
        </pc:picChg>
      </pc:sldChg>
      <pc:sldChg chg="modSp add mod">
        <pc:chgData name="Jorge Canada Perez-Sala" userId="1aef0c08-1d05-43b5-a68f-ad29c1659723" providerId="ADAL" clId="{9A9BFCBB-AE78-4AB9-8F82-96FC92A21B84}" dt="2022-01-14T22:05:26.706" v="1980" actId="1035"/>
        <pc:sldMkLst>
          <pc:docMk/>
          <pc:sldMk cId="40693019" sldId="291"/>
        </pc:sldMkLst>
        <pc:spChg chg="mod">
          <ac:chgData name="Jorge Canada Perez-Sala" userId="1aef0c08-1d05-43b5-a68f-ad29c1659723" providerId="ADAL" clId="{9A9BFCBB-AE78-4AB9-8F82-96FC92A21B84}" dt="2022-01-14T22:05:13.934" v="1965" actId="20577"/>
          <ac:spMkLst>
            <pc:docMk/>
            <pc:sldMk cId="40693019" sldId="291"/>
            <ac:spMk id="3" creationId="{76DCB72C-C09B-4979-A26E-AE681D7F2BC4}"/>
          </ac:spMkLst>
        </pc:spChg>
        <pc:spChg chg="mod">
          <ac:chgData name="Jorge Canada Perez-Sala" userId="1aef0c08-1d05-43b5-a68f-ad29c1659723" providerId="ADAL" clId="{9A9BFCBB-AE78-4AB9-8F82-96FC92A21B84}" dt="2022-01-14T22:05:26.706" v="1980" actId="1035"/>
          <ac:spMkLst>
            <pc:docMk/>
            <pc:sldMk cId="40693019" sldId="291"/>
            <ac:spMk id="9" creationId="{76B808B1-9F45-4753-A6FF-7EBC5E6D1230}"/>
          </ac:spMkLst>
        </pc:spChg>
        <pc:spChg chg="mod">
          <ac:chgData name="Jorge Canada Perez-Sala" userId="1aef0c08-1d05-43b5-a68f-ad29c1659723" providerId="ADAL" clId="{9A9BFCBB-AE78-4AB9-8F82-96FC92A21B84}" dt="2022-01-14T22:05:26.706" v="1980" actId="1035"/>
          <ac:spMkLst>
            <pc:docMk/>
            <pc:sldMk cId="40693019" sldId="291"/>
            <ac:spMk id="10" creationId="{4529522B-01F0-409D-9C24-7E6B7B4FF667}"/>
          </ac:spMkLst>
        </pc:spChg>
        <pc:picChg chg="mod">
          <ac:chgData name="Jorge Canada Perez-Sala" userId="1aef0c08-1d05-43b5-a68f-ad29c1659723" providerId="ADAL" clId="{9A9BFCBB-AE78-4AB9-8F82-96FC92A21B84}" dt="2022-01-14T22:05:26.706" v="1980" actId="1035"/>
          <ac:picMkLst>
            <pc:docMk/>
            <pc:sldMk cId="40693019" sldId="291"/>
            <ac:picMk id="6" creationId="{021D3A42-FFF9-425B-8175-5560AFA79031}"/>
          </ac:picMkLst>
        </pc:picChg>
        <pc:picChg chg="mod">
          <ac:chgData name="Jorge Canada Perez-Sala" userId="1aef0c08-1d05-43b5-a68f-ad29c1659723" providerId="ADAL" clId="{9A9BFCBB-AE78-4AB9-8F82-96FC92A21B84}" dt="2022-01-14T22:05:26.706" v="1980" actId="1035"/>
          <ac:picMkLst>
            <pc:docMk/>
            <pc:sldMk cId="40693019" sldId="291"/>
            <ac:picMk id="8" creationId="{56EF71AB-E05F-43A1-82C5-A8EFF4642FD4}"/>
          </ac:picMkLst>
        </pc:picChg>
        <pc:cxnChg chg="mod">
          <ac:chgData name="Jorge Canada Perez-Sala" userId="1aef0c08-1d05-43b5-a68f-ad29c1659723" providerId="ADAL" clId="{9A9BFCBB-AE78-4AB9-8F82-96FC92A21B84}" dt="2022-01-14T22:05:26.706" v="1980" actId="1035"/>
          <ac:cxnSpMkLst>
            <pc:docMk/>
            <pc:sldMk cId="40693019" sldId="291"/>
            <ac:cxnSpMk id="14" creationId="{93BBA8BC-C796-422C-B235-C953B338E1D2}"/>
          </ac:cxnSpMkLst>
        </pc:cxnChg>
        <pc:cxnChg chg="mod">
          <ac:chgData name="Jorge Canada Perez-Sala" userId="1aef0c08-1d05-43b5-a68f-ad29c1659723" providerId="ADAL" clId="{9A9BFCBB-AE78-4AB9-8F82-96FC92A21B84}" dt="2022-01-14T22:05:26.706" v="1980" actId="1035"/>
          <ac:cxnSpMkLst>
            <pc:docMk/>
            <pc:sldMk cId="40693019" sldId="291"/>
            <ac:cxnSpMk id="16" creationId="{D5B6D6FF-0930-4ECD-AEED-2FD9A2121ACD}"/>
          </ac:cxnSpMkLst>
        </pc:cxnChg>
      </pc:sldChg>
      <pc:sldChg chg="addSp delSp modSp add mod">
        <pc:chgData name="Jorge Canada Perez-Sala" userId="1aef0c08-1d05-43b5-a68f-ad29c1659723" providerId="ADAL" clId="{9A9BFCBB-AE78-4AB9-8F82-96FC92A21B84}" dt="2022-01-14T22:13:34.197" v="2599" actId="1036"/>
        <pc:sldMkLst>
          <pc:docMk/>
          <pc:sldMk cId="61229405" sldId="292"/>
        </pc:sldMkLst>
        <pc:spChg chg="mod">
          <ac:chgData name="Jorge Canada Perez-Sala" userId="1aef0c08-1d05-43b5-a68f-ad29c1659723" providerId="ADAL" clId="{9A9BFCBB-AE78-4AB9-8F82-96FC92A21B84}" dt="2022-01-14T22:12:29.758" v="2567" actId="20577"/>
          <ac:spMkLst>
            <pc:docMk/>
            <pc:sldMk cId="61229405" sldId="292"/>
            <ac:spMk id="3" creationId="{76DCB72C-C09B-4979-A26E-AE681D7F2BC4}"/>
          </ac:spMkLst>
        </pc:spChg>
        <pc:spChg chg="del">
          <ac:chgData name="Jorge Canada Perez-Sala" userId="1aef0c08-1d05-43b5-a68f-ad29c1659723" providerId="ADAL" clId="{9A9BFCBB-AE78-4AB9-8F82-96FC92A21B84}" dt="2022-01-14T22:11:40.250" v="2561" actId="478"/>
          <ac:spMkLst>
            <pc:docMk/>
            <pc:sldMk cId="61229405" sldId="292"/>
            <ac:spMk id="9" creationId="{6262D1B1-A376-467F-9B47-6C1285D8177D}"/>
          </ac:spMkLst>
        </pc:spChg>
        <pc:spChg chg="mod">
          <ac:chgData name="Jorge Canada Perez-Sala" userId="1aef0c08-1d05-43b5-a68f-ad29c1659723" providerId="ADAL" clId="{9A9BFCBB-AE78-4AB9-8F82-96FC92A21B84}" dt="2022-01-14T22:13:34.197" v="2599" actId="1036"/>
          <ac:spMkLst>
            <pc:docMk/>
            <pc:sldMk cId="61229405" sldId="292"/>
            <ac:spMk id="15" creationId="{10EE52A8-20C1-4D5C-93D5-47B1201BDC6B}"/>
          </ac:spMkLst>
        </pc:spChg>
        <pc:picChg chg="del">
          <ac:chgData name="Jorge Canada Perez-Sala" userId="1aef0c08-1d05-43b5-a68f-ad29c1659723" providerId="ADAL" clId="{9A9BFCBB-AE78-4AB9-8F82-96FC92A21B84}" dt="2022-01-14T22:11:40.250" v="2561" actId="478"/>
          <ac:picMkLst>
            <pc:docMk/>
            <pc:sldMk cId="61229405" sldId="292"/>
            <ac:picMk id="6" creationId="{D8D3CEBA-E9E8-4B67-A1F9-5F6D4A153C36}"/>
          </ac:picMkLst>
        </pc:picChg>
        <pc:picChg chg="mod">
          <ac:chgData name="Jorge Canada Perez-Sala" userId="1aef0c08-1d05-43b5-a68f-ad29c1659723" providerId="ADAL" clId="{9A9BFCBB-AE78-4AB9-8F82-96FC92A21B84}" dt="2022-01-14T22:13:34.197" v="2599" actId="1036"/>
          <ac:picMkLst>
            <pc:docMk/>
            <pc:sldMk cId="61229405" sldId="292"/>
            <ac:picMk id="8" creationId="{6D2871C9-D04C-448A-936A-C247927EB5DA}"/>
          </ac:picMkLst>
        </pc:picChg>
        <pc:picChg chg="add del mod">
          <ac:chgData name="Jorge Canada Perez-Sala" userId="1aef0c08-1d05-43b5-a68f-ad29c1659723" providerId="ADAL" clId="{9A9BFCBB-AE78-4AB9-8F82-96FC92A21B84}" dt="2022-01-14T22:13:09.496" v="2595" actId="478"/>
          <ac:picMkLst>
            <pc:docMk/>
            <pc:sldMk cId="61229405" sldId="292"/>
            <ac:picMk id="12" creationId="{15A088C6-4BE8-44B2-8F76-A821E8840AD5}"/>
          </ac:picMkLst>
        </pc:picChg>
        <pc:cxnChg chg="del">
          <ac:chgData name="Jorge Canada Perez-Sala" userId="1aef0c08-1d05-43b5-a68f-ad29c1659723" providerId="ADAL" clId="{9A9BFCBB-AE78-4AB9-8F82-96FC92A21B84}" dt="2022-01-14T22:11:40.250" v="2561" actId="478"/>
          <ac:cxnSpMkLst>
            <pc:docMk/>
            <pc:sldMk cId="61229405" sldId="292"/>
            <ac:cxnSpMk id="11" creationId="{8B81F128-7F5D-4B04-B38E-73FA474CCCE2}"/>
          </ac:cxnSpMkLst>
        </pc:cxnChg>
        <pc:cxnChg chg="del">
          <ac:chgData name="Jorge Canada Perez-Sala" userId="1aef0c08-1d05-43b5-a68f-ad29c1659723" providerId="ADAL" clId="{9A9BFCBB-AE78-4AB9-8F82-96FC92A21B84}" dt="2022-01-14T22:11:40.250" v="2561" actId="478"/>
          <ac:cxnSpMkLst>
            <pc:docMk/>
            <pc:sldMk cId="61229405" sldId="292"/>
            <ac:cxnSpMk id="13" creationId="{58972C34-EFAF-4E40-B34E-4B2D52DD1F14}"/>
          </ac:cxnSpMkLst>
        </pc:cxnChg>
        <pc:cxnChg chg="mod">
          <ac:chgData name="Jorge Canada Perez-Sala" userId="1aef0c08-1d05-43b5-a68f-ad29c1659723" providerId="ADAL" clId="{9A9BFCBB-AE78-4AB9-8F82-96FC92A21B84}" dt="2022-01-14T22:13:34.197" v="2599" actId="1036"/>
          <ac:cxnSpMkLst>
            <pc:docMk/>
            <pc:sldMk cId="61229405" sldId="292"/>
            <ac:cxnSpMk id="17" creationId="{DC8D19D3-50FF-4076-A0D7-91E52F5D7BCC}"/>
          </ac:cxnSpMkLst>
        </pc:cxnChg>
        <pc:cxnChg chg="mod">
          <ac:chgData name="Jorge Canada Perez-Sala" userId="1aef0c08-1d05-43b5-a68f-ad29c1659723" providerId="ADAL" clId="{9A9BFCBB-AE78-4AB9-8F82-96FC92A21B84}" dt="2022-01-14T22:13:34.197" v="2599" actId="1036"/>
          <ac:cxnSpMkLst>
            <pc:docMk/>
            <pc:sldMk cId="61229405" sldId="292"/>
            <ac:cxnSpMk id="19" creationId="{D002AA9B-2103-4D16-BC6D-033DAF584569}"/>
          </ac:cxnSpMkLst>
        </pc:cxnChg>
      </pc:sldChg>
      <pc:sldChg chg="add del">
        <pc:chgData name="Jorge Canada Perez-Sala" userId="1aef0c08-1d05-43b5-a68f-ad29c1659723" providerId="ADAL" clId="{9A9BFCBB-AE78-4AB9-8F82-96FC92A21B84}" dt="2022-01-14T22:19:22.615" v="2878" actId="47"/>
        <pc:sldMkLst>
          <pc:docMk/>
          <pc:sldMk cId="2399552159" sldId="293"/>
        </pc:sldMkLst>
      </pc:sldChg>
      <pc:sldChg chg="addSp delSp modSp add mod">
        <pc:chgData name="Jorge Canada Perez-Sala" userId="1aef0c08-1d05-43b5-a68f-ad29c1659723" providerId="ADAL" clId="{9A9BFCBB-AE78-4AB9-8F82-96FC92A21B84}" dt="2022-01-14T22:19:06.154" v="2877" actId="14100"/>
        <pc:sldMkLst>
          <pc:docMk/>
          <pc:sldMk cId="1923374283" sldId="294"/>
        </pc:sldMkLst>
        <pc:spChg chg="mod">
          <ac:chgData name="Jorge Canada Perez-Sala" userId="1aef0c08-1d05-43b5-a68f-ad29c1659723" providerId="ADAL" clId="{9A9BFCBB-AE78-4AB9-8F82-96FC92A21B84}" dt="2022-01-14T22:14:45.015" v="2785" actId="20577"/>
          <ac:spMkLst>
            <pc:docMk/>
            <pc:sldMk cId="1923374283" sldId="294"/>
            <ac:spMk id="3" creationId="{76DCB72C-C09B-4979-A26E-AE681D7F2BC4}"/>
          </ac:spMkLst>
        </pc:spChg>
        <pc:spChg chg="add mod">
          <ac:chgData name="Jorge Canada Perez-Sala" userId="1aef0c08-1d05-43b5-a68f-ad29c1659723" providerId="ADAL" clId="{9A9BFCBB-AE78-4AB9-8F82-96FC92A21B84}" dt="2022-01-14T22:17:52.373" v="2826" actId="1076"/>
          <ac:spMkLst>
            <pc:docMk/>
            <pc:sldMk cId="1923374283" sldId="294"/>
            <ac:spMk id="13" creationId="{D0D2D81C-E5BF-4F55-9A9B-78E02EC9A7BD}"/>
          </ac:spMkLst>
        </pc:spChg>
        <pc:spChg chg="del">
          <ac:chgData name="Jorge Canada Perez-Sala" userId="1aef0c08-1d05-43b5-a68f-ad29c1659723" providerId="ADAL" clId="{9A9BFCBB-AE78-4AB9-8F82-96FC92A21B84}" dt="2022-01-14T22:14:47.891" v="2786" actId="478"/>
          <ac:spMkLst>
            <pc:docMk/>
            <pc:sldMk cId="1923374283" sldId="294"/>
            <ac:spMk id="15" creationId="{10EE52A8-20C1-4D5C-93D5-47B1201BDC6B}"/>
          </ac:spMkLst>
        </pc:spChg>
        <pc:spChg chg="add mod">
          <ac:chgData name="Jorge Canada Perez-Sala" userId="1aef0c08-1d05-43b5-a68f-ad29c1659723" providerId="ADAL" clId="{9A9BFCBB-AE78-4AB9-8F82-96FC92A21B84}" dt="2022-01-14T22:18:04.170" v="2837" actId="1037"/>
          <ac:spMkLst>
            <pc:docMk/>
            <pc:sldMk cId="1923374283" sldId="294"/>
            <ac:spMk id="16" creationId="{342A8282-B5F7-4E29-86D5-E1FE2B133A98}"/>
          </ac:spMkLst>
        </pc:spChg>
        <pc:spChg chg="add mod">
          <ac:chgData name="Jorge Canada Perez-Sala" userId="1aef0c08-1d05-43b5-a68f-ad29c1659723" providerId="ADAL" clId="{9A9BFCBB-AE78-4AB9-8F82-96FC92A21B84}" dt="2022-01-14T22:18:45.796" v="2872" actId="1076"/>
          <ac:spMkLst>
            <pc:docMk/>
            <pc:sldMk cId="1923374283" sldId="294"/>
            <ac:spMk id="18" creationId="{F588E7B5-83B7-4680-8DCE-45F3E8C16DF5}"/>
          </ac:spMkLst>
        </pc:spChg>
        <pc:picChg chg="del">
          <ac:chgData name="Jorge Canada Perez-Sala" userId="1aef0c08-1d05-43b5-a68f-ad29c1659723" providerId="ADAL" clId="{9A9BFCBB-AE78-4AB9-8F82-96FC92A21B84}" dt="2022-01-14T22:14:47.891" v="2786" actId="478"/>
          <ac:picMkLst>
            <pc:docMk/>
            <pc:sldMk cId="1923374283" sldId="294"/>
            <ac:picMk id="8" creationId="{6D2871C9-D04C-448A-936A-C247927EB5DA}"/>
          </ac:picMkLst>
        </pc:picChg>
        <pc:picChg chg="add mod">
          <ac:chgData name="Jorge Canada Perez-Sala" userId="1aef0c08-1d05-43b5-a68f-ad29c1659723" providerId="ADAL" clId="{9A9BFCBB-AE78-4AB9-8F82-96FC92A21B84}" dt="2022-01-14T22:18:41.210" v="2871" actId="1076"/>
          <ac:picMkLst>
            <pc:docMk/>
            <pc:sldMk cId="1923374283" sldId="294"/>
            <ac:picMk id="9" creationId="{C9BF821E-2AAC-4F7D-9ED9-65D7891513A7}"/>
          </ac:picMkLst>
        </pc:picChg>
        <pc:cxnChg chg="add mod">
          <ac:chgData name="Jorge Canada Perez-Sala" userId="1aef0c08-1d05-43b5-a68f-ad29c1659723" providerId="ADAL" clId="{9A9BFCBB-AE78-4AB9-8F82-96FC92A21B84}" dt="2022-01-14T22:17:04.394" v="2815" actId="14100"/>
          <ac:cxnSpMkLst>
            <pc:docMk/>
            <pc:sldMk cId="1923374283" sldId="294"/>
            <ac:cxnSpMk id="5" creationId="{8C43E249-B3F2-4A46-91E3-FEF6469D7B3F}"/>
          </ac:cxnSpMkLst>
        </pc:cxnChg>
        <pc:cxnChg chg="add mod">
          <ac:chgData name="Jorge Canada Perez-Sala" userId="1aef0c08-1d05-43b5-a68f-ad29c1659723" providerId="ADAL" clId="{9A9BFCBB-AE78-4AB9-8F82-96FC92A21B84}" dt="2022-01-14T22:17:37.470" v="2824" actId="14100"/>
          <ac:cxnSpMkLst>
            <pc:docMk/>
            <pc:sldMk cId="1923374283" sldId="294"/>
            <ac:cxnSpMk id="7" creationId="{D1A2F9DD-2C03-491C-A743-FD9E040EF24D}"/>
          </ac:cxnSpMkLst>
        </pc:cxnChg>
        <pc:cxnChg chg="del">
          <ac:chgData name="Jorge Canada Perez-Sala" userId="1aef0c08-1d05-43b5-a68f-ad29c1659723" providerId="ADAL" clId="{9A9BFCBB-AE78-4AB9-8F82-96FC92A21B84}" dt="2022-01-14T22:14:47.891" v="2786" actId="478"/>
          <ac:cxnSpMkLst>
            <pc:docMk/>
            <pc:sldMk cId="1923374283" sldId="294"/>
            <ac:cxnSpMk id="17" creationId="{DC8D19D3-50FF-4076-A0D7-91E52F5D7BCC}"/>
          </ac:cxnSpMkLst>
        </pc:cxnChg>
        <pc:cxnChg chg="del mod">
          <ac:chgData name="Jorge Canada Perez-Sala" userId="1aef0c08-1d05-43b5-a68f-ad29c1659723" providerId="ADAL" clId="{9A9BFCBB-AE78-4AB9-8F82-96FC92A21B84}" dt="2022-01-14T22:14:47.891" v="2786" actId="478"/>
          <ac:cxnSpMkLst>
            <pc:docMk/>
            <pc:sldMk cId="1923374283" sldId="294"/>
            <ac:cxnSpMk id="19" creationId="{D002AA9B-2103-4D16-BC6D-033DAF584569}"/>
          </ac:cxnSpMkLst>
        </pc:cxnChg>
        <pc:cxnChg chg="add mod">
          <ac:chgData name="Jorge Canada Perez-Sala" userId="1aef0c08-1d05-43b5-a68f-ad29c1659723" providerId="ADAL" clId="{9A9BFCBB-AE78-4AB9-8F82-96FC92A21B84}" dt="2022-01-14T22:19:06.154" v="2877" actId="14100"/>
          <ac:cxnSpMkLst>
            <pc:docMk/>
            <pc:sldMk cId="1923374283" sldId="294"/>
            <ac:cxnSpMk id="20" creationId="{EC6CFB9A-377B-4F1B-B4E6-7130527D69ED}"/>
          </ac:cxnSpMkLst>
        </pc:cxnChg>
      </pc:sldChg>
      <pc:sldChg chg="addSp delSp modSp add mod">
        <pc:chgData name="Jorge Canada Perez-Sala" userId="1aef0c08-1d05-43b5-a68f-ad29c1659723" providerId="ADAL" clId="{9A9BFCBB-AE78-4AB9-8F82-96FC92A21B84}" dt="2022-01-14T22:26:31.392" v="3125" actId="20577"/>
        <pc:sldMkLst>
          <pc:docMk/>
          <pc:sldMk cId="1090374822" sldId="295"/>
        </pc:sldMkLst>
        <pc:spChg chg="mod">
          <ac:chgData name="Jorge Canada Perez-Sala" userId="1aef0c08-1d05-43b5-a68f-ad29c1659723" providerId="ADAL" clId="{9A9BFCBB-AE78-4AB9-8F82-96FC92A21B84}" dt="2022-01-14T22:26:31.392" v="3125" actId="20577"/>
          <ac:spMkLst>
            <pc:docMk/>
            <pc:sldMk cId="1090374822" sldId="295"/>
            <ac:spMk id="3" creationId="{76DCB72C-C09B-4979-A26E-AE681D7F2BC4}"/>
          </ac:spMkLst>
        </pc:spChg>
        <pc:spChg chg="add mod">
          <ac:chgData name="Jorge Canada Perez-Sala" userId="1aef0c08-1d05-43b5-a68f-ad29c1659723" providerId="ADAL" clId="{9A9BFCBB-AE78-4AB9-8F82-96FC92A21B84}" dt="2022-01-14T22:25:40.044" v="3106" actId="207"/>
          <ac:spMkLst>
            <pc:docMk/>
            <pc:sldMk cId="1090374822" sldId="295"/>
            <ac:spMk id="8" creationId="{D5DC1F5B-B8FD-47EA-AE48-4DA8789442E4}"/>
          </ac:spMkLst>
        </pc:spChg>
        <pc:spChg chg="add mod">
          <ac:chgData name="Jorge Canada Perez-Sala" userId="1aef0c08-1d05-43b5-a68f-ad29c1659723" providerId="ADAL" clId="{9A9BFCBB-AE78-4AB9-8F82-96FC92A21B84}" dt="2022-01-14T22:25:49.221" v="3114" actId="20577"/>
          <ac:spMkLst>
            <pc:docMk/>
            <pc:sldMk cId="1090374822" sldId="295"/>
            <ac:spMk id="9" creationId="{17D01C4E-6B75-4179-A0F7-A5DF0BE748FB}"/>
          </ac:spMkLst>
        </pc:spChg>
        <pc:picChg chg="add del mod">
          <ac:chgData name="Jorge Canada Perez-Sala" userId="1aef0c08-1d05-43b5-a68f-ad29c1659723" providerId="ADAL" clId="{9A9BFCBB-AE78-4AB9-8F82-96FC92A21B84}" dt="2022-01-14T22:24:15.538" v="3088"/>
          <ac:picMkLst>
            <pc:docMk/>
            <pc:sldMk cId="1090374822" sldId="295"/>
            <ac:picMk id="5" creationId="{A5157875-31ED-482B-A711-B964030C9C29}"/>
          </ac:picMkLst>
        </pc:picChg>
        <pc:picChg chg="del">
          <ac:chgData name="Jorge Canada Perez-Sala" userId="1aef0c08-1d05-43b5-a68f-ad29c1659723" providerId="ADAL" clId="{9A9BFCBB-AE78-4AB9-8F82-96FC92A21B84}" dt="2022-01-14T22:24:12.294" v="3086" actId="478"/>
          <ac:picMkLst>
            <pc:docMk/>
            <pc:sldMk cId="1090374822" sldId="295"/>
            <ac:picMk id="6" creationId="{5DED7F58-B37D-4E71-B09A-3F388BFFA5A1}"/>
          </ac:picMkLst>
        </pc:picChg>
        <pc:picChg chg="add mod modCrop">
          <ac:chgData name="Jorge Canada Perez-Sala" userId="1aef0c08-1d05-43b5-a68f-ad29c1659723" providerId="ADAL" clId="{9A9BFCBB-AE78-4AB9-8F82-96FC92A21B84}" dt="2022-01-14T22:25:44.037" v="3109" actId="1076"/>
          <ac:picMkLst>
            <pc:docMk/>
            <pc:sldMk cId="1090374822" sldId="295"/>
            <ac:picMk id="7" creationId="{DD58709C-6B59-4451-B811-3AA7FACEA787}"/>
          </ac:picMkLst>
        </pc:picChg>
        <pc:cxnChg chg="add mod">
          <ac:chgData name="Jorge Canada Perez-Sala" userId="1aef0c08-1d05-43b5-a68f-ad29c1659723" providerId="ADAL" clId="{9A9BFCBB-AE78-4AB9-8F82-96FC92A21B84}" dt="2022-01-14T22:26:05.344" v="3117" actId="1582"/>
          <ac:cxnSpMkLst>
            <pc:docMk/>
            <pc:sldMk cId="1090374822" sldId="295"/>
            <ac:cxnSpMk id="11" creationId="{6E51FECA-CCB5-40DA-877C-838893C0EC7D}"/>
          </ac:cxnSpMkLst>
        </pc:cxnChg>
        <pc:cxnChg chg="add mod">
          <ac:chgData name="Jorge Canada Perez-Sala" userId="1aef0c08-1d05-43b5-a68f-ad29c1659723" providerId="ADAL" clId="{9A9BFCBB-AE78-4AB9-8F82-96FC92A21B84}" dt="2022-01-14T22:26:18.814" v="3120" actId="1582"/>
          <ac:cxnSpMkLst>
            <pc:docMk/>
            <pc:sldMk cId="1090374822" sldId="295"/>
            <ac:cxnSpMk id="13" creationId="{0C9C38BA-9C01-4521-AE85-1257F43CB86C}"/>
          </ac:cxnSpMkLst>
        </pc:cxnChg>
      </pc:sldChg>
      <pc:sldChg chg="modSp add del mod">
        <pc:chgData name="Jorge Canada Perez-Sala" userId="1aef0c08-1d05-43b5-a68f-ad29c1659723" providerId="ADAL" clId="{9A9BFCBB-AE78-4AB9-8F82-96FC92A21B84}" dt="2022-01-14T22:23:00.335" v="2884"/>
        <pc:sldMkLst>
          <pc:docMk/>
          <pc:sldMk cId="2810291579" sldId="295"/>
        </pc:sldMkLst>
        <pc:spChg chg="mod">
          <ac:chgData name="Jorge Canada Perez-Sala" userId="1aef0c08-1d05-43b5-a68f-ad29c1659723" providerId="ADAL" clId="{9A9BFCBB-AE78-4AB9-8F82-96FC92A21B84}" dt="2022-01-14T22:22:59.128" v="2883" actId="20577"/>
          <ac:spMkLst>
            <pc:docMk/>
            <pc:sldMk cId="2810291579" sldId="295"/>
            <ac:spMk id="3" creationId="{76DCB72C-C09B-4979-A26E-AE681D7F2BC4}"/>
          </ac:spMkLst>
        </pc:spChg>
      </pc:sldChg>
      <pc:sldChg chg="new del">
        <pc:chgData name="Jorge Canada Perez-Sala" userId="1aef0c08-1d05-43b5-a68f-ad29c1659723" providerId="ADAL" clId="{9A9BFCBB-AE78-4AB9-8F82-96FC92A21B84}" dt="2022-01-14T22:26:49.530" v="3127" actId="680"/>
        <pc:sldMkLst>
          <pc:docMk/>
          <pc:sldMk cId="3419857643" sldId="296"/>
        </pc:sldMkLst>
      </pc:sldChg>
      <pc:sldChg chg="delSp modSp add mod">
        <pc:chgData name="Jorge Canada Perez-Sala" userId="1aef0c08-1d05-43b5-a68f-ad29c1659723" providerId="ADAL" clId="{9A9BFCBB-AE78-4AB9-8F82-96FC92A21B84}" dt="2022-01-14T22:32:18.620" v="3603" actId="20577"/>
        <pc:sldMkLst>
          <pc:docMk/>
          <pc:sldMk cId="4033315116" sldId="296"/>
        </pc:sldMkLst>
        <pc:spChg chg="mod">
          <ac:chgData name="Jorge Canada Perez-Sala" userId="1aef0c08-1d05-43b5-a68f-ad29c1659723" providerId="ADAL" clId="{9A9BFCBB-AE78-4AB9-8F82-96FC92A21B84}" dt="2022-01-14T22:32:18.620" v="3603" actId="20577"/>
          <ac:spMkLst>
            <pc:docMk/>
            <pc:sldMk cId="4033315116" sldId="296"/>
            <ac:spMk id="3" creationId="{76DCB72C-C09B-4979-A26E-AE681D7F2BC4}"/>
          </ac:spMkLst>
        </pc:spChg>
        <pc:spChg chg="del">
          <ac:chgData name="Jorge Canada Perez-Sala" userId="1aef0c08-1d05-43b5-a68f-ad29c1659723" providerId="ADAL" clId="{9A9BFCBB-AE78-4AB9-8F82-96FC92A21B84}" dt="2022-01-14T22:32:13.912" v="3597" actId="478"/>
          <ac:spMkLst>
            <pc:docMk/>
            <pc:sldMk cId="4033315116" sldId="296"/>
            <ac:spMk id="7" creationId="{879AD0FE-2475-47FE-9403-07CAECBEBB86}"/>
          </ac:spMkLst>
        </pc:spChg>
        <pc:picChg chg="del">
          <ac:chgData name="Jorge Canada Perez-Sala" userId="1aef0c08-1d05-43b5-a68f-ad29c1659723" providerId="ADAL" clId="{9A9BFCBB-AE78-4AB9-8F82-96FC92A21B84}" dt="2022-01-14T22:32:13.912" v="3597" actId="478"/>
          <ac:picMkLst>
            <pc:docMk/>
            <pc:sldMk cId="4033315116" sldId="296"/>
            <ac:picMk id="6" creationId="{DC00501A-38F2-4BAA-8E8B-5952283A8B26}"/>
          </ac:picMkLst>
        </pc:picChg>
      </pc:sldChg>
      <pc:sldChg chg="modSp add mod">
        <pc:chgData name="Jorge Canada Perez-Sala" userId="1aef0c08-1d05-43b5-a68f-ad29c1659723" providerId="ADAL" clId="{9A9BFCBB-AE78-4AB9-8F82-96FC92A21B84}" dt="2022-01-24T16:05:27.868" v="5659" actId="207"/>
        <pc:sldMkLst>
          <pc:docMk/>
          <pc:sldMk cId="863120404" sldId="297"/>
        </pc:sldMkLst>
        <pc:spChg chg="mod">
          <ac:chgData name="Jorge Canada Perez-Sala" userId="1aef0c08-1d05-43b5-a68f-ad29c1659723" providerId="ADAL" clId="{9A9BFCBB-AE78-4AB9-8F82-96FC92A21B84}" dt="2022-01-24T16:05:27.868" v="5659" actId="207"/>
          <ac:spMkLst>
            <pc:docMk/>
            <pc:sldMk cId="863120404" sldId="297"/>
            <ac:spMk id="3" creationId="{76DCB72C-C09B-4979-A26E-AE681D7F2BC4}"/>
          </ac:spMkLst>
        </pc:spChg>
      </pc:sldChg>
      <pc:sldChg chg="add del">
        <pc:chgData name="Jorge Canada Perez-Sala" userId="1aef0c08-1d05-43b5-a68f-ad29c1659723" providerId="ADAL" clId="{9A9BFCBB-AE78-4AB9-8F82-96FC92A21B84}" dt="2022-01-14T23:43:11.918" v="5409" actId="47"/>
        <pc:sldMkLst>
          <pc:docMk/>
          <pc:sldMk cId="3304496188" sldId="298"/>
        </pc:sldMkLst>
      </pc:sldChg>
      <pc:sldMasterChg chg="add del addSldLayout delSldLayout">
        <pc:chgData name="Jorge Canada Perez-Sala" userId="1aef0c08-1d05-43b5-a68f-ad29c1659723" providerId="ADAL" clId="{9A9BFCBB-AE78-4AB9-8F82-96FC92A21B84}" dt="2022-01-14T21:12:33.814" v="97" actId="47"/>
        <pc:sldMasterMkLst>
          <pc:docMk/>
          <pc:sldMasterMk cId="440054027" sldId="2147483648"/>
        </pc:sldMasterMkLst>
        <pc:sldLayoutChg chg="add del">
          <pc:chgData name="Jorge Canada Perez-Sala" userId="1aef0c08-1d05-43b5-a68f-ad29c1659723" providerId="ADAL" clId="{9A9BFCBB-AE78-4AB9-8F82-96FC92A21B84}" dt="2022-01-14T21:12:33.814" v="97" actId="47"/>
          <pc:sldLayoutMkLst>
            <pc:docMk/>
            <pc:sldMasterMk cId="440054027" sldId="2147483648"/>
            <pc:sldLayoutMk cId="763120754" sldId="2147483649"/>
          </pc:sldLayoutMkLst>
        </pc:sldLayoutChg>
      </pc:sldMasterChg>
      <pc:sldMasterChg chg="add del addSldLayout delSldLayout">
        <pc:chgData name="Jorge Canada Perez-Sala" userId="1aef0c08-1d05-43b5-a68f-ad29c1659723" providerId="ADAL" clId="{9A9BFCBB-AE78-4AB9-8F82-96FC92A21B84}" dt="2022-01-14T21:12:31.370" v="96" actId="47"/>
        <pc:sldMasterMkLst>
          <pc:docMk/>
          <pc:sldMasterMk cId="1231703300" sldId="2147483650"/>
        </pc:sldMasterMkLst>
        <pc:sldLayoutChg chg="add del">
          <pc:chgData name="Jorge Canada Perez-Sala" userId="1aef0c08-1d05-43b5-a68f-ad29c1659723" providerId="ADAL" clId="{9A9BFCBB-AE78-4AB9-8F82-96FC92A21B84}" dt="2022-01-14T21:12:31.370" v="96" actId="47"/>
          <pc:sldLayoutMkLst>
            <pc:docMk/>
            <pc:sldMasterMk cId="1231703300" sldId="2147483650"/>
            <pc:sldLayoutMk cId="261937662" sldId="2147483651"/>
          </pc:sldLayoutMkLst>
        </pc:sldLayoutChg>
        <pc:sldLayoutChg chg="add del">
          <pc:chgData name="Jorge Canada Perez-Sala" userId="1aef0c08-1d05-43b5-a68f-ad29c1659723" providerId="ADAL" clId="{9A9BFCBB-AE78-4AB9-8F82-96FC92A21B84}" dt="2022-01-14T21:12:31.370" v="96" actId="47"/>
          <pc:sldLayoutMkLst>
            <pc:docMk/>
            <pc:sldMasterMk cId="1231703300" sldId="2147483650"/>
            <pc:sldLayoutMk cId="1217599614" sldId="2147483652"/>
          </pc:sldLayoutMkLst>
        </pc:sldLayoutChg>
        <pc:sldLayoutChg chg="add del">
          <pc:chgData name="Jorge Canada Perez-Sala" userId="1aef0c08-1d05-43b5-a68f-ad29c1659723" providerId="ADAL" clId="{9A9BFCBB-AE78-4AB9-8F82-96FC92A21B84}" dt="2022-01-14T21:12:31.370" v="96" actId="47"/>
          <pc:sldLayoutMkLst>
            <pc:docMk/>
            <pc:sldMasterMk cId="1231703300" sldId="2147483650"/>
            <pc:sldLayoutMk cId="1835540191" sldId="2147483653"/>
          </pc:sldLayoutMkLst>
        </pc:sldLayoutChg>
        <pc:sldLayoutChg chg="add del">
          <pc:chgData name="Jorge Canada Perez-Sala" userId="1aef0c08-1d05-43b5-a68f-ad29c1659723" providerId="ADAL" clId="{9A9BFCBB-AE78-4AB9-8F82-96FC92A21B84}" dt="2022-01-14T21:12:31.370" v="96" actId="47"/>
          <pc:sldLayoutMkLst>
            <pc:docMk/>
            <pc:sldMasterMk cId="1231703300" sldId="2147483650"/>
            <pc:sldLayoutMk cId="1775513377" sldId="2147483654"/>
          </pc:sldLayoutMkLst>
        </pc:sldLayoutChg>
        <pc:sldLayoutChg chg="add del">
          <pc:chgData name="Jorge Canada Perez-Sala" userId="1aef0c08-1d05-43b5-a68f-ad29c1659723" providerId="ADAL" clId="{9A9BFCBB-AE78-4AB9-8F82-96FC92A21B84}" dt="2022-01-14T21:12:31.370" v="96" actId="47"/>
          <pc:sldLayoutMkLst>
            <pc:docMk/>
            <pc:sldMasterMk cId="1231703300" sldId="2147483650"/>
            <pc:sldLayoutMk cId="2776834598" sldId="2147483655"/>
          </pc:sldLayoutMkLst>
        </pc:sldLayoutChg>
        <pc:sldLayoutChg chg="add del">
          <pc:chgData name="Jorge Canada Perez-Sala" userId="1aef0c08-1d05-43b5-a68f-ad29c1659723" providerId="ADAL" clId="{9A9BFCBB-AE78-4AB9-8F82-96FC92A21B84}" dt="2022-01-14T21:12:31.370" v="96" actId="47"/>
          <pc:sldLayoutMkLst>
            <pc:docMk/>
            <pc:sldMasterMk cId="1231703300" sldId="2147483650"/>
            <pc:sldLayoutMk cId="2800690778" sldId="2147483656"/>
          </pc:sldLayoutMkLst>
        </pc:sldLayoutChg>
        <pc:sldLayoutChg chg="add del">
          <pc:chgData name="Jorge Canada Perez-Sala" userId="1aef0c08-1d05-43b5-a68f-ad29c1659723" providerId="ADAL" clId="{9A9BFCBB-AE78-4AB9-8F82-96FC92A21B84}" dt="2022-01-14T21:12:31.370" v="96" actId="47"/>
          <pc:sldLayoutMkLst>
            <pc:docMk/>
            <pc:sldMasterMk cId="1231703300" sldId="2147483650"/>
            <pc:sldLayoutMk cId="129585790" sldId="2147483657"/>
          </pc:sldLayoutMkLst>
        </pc:sldLayoutChg>
        <pc:sldLayoutChg chg="add del">
          <pc:chgData name="Jorge Canada Perez-Sala" userId="1aef0c08-1d05-43b5-a68f-ad29c1659723" providerId="ADAL" clId="{9A9BFCBB-AE78-4AB9-8F82-96FC92A21B84}" dt="2022-01-14T21:12:31.370" v="96" actId="47"/>
          <pc:sldLayoutMkLst>
            <pc:docMk/>
            <pc:sldMasterMk cId="1231703300" sldId="2147483650"/>
            <pc:sldLayoutMk cId="391742713" sldId="2147483658"/>
          </pc:sldLayoutMkLst>
        </pc:sldLayoutChg>
        <pc:sldLayoutChg chg="add del">
          <pc:chgData name="Jorge Canada Perez-Sala" userId="1aef0c08-1d05-43b5-a68f-ad29c1659723" providerId="ADAL" clId="{9A9BFCBB-AE78-4AB9-8F82-96FC92A21B84}" dt="2022-01-14T21:12:31.370" v="96" actId="47"/>
          <pc:sldLayoutMkLst>
            <pc:docMk/>
            <pc:sldMasterMk cId="1231703300" sldId="2147483650"/>
            <pc:sldLayoutMk cId="3777735848" sldId="2147483659"/>
          </pc:sldLayoutMkLst>
        </pc:sldLayoutChg>
        <pc:sldLayoutChg chg="add del">
          <pc:chgData name="Jorge Canada Perez-Sala" userId="1aef0c08-1d05-43b5-a68f-ad29c1659723" providerId="ADAL" clId="{9A9BFCBB-AE78-4AB9-8F82-96FC92A21B84}" dt="2022-01-14T21:12:31.370" v="96" actId="47"/>
          <pc:sldLayoutMkLst>
            <pc:docMk/>
            <pc:sldMasterMk cId="1231703300" sldId="2147483650"/>
            <pc:sldLayoutMk cId="1341486733" sldId="2147483660"/>
          </pc:sldLayoutMkLst>
        </pc:sldLayoutChg>
        <pc:sldLayoutChg chg="add del">
          <pc:chgData name="Jorge Canada Perez-Sala" userId="1aef0c08-1d05-43b5-a68f-ad29c1659723" providerId="ADAL" clId="{9A9BFCBB-AE78-4AB9-8F82-96FC92A21B84}" dt="2022-01-14T21:12:31.370" v="96" actId="47"/>
          <pc:sldLayoutMkLst>
            <pc:docMk/>
            <pc:sldMasterMk cId="1231703300" sldId="2147483650"/>
            <pc:sldLayoutMk cId="807185698" sldId="2147483661"/>
          </pc:sldLayoutMkLst>
        </pc:sldLayoutChg>
      </pc:sldMasterChg>
    </pc:docChg>
  </pc:docChgLst>
  <pc:docChgLst>
    <pc:chgData name="Jorge Canada Perez-Sala" userId="1aef0c08-1d05-43b5-a68f-ad29c1659723" providerId="ADAL" clId="{9FCD3AB8-89BA-42C5-A0D2-66B9F792CF11}"/>
    <pc:docChg chg="undo custSel delSld modSld">
      <pc:chgData name="Jorge Canada Perez-Sala" userId="1aef0c08-1d05-43b5-a68f-ad29c1659723" providerId="ADAL" clId="{9FCD3AB8-89BA-42C5-A0D2-66B9F792CF11}" dt="2022-01-25T21:26:36.871" v="707" actId="21"/>
      <pc:docMkLst>
        <pc:docMk/>
      </pc:docMkLst>
      <pc:sldChg chg="delSp modSp mod">
        <pc:chgData name="Jorge Canada Perez-Sala" userId="1aef0c08-1d05-43b5-a68f-ad29c1659723" providerId="ADAL" clId="{9FCD3AB8-89BA-42C5-A0D2-66B9F792CF11}" dt="2022-01-25T21:09:53.147" v="31" actId="20577"/>
        <pc:sldMkLst>
          <pc:docMk/>
          <pc:sldMk cId="3823643730" sldId="274"/>
        </pc:sldMkLst>
        <pc:spChg chg="mod">
          <ac:chgData name="Jorge Canada Perez-Sala" userId="1aef0c08-1d05-43b5-a68f-ad29c1659723" providerId="ADAL" clId="{9FCD3AB8-89BA-42C5-A0D2-66B9F792CF11}" dt="2022-01-25T21:09:53.147" v="31" actId="20577"/>
          <ac:spMkLst>
            <pc:docMk/>
            <pc:sldMk cId="3823643730" sldId="274"/>
            <ac:spMk id="3" creationId="{76DCB72C-C09B-4979-A26E-AE681D7F2BC4}"/>
          </ac:spMkLst>
        </pc:spChg>
        <pc:spChg chg="del">
          <ac:chgData name="Jorge Canada Perez-Sala" userId="1aef0c08-1d05-43b5-a68f-ad29c1659723" providerId="ADAL" clId="{9FCD3AB8-89BA-42C5-A0D2-66B9F792CF11}" dt="2022-01-25T21:09:21.556" v="0" actId="478"/>
          <ac:spMkLst>
            <pc:docMk/>
            <pc:sldMk cId="3823643730" sldId="274"/>
            <ac:spMk id="9" creationId="{6262D1B1-A376-467F-9B47-6C1285D8177D}"/>
          </ac:spMkLst>
        </pc:spChg>
        <pc:cxnChg chg="del">
          <ac:chgData name="Jorge Canada Perez-Sala" userId="1aef0c08-1d05-43b5-a68f-ad29c1659723" providerId="ADAL" clId="{9FCD3AB8-89BA-42C5-A0D2-66B9F792CF11}" dt="2022-01-25T21:09:21.556" v="0" actId="478"/>
          <ac:cxnSpMkLst>
            <pc:docMk/>
            <pc:sldMk cId="3823643730" sldId="274"/>
            <ac:cxnSpMk id="11" creationId="{8B81F128-7F5D-4B04-B38E-73FA474CCCE2}"/>
          </ac:cxnSpMkLst>
        </pc:cxnChg>
        <pc:cxnChg chg="del">
          <ac:chgData name="Jorge Canada Perez-Sala" userId="1aef0c08-1d05-43b5-a68f-ad29c1659723" providerId="ADAL" clId="{9FCD3AB8-89BA-42C5-A0D2-66B9F792CF11}" dt="2022-01-25T21:09:21.556" v="0" actId="478"/>
          <ac:cxnSpMkLst>
            <pc:docMk/>
            <pc:sldMk cId="3823643730" sldId="274"/>
            <ac:cxnSpMk id="13" creationId="{58972C34-EFAF-4E40-B34E-4B2D52DD1F14}"/>
          </ac:cxnSpMkLst>
        </pc:cxnChg>
      </pc:sldChg>
      <pc:sldChg chg="modSp mod">
        <pc:chgData name="Jorge Canada Perez-Sala" userId="1aef0c08-1d05-43b5-a68f-ad29c1659723" providerId="ADAL" clId="{9FCD3AB8-89BA-42C5-A0D2-66B9F792CF11}" dt="2022-01-25T21:11:06.992" v="166" actId="20577"/>
        <pc:sldMkLst>
          <pc:docMk/>
          <pc:sldMk cId="1920762412" sldId="276"/>
        </pc:sldMkLst>
        <pc:spChg chg="mod">
          <ac:chgData name="Jorge Canada Perez-Sala" userId="1aef0c08-1d05-43b5-a68f-ad29c1659723" providerId="ADAL" clId="{9FCD3AB8-89BA-42C5-A0D2-66B9F792CF11}" dt="2022-01-25T21:11:06.992" v="166" actId="20577"/>
          <ac:spMkLst>
            <pc:docMk/>
            <pc:sldMk cId="1920762412" sldId="276"/>
            <ac:spMk id="3" creationId="{76DCB72C-C09B-4979-A26E-AE681D7F2BC4}"/>
          </ac:spMkLst>
        </pc:spChg>
      </pc:sldChg>
      <pc:sldChg chg="modSp mod">
        <pc:chgData name="Jorge Canada Perez-Sala" userId="1aef0c08-1d05-43b5-a68f-ad29c1659723" providerId="ADAL" clId="{9FCD3AB8-89BA-42C5-A0D2-66B9F792CF11}" dt="2022-01-25T21:26:36.871" v="707" actId="21"/>
        <pc:sldMkLst>
          <pc:docMk/>
          <pc:sldMk cId="800979172" sldId="278"/>
        </pc:sldMkLst>
        <pc:spChg chg="mod">
          <ac:chgData name="Jorge Canada Perez-Sala" userId="1aef0c08-1d05-43b5-a68f-ad29c1659723" providerId="ADAL" clId="{9FCD3AB8-89BA-42C5-A0D2-66B9F792CF11}" dt="2022-01-25T21:26:36.871" v="707" actId="21"/>
          <ac:spMkLst>
            <pc:docMk/>
            <pc:sldMk cId="800979172" sldId="278"/>
            <ac:spMk id="3" creationId="{76DCB72C-C09B-4979-A26E-AE681D7F2BC4}"/>
          </ac:spMkLst>
        </pc:spChg>
      </pc:sldChg>
      <pc:sldChg chg="addSp delSp modSp mod">
        <pc:chgData name="Jorge Canada Perez-Sala" userId="1aef0c08-1d05-43b5-a68f-ad29c1659723" providerId="ADAL" clId="{9FCD3AB8-89BA-42C5-A0D2-66B9F792CF11}" dt="2022-01-25T21:24:38.366" v="705" actId="20577"/>
        <pc:sldMkLst>
          <pc:docMk/>
          <pc:sldMk cId="2714167976" sldId="279"/>
        </pc:sldMkLst>
        <pc:spChg chg="mod">
          <ac:chgData name="Jorge Canada Perez-Sala" userId="1aef0c08-1d05-43b5-a68f-ad29c1659723" providerId="ADAL" clId="{9FCD3AB8-89BA-42C5-A0D2-66B9F792CF11}" dt="2022-01-25T21:22:54.458" v="682" actId="20577"/>
          <ac:spMkLst>
            <pc:docMk/>
            <pc:sldMk cId="2714167976" sldId="279"/>
            <ac:spMk id="3" creationId="{76DCB72C-C09B-4979-A26E-AE681D7F2BC4}"/>
          </ac:spMkLst>
        </pc:spChg>
        <pc:spChg chg="add mod">
          <ac:chgData name="Jorge Canada Perez-Sala" userId="1aef0c08-1d05-43b5-a68f-ad29c1659723" providerId="ADAL" clId="{9FCD3AB8-89BA-42C5-A0D2-66B9F792CF11}" dt="2022-01-25T21:24:32.787" v="701" actId="1076"/>
          <ac:spMkLst>
            <pc:docMk/>
            <pc:sldMk cId="2714167976" sldId="279"/>
            <ac:spMk id="7" creationId="{18C7D57D-6F6A-4EDE-96B2-337425B3ABCB}"/>
          </ac:spMkLst>
        </pc:spChg>
        <pc:spChg chg="del">
          <ac:chgData name="Jorge Canada Perez-Sala" userId="1aef0c08-1d05-43b5-a68f-ad29c1659723" providerId="ADAL" clId="{9FCD3AB8-89BA-42C5-A0D2-66B9F792CF11}" dt="2022-01-25T21:12:58.536" v="277" actId="478"/>
          <ac:spMkLst>
            <pc:docMk/>
            <pc:sldMk cId="2714167976" sldId="279"/>
            <ac:spMk id="9" creationId="{A26FE43E-3A2F-4C46-BCE6-12D913D43C08}"/>
          </ac:spMkLst>
        </pc:spChg>
        <pc:spChg chg="add mod">
          <ac:chgData name="Jorge Canada Perez-Sala" userId="1aef0c08-1d05-43b5-a68f-ad29c1659723" providerId="ADAL" clId="{9FCD3AB8-89BA-42C5-A0D2-66B9F792CF11}" dt="2022-01-25T21:24:30.353" v="700" actId="1582"/>
          <ac:spMkLst>
            <pc:docMk/>
            <pc:sldMk cId="2714167976" sldId="279"/>
            <ac:spMk id="10" creationId="{6B4E3DF4-5628-428F-9A1E-14E928847BC9}"/>
          </ac:spMkLst>
        </pc:spChg>
        <pc:spChg chg="del">
          <ac:chgData name="Jorge Canada Perez-Sala" userId="1aef0c08-1d05-43b5-a68f-ad29c1659723" providerId="ADAL" clId="{9FCD3AB8-89BA-42C5-A0D2-66B9F792CF11}" dt="2022-01-25T21:12:58.536" v="277" actId="478"/>
          <ac:spMkLst>
            <pc:docMk/>
            <pc:sldMk cId="2714167976" sldId="279"/>
            <ac:spMk id="13" creationId="{B0E63DA5-AD86-4CBA-B4F7-BEAAED109D88}"/>
          </ac:spMkLst>
        </pc:spChg>
        <pc:spChg chg="add mod">
          <ac:chgData name="Jorge Canada Perez-Sala" userId="1aef0c08-1d05-43b5-a68f-ad29c1659723" providerId="ADAL" clId="{9FCD3AB8-89BA-42C5-A0D2-66B9F792CF11}" dt="2022-01-25T21:24:38.366" v="705" actId="20577"/>
          <ac:spMkLst>
            <pc:docMk/>
            <pc:sldMk cId="2714167976" sldId="279"/>
            <ac:spMk id="16" creationId="{EF561246-71DA-4764-AF87-59FDC9380F34}"/>
          </ac:spMkLst>
        </pc:spChg>
        <pc:picChg chg="add mod">
          <ac:chgData name="Jorge Canada Perez-Sala" userId="1aef0c08-1d05-43b5-a68f-ad29c1659723" providerId="ADAL" clId="{9FCD3AB8-89BA-42C5-A0D2-66B9F792CF11}" dt="2022-01-25T21:23:34.955" v="692" actId="1076"/>
          <ac:picMkLst>
            <pc:docMk/>
            <pc:sldMk cId="2714167976" sldId="279"/>
            <ac:picMk id="5" creationId="{10E7FE45-47BF-4EC6-BAAD-16EDC5550981}"/>
          </ac:picMkLst>
        </pc:picChg>
        <pc:picChg chg="del">
          <ac:chgData name="Jorge Canada Perez-Sala" userId="1aef0c08-1d05-43b5-a68f-ad29c1659723" providerId="ADAL" clId="{9FCD3AB8-89BA-42C5-A0D2-66B9F792CF11}" dt="2022-01-25T21:12:58.536" v="277" actId="478"/>
          <ac:picMkLst>
            <pc:docMk/>
            <pc:sldMk cId="2714167976" sldId="279"/>
            <ac:picMk id="6" creationId="{E0EB7DA5-841C-42E6-9B95-A51DC96D99F1}"/>
          </ac:picMkLst>
        </pc:picChg>
        <pc:picChg chg="del">
          <ac:chgData name="Jorge Canada Perez-Sala" userId="1aef0c08-1d05-43b5-a68f-ad29c1659723" providerId="ADAL" clId="{9FCD3AB8-89BA-42C5-A0D2-66B9F792CF11}" dt="2022-01-25T21:12:58.536" v="277" actId="478"/>
          <ac:picMkLst>
            <pc:docMk/>
            <pc:sldMk cId="2714167976" sldId="279"/>
            <ac:picMk id="8" creationId="{1A4F757A-327A-4095-8AC6-16EEEC01460D}"/>
          </ac:picMkLst>
        </pc:picChg>
        <pc:picChg chg="add mod">
          <ac:chgData name="Jorge Canada Perez-Sala" userId="1aef0c08-1d05-43b5-a68f-ad29c1659723" providerId="ADAL" clId="{9FCD3AB8-89BA-42C5-A0D2-66B9F792CF11}" dt="2022-01-25T21:23:43.172" v="695" actId="1076"/>
          <ac:picMkLst>
            <pc:docMk/>
            <pc:sldMk cId="2714167976" sldId="279"/>
            <ac:picMk id="14" creationId="{0A3698AD-0D5B-41D1-84AF-5E4C181D33D3}"/>
          </ac:picMkLst>
        </pc:picChg>
        <pc:cxnChg chg="del">
          <ac:chgData name="Jorge Canada Perez-Sala" userId="1aef0c08-1d05-43b5-a68f-ad29c1659723" providerId="ADAL" clId="{9FCD3AB8-89BA-42C5-A0D2-66B9F792CF11}" dt="2022-01-25T21:12:58.536" v="277" actId="478"/>
          <ac:cxnSpMkLst>
            <pc:docMk/>
            <pc:sldMk cId="2714167976" sldId="279"/>
            <ac:cxnSpMk id="11" creationId="{D631143C-FC74-44BB-909C-33B0452EA3B4}"/>
          </ac:cxnSpMkLst>
        </pc:cxnChg>
        <pc:cxnChg chg="del">
          <ac:chgData name="Jorge Canada Perez-Sala" userId="1aef0c08-1d05-43b5-a68f-ad29c1659723" providerId="ADAL" clId="{9FCD3AB8-89BA-42C5-A0D2-66B9F792CF11}" dt="2022-01-25T21:12:58.536" v="277" actId="478"/>
          <ac:cxnSpMkLst>
            <pc:docMk/>
            <pc:sldMk cId="2714167976" sldId="279"/>
            <ac:cxnSpMk id="15" creationId="{69B11825-FCC1-4476-8B96-28D1489C52DA}"/>
          </ac:cxnSpMkLst>
        </pc:cxnChg>
      </pc:sldChg>
      <pc:sldChg chg="del">
        <pc:chgData name="Jorge Canada Perez-Sala" userId="1aef0c08-1d05-43b5-a68f-ad29c1659723" providerId="ADAL" clId="{9FCD3AB8-89BA-42C5-A0D2-66B9F792CF11}" dt="2022-01-25T21:10:00.523" v="32" actId="47"/>
        <pc:sldMkLst>
          <pc:docMk/>
          <pc:sldMk cId="61229405" sldId="292"/>
        </pc:sldMkLst>
      </pc:sldChg>
      <pc:sldChg chg="del">
        <pc:chgData name="Jorge Canada Perez-Sala" userId="1aef0c08-1d05-43b5-a68f-ad29c1659723" providerId="ADAL" clId="{9FCD3AB8-89BA-42C5-A0D2-66B9F792CF11}" dt="2022-01-25T21:10:06.084" v="33" actId="47"/>
        <pc:sldMkLst>
          <pc:docMk/>
          <pc:sldMk cId="1923374283" sldId="294"/>
        </pc:sldMkLst>
      </pc:sldChg>
      <pc:sldChg chg="delSp modSp mod">
        <pc:chgData name="Jorge Canada Perez-Sala" userId="1aef0c08-1d05-43b5-a68f-ad29c1659723" providerId="ADAL" clId="{9FCD3AB8-89BA-42C5-A0D2-66B9F792CF11}" dt="2022-01-25T21:12:44.397" v="276" actId="20577"/>
        <pc:sldMkLst>
          <pc:docMk/>
          <pc:sldMk cId="1090374822" sldId="295"/>
        </pc:sldMkLst>
        <pc:spChg chg="mod">
          <ac:chgData name="Jorge Canada Perez-Sala" userId="1aef0c08-1d05-43b5-a68f-ad29c1659723" providerId="ADAL" clId="{9FCD3AB8-89BA-42C5-A0D2-66B9F792CF11}" dt="2022-01-25T21:12:44.397" v="276" actId="20577"/>
          <ac:spMkLst>
            <pc:docMk/>
            <pc:sldMk cId="1090374822" sldId="295"/>
            <ac:spMk id="3" creationId="{76DCB72C-C09B-4979-A26E-AE681D7F2BC4}"/>
          </ac:spMkLst>
        </pc:spChg>
        <pc:spChg chg="del">
          <ac:chgData name="Jorge Canada Perez-Sala" userId="1aef0c08-1d05-43b5-a68f-ad29c1659723" providerId="ADAL" clId="{9FCD3AB8-89BA-42C5-A0D2-66B9F792CF11}" dt="2022-01-25T21:11:31.865" v="168" actId="478"/>
          <ac:spMkLst>
            <pc:docMk/>
            <pc:sldMk cId="1090374822" sldId="295"/>
            <ac:spMk id="8" creationId="{D5DC1F5B-B8FD-47EA-AE48-4DA8789442E4}"/>
          </ac:spMkLst>
        </pc:spChg>
        <pc:spChg chg="del">
          <ac:chgData name="Jorge Canada Perez-Sala" userId="1aef0c08-1d05-43b5-a68f-ad29c1659723" providerId="ADAL" clId="{9FCD3AB8-89BA-42C5-A0D2-66B9F792CF11}" dt="2022-01-25T21:11:31.865" v="168" actId="478"/>
          <ac:spMkLst>
            <pc:docMk/>
            <pc:sldMk cId="1090374822" sldId="295"/>
            <ac:spMk id="9" creationId="{17D01C4E-6B75-4179-A0F7-A5DF0BE748FB}"/>
          </ac:spMkLst>
        </pc:spChg>
        <pc:picChg chg="del">
          <ac:chgData name="Jorge Canada Perez-Sala" userId="1aef0c08-1d05-43b5-a68f-ad29c1659723" providerId="ADAL" clId="{9FCD3AB8-89BA-42C5-A0D2-66B9F792CF11}" dt="2022-01-25T21:11:28.426" v="167" actId="478"/>
          <ac:picMkLst>
            <pc:docMk/>
            <pc:sldMk cId="1090374822" sldId="295"/>
            <ac:picMk id="7" creationId="{DD58709C-6B59-4451-B811-3AA7FACEA787}"/>
          </ac:picMkLst>
        </pc:picChg>
        <pc:cxnChg chg="del">
          <ac:chgData name="Jorge Canada Perez-Sala" userId="1aef0c08-1d05-43b5-a68f-ad29c1659723" providerId="ADAL" clId="{9FCD3AB8-89BA-42C5-A0D2-66B9F792CF11}" dt="2022-01-25T21:11:31.865" v="168" actId="478"/>
          <ac:cxnSpMkLst>
            <pc:docMk/>
            <pc:sldMk cId="1090374822" sldId="295"/>
            <ac:cxnSpMk id="11" creationId="{6E51FECA-CCB5-40DA-877C-838893C0EC7D}"/>
          </ac:cxnSpMkLst>
        </pc:cxnChg>
        <pc:cxnChg chg="del">
          <ac:chgData name="Jorge Canada Perez-Sala" userId="1aef0c08-1d05-43b5-a68f-ad29c1659723" providerId="ADAL" clId="{9FCD3AB8-89BA-42C5-A0D2-66B9F792CF11}" dt="2022-01-25T21:11:31.865" v="168" actId="478"/>
          <ac:cxnSpMkLst>
            <pc:docMk/>
            <pc:sldMk cId="1090374822" sldId="295"/>
            <ac:cxnSpMk id="13" creationId="{0C9C38BA-9C01-4521-AE85-1257F43CB86C}"/>
          </ac:cxnSpMkLst>
        </pc:cxnChg>
      </pc:sldChg>
    </pc:docChg>
  </pc:docChgLst>
  <pc:docChgLst>
    <pc:chgData name="Jorge Canada Perez-Sala" userId="1aef0c08-1d05-43b5-a68f-ad29c1659723" providerId="ADAL" clId="{53B992C3-3913-423C-ADA9-B99A37C09D58}"/>
    <pc:docChg chg="custSel modSld">
      <pc:chgData name="Jorge Canada Perez-Sala" userId="1aef0c08-1d05-43b5-a68f-ad29c1659723" providerId="ADAL" clId="{53B992C3-3913-423C-ADA9-B99A37C09D58}" dt="2022-01-26T16:50:58.131" v="3" actId="478"/>
      <pc:docMkLst>
        <pc:docMk/>
      </pc:docMkLst>
      <pc:sldChg chg="addSp delSp modSp mod">
        <pc:chgData name="Jorge Canada Perez-Sala" userId="1aef0c08-1d05-43b5-a68f-ad29c1659723" providerId="ADAL" clId="{53B992C3-3913-423C-ADA9-B99A37C09D58}" dt="2022-01-26T16:50:58.131" v="3" actId="478"/>
        <pc:sldMkLst>
          <pc:docMk/>
          <pc:sldMk cId="2714167976" sldId="279"/>
        </pc:sldMkLst>
        <pc:spChg chg="del">
          <ac:chgData name="Jorge Canada Perez-Sala" userId="1aef0c08-1d05-43b5-a68f-ad29c1659723" providerId="ADAL" clId="{53B992C3-3913-423C-ADA9-B99A37C09D58}" dt="2022-01-26T16:50:58.131" v="3" actId="478"/>
          <ac:spMkLst>
            <pc:docMk/>
            <pc:sldMk cId="2714167976" sldId="279"/>
            <ac:spMk id="10" creationId="{6B4E3DF4-5628-428F-9A1E-14E928847BC9}"/>
          </ac:spMkLst>
        </pc:spChg>
        <pc:picChg chg="add del mod">
          <ac:chgData name="Jorge Canada Perez-Sala" userId="1aef0c08-1d05-43b5-a68f-ad29c1659723" providerId="ADAL" clId="{53B992C3-3913-423C-ADA9-B99A37C09D58}" dt="2022-01-26T16:50:54.085" v="2" actId="478"/>
          <ac:picMkLst>
            <pc:docMk/>
            <pc:sldMk cId="2714167976" sldId="279"/>
            <ac:picMk id="6" creationId="{50FAFC24-A6BA-497F-BEA8-6134CB70DD0C}"/>
          </ac:picMkLst>
        </pc:picChg>
        <pc:picChg chg="mod">
          <ac:chgData name="Jorge Canada Perez-Sala" userId="1aef0c08-1d05-43b5-a68f-ad29c1659723" providerId="ADAL" clId="{53B992C3-3913-423C-ADA9-B99A37C09D58}" dt="2022-01-26T16:50:52.629" v="1" actId="14826"/>
          <ac:picMkLst>
            <pc:docMk/>
            <pc:sldMk cId="2714167976" sldId="279"/>
            <ac:picMk id="14" creationId="{0A3698AD-0D5B-41D1-84AF-5E4C181D33D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20D39A-B31A-458F-825B-152EAC7B4D9C}" type="datetimeFigureOut">
              <a:rPr lang="en-US" smtClean="0"/>
              <a:t>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D7832B-AA23-4AE6-9F5B-5296A898BC9C}" type="slidenum">
              <a:rPr lang="en-US" smtClean="0"/>
              <a:t>‹#›</a:t>
            </a:fld>
            <a:endParaRPr lang="en-US"/>
          </a:p>
        </p:txBody>
      </p:sp>
    </p:spTree>
    <p:extLst>
      <p:ext uri="{BB962C8B-B14F-4D97-AF65-F5344CB8AC3E}">
        <p14:creationId xmlns:p14="http://schemas.microsoft.com/office/powerpoint/2010/main" val="3772835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EF8E90-4866-4290-8B72-6D8CA9FB619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DC863A0E-2833-4847-90C9-7ACAC98B1B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97C408D6-528B-4036-8F39-52980CF491D9}"/>
              </a:ext>
            </a:extLst>
          </p:cNvPr>
          <p:cNvSpPr>
            <a:spLocks noGrp="1"/>
          </p:cNvSpPr>
          <p:nvPr>
            <p:ph type="dt" sz="half" idx="10"/>
          </p:nvPr>
        </p:nvSpPr>
        <p:spPr/>
        <p:txBody>
          <a:bodyPr/>
          <a:lstStyle/>
          <a:p>
            <a:fld id="{4D5E1BD7-6417-46BA-8E14-160C5684B972}" type="datetime1">
              <a:rPr lang="en-US" smtClean="0"/>
              <a:t>2/8/2024</a:t>
            </a:fld>
            <a:endParaRPr lang="en-US"/>
          </a:p>
        </p:txBody>
      </p:sp>
      <p:sp>
        <p:nvSpPr>
          <p:cNvPr id="5" name="Marcador de pie de página 4">
            <a:extLst>
              <a:ext uri="{FF2B5EF4-FFF2-40B4-BE49-F238E27FC236}">
                <a16:creationId xmlns:a16="http://schemas.microsoft.com/office/drawing/2014/main" id="{54EE0683-2411-4DD8-8F43-807CC7357114}"/>
              </a:ext>
            </a:extLst>
          </p:cNvPr>
          <p:cNvSpPr>
            <a:spLocks noGrp="1"/>
          </p:cNvSpPr>
          <p:nvPr>
            <p:ph type="ftr" sz="quarter" idx="11"/>
          </p:nvPr>
        </p:nvSpPr>
        <p:spPr/>
        <p:txBody>
          <a:bodyPr/>
          <a:lstStyle/>
          <a:p>
            <a:r>
              <a:rPr lang="en-US"/>
              <a:t>Jorge Cañada - January 2022</a:t>
            </a:r>
          </a:p>
        </p:txBody>
      </p:sp>
      <p:sp>
        <p:nvSpPr>
          <p:cNvPr id="6" name="Marcador de número de diapositiva 5">
            <a:extLst>
              <a:ext uri="{FF2B5EF4-FFF2-40B4-BE49-F238E27FC236}">
                <a16:creationId xmlns:a16="http://schemas.microsoft.com/office/drawing/2014/main" id="{56F708FF-A27A-47CD-8109-C1BA00593F35}"/>
              </a:ext>
            </a:extLst>
          </p:cNvPr>
          <p:cNvSpPr>
            <a:spLocks noGrp="1"/>
          </p:cNvSpPr>
          <p:nvPr>
            <p:ph type="sldNum" sz="quarter" idx="12"/>
          </p:nvPr>
        </p:nvSpPr>
        <p:spPr/>
        <p:txBody>
          <a:bodyPr/>
          <a:lstStyle/>
          <a:p>
            <a:fld id="{261A148C-840D-4C41-8128-80E652CCBF5F}" type="slidenum">
              <a:rPr lang="en-US" smtClean="0"/>
              <a:t>‹#›</a:t>
            </a:fld>
            <a:endParaRPr lang="en-US"/>
          </a:p>
        </p:txBody>
      </p:sp>
    </p:spTree>
    <p:extLst>
      <p:ext uri="{BB962C8B-B14F-4D97-AF65-F5344CB8AC3E}">
        <p14:creationId xmlns:p14="http://schemas.microsoft.com/office/powerpoint/2010/main" val="261937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731292-30CD-4EC9-AC34-012D6F1407FA}"/>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7F08A405-787B-448B-B0B8-41C2DFC00A3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14794B8E-C47C-4ED8-869E-6CF12B17FAA7}"/>
              </a:ext>
            </a:extLst>
          </p:cNvPr>
          <p:cNvSpPr>
            <a:spLocks noGrp="1"/>
          </p:cNvSpPr>
          <p:nvPr>
            <p:ph type="dt" sz="half" idx="10"/>
          </p:nvPr>
        </p:nvSpPr>
        <p:spPr/>
        <p:txBody>
          <a:bodyPr/>
          <a:lstStyle/>
          <a:p>
            <a:fld id="{ED0BE57D-915A-4EF1-87AC-72DC85D91C82}" type="datetime1">
              <a:rPr lang="en-US" smtClean="0"/>
              <a:t>2/8/2024</a:t>
            </a:fld>
            <a:endParaRPr lang="en-US"/>
          </a:p>
        </p:txBody>
      </p:sp>
      <p:sp>
        <p:nvSpPr>
          <p:cNvPr id="5" name="Marcador de pie de página 4">
            <a:extLst>
              <a:ext uri="{FF2B5EF4-FFF2-40B4-BE49-F238E27FC236}">
                <a16:creationId xmlns:a16="http://schemas.microsoft.com/office/drawing/2014/main" id="{57BFAF6A-BCB6-4672-B5CA-EFABD9B6422B}"/>
              </a:ext>
            </a:extLst>
          </p:cNvPr>
          <p:cNvSpPr>
            <a:spLocks noGrp="1"/>
          </p:cNvSpPr>
          <p:nvPr>
            <p:ph type="ftr" sz="quarter" idx="11"/>
          </p:nvPr>
        </p:nvSpPr>
        <p:spPr/>
        <p:txBody>
          <a:bodyPr/>
          <a:lstStyle/>
          <a:p>
            <a:r>
              <a:rPr lang="en-US"/>
              <a:t>Jorge Cañada - January 2022</a:t>
            </a:r>
          </a:p>
        </p:txBody>
      </p:sp>
      <p:sp>
        <p:nvSpPr>
          <p:cNvPr id="6" name="Marcador de número de diapositiva 5">
            <a:extLst>
              <a:ext uri="{FF2B5EF4-FFF2-40B4-BE49-F238E27FC236}">
                <a16:creationId xmlns:a16="http://schemas.microsoft.com/office/drawing/2014/main" id="{13B7E360-D514-467E-BD23-AAEC19CEFB13}"/>
              </a:ext>
            </a:extLst>
          </p:cNvPr>
          <p:cNvSpPr>
            <a:spLocks noGrp="1"/>
          </p:cNvSpPr>
          <p:nvPr>
            <p:ph type="sldNum" sz="quarter" idx="12"/>
          </p:nvPr>
        </p:nvSpPr>
        <p:spPr/>
        <p:txBody>
          <a:bodyPr/>
          <a:lstStyle/>
          <a:p>
            <a:fld id="{261A148C-840D-4C41-8128-80E652CCBF5F}" type="slidenum">
              <a:rPr lang="en-US" smtClean="0"/>
              <a:t>‹#›</a:t>
            </a:fld>
            <a:endParaRPr lang="en-US"/>
          </a:p>
        </p:txBody>
      </p:sp>
    </p:spTree>
    <p:extLst>
      <p:ext uri="{BB962C8B-B14F-4D97-AF65-F5344CB8AC3E}">
        <p14:creationId xmlns:p14="http://schemas.microsoft.com/office/powerpoint/2010/main" val="134148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C89FA49-CBDC-44C5-B675-85CDEB266E2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F9142362-53B8-477D-A9BF-3845A6891E6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EBD94305-B1F2-4989-A1AE-D0AD2A00632D}"/>
              </a:ext>
            </a:extLst>
          </p:cNvPr>
          <p:cNvSpPr>
            <a:spLocks noGrp="1"/>
          </p:cNvSpPr>
          <p:nvPr>
            <p:ph type="dt" sz="half" idx="10"/>
          </p:nvPr>
        </p:nvSpPr>
        <p:spPr/>
        <p:txBody>
          <a:bodyPr/>
          <a:lstStyle/>
          <a:p>
            <a:fld id="{E9E78E92-62B5-4DC6-BEA3-C59C84993CBC}" type="datetime1">
              <a:rPr lang="en-US" smtClean="0"/>
              <a:t>2/8/2024</a:t>
            </a:fld>
            <a:endParaRPr lang="en-US"/>
          </a:p>
        </p:txBody>
      </p:sp>
      <p:sp>
        <p:nvSpPr>
          <p:cNvPr id="5" name="Marcador de pie de página 4">
            <a:extLst>
              <a:ext uri="{FF2B5EF4-FFF2-40B4-BE49-F238E27FC236}">
                <a16:creationId xmlns:a16="http://schemas.microsoft.com/office/drawing/2014/main" id="{4AE1BBDA-A049-4FAC-ADD6-866339755B74}"/>
              </a:ext>
            </a:extLst>
          </p:cNvPr>
          <p:cNvSpPr>
            <a:spLocks noGrp="1"/>
          </p:cNvSpPr>
          <p:nvPr>
            <p:ph type="ftr" sz="quarter" idx="11"/>
          </p:nvPr>
        </p:nvSpPr>
        <p:spPr/>
        <p:txBody>
          <a:bodyPr/>
          <a:lstStyle/>
          <a:p>
            <a:r>
              <a:rPr lang="en-US"/>
              <a:t>Jorge Cañada - January 2022</a:t>
            </a:r>
          </a:p>
        </p:txBody>
      </p:sp>
      <p:sp>
        <p:nvSpPr>
          <p:cNvPr id="6" name="Marcador de número de diapositiva 5">
            <a:extLst>
              <a:ext uri="{FF2B5EF4-FFF2-40B4-BE49-F238E27FC236}">
                <a16:creationId xmlns:a16="http://schemas.microsoft.com/office/drawing/2014/main" id="{DECDAE48-80D9-4579-8C7B-6F7540DD2E4E}"/>
              </a:ext>
            </a:extLst>
          </p:cNvPr>
          <p:cNvSpPr>
            <a:spLocks noGrp="1"/>
          </p:cNvSpPr>
          <p:nvPr>
            <p:ph type="sldNum" sz="quarter" idx="12"/>
          </p:nvPr>
        </p:nvSpPr>
        <p:spPr/>
        <p:txBody>
          <a:bodyPr/>
          <a:lstStyle/>
          <a:p>
            <a:fld id="{261A148C-840D-4C41-8128-80E652CCBF5F}" type="slidenum">
              <a:rPr lang="en-US" smtClean="0"/>
              <a:t>‹#›</a:t>
            </a:fld>
            <a:endParaRPr lang="en-US"/>
          </a:p>
        </p:txBody>
      </p:sp>
    </p:spTree>
    <p:extLst>
      <p:ext uri="{BB962C8B-B14F-4D97-AF65-F5344CB8AC3E}">
        <p14:creationId xmlns:p14="http://schemas.microsoft.com/office/powerpoint/2010/main" val="807185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C3502F-1AFF-4A71-B7A4-9D68415A13AC}"/>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5DE96A06-1DF5-4BE8-B44D-D3B4C968139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99C80699-F4B5-4C50-847D-F6DDD45F2015}"/>
              </a:ext>
            </a:extLst>
          </p:cNvPr>
          <p:cNvSpPr>
            <a:spLocks noGrp="1"/>
          </p:cNvSpPr>
          <p:nvPr>
            <p:ph type="dt" sz="half" idx="10"/>
          </p:nvPr>
        </p:nvSpPr>
        <p:spPr/>
        <p:txBody>
          <a:bodyPr/>
          <a:lstStyle/>
          <a:p>
            <a:fld id="{50E58C95-8D2D-4CF8-B148-2B571737F34F}" type="datetime1">
              <a:rPr lang="en-US" smtClean="0"/>
              <a:t>2/8/2024</a:t>
            </a:fld>
            <a:endParaRPr lang="en-US"/>
          </a:p>
        </p:txBody>
      </p:sp>
      <p:sp>
        <p:nvSpPr>
          <p:cNvPr id="5" name="Marcador de pie de página 4">
            <a:extLst>
              <a:ext uri="{FF2B5EF4-FFF2-40B4-BE49-F238E27FC236}">
                <a16:creationId xmlns:a16="http://schemas.microsoft.com/office/drawing/2014/main" id="{FAC7BEDF-6C86-4F4B-9F36-B6F77E1A3177}"/>
              </a:ext>
            </a:extLst>
          </p:cNvPr>
          <p:cNvSpPr>
            <a:spLocks noGrp="1"/>
          </p:cNvSpPr>
          <p:nvPr>
            <p:ph type="ftr" sz="quarter" idx="11"/>
          </p:nvPr>
        </p:nvSpPr>
        <p:spPr/>
        <p:txBody>
          <a:bodyPr/>
          <a:lstStyle/>
          <a:p>
            <a:r>
              <a:rPr lang="en-US"/>
              <a:t>Jorge Cañada - January 2022</a:t>
            </a:r>
          </a:p>
        </p:txBody>
      </p:sp>
      <p:sp>
        <p:nvSpPr>
          <p:cNvPr id="6" name="Marcador de número de diapositiva 5">
            <a:extLst>
              <a:ext uri="{FF2B5EF4-FFF2-40B4-BE49-F238E27FC236}">
                <a16:creationId xmlns:a16="http://schemas.microsoft.com/office/drawing/2014/main" id="{5C9452CA-F29B-4A86-B257-8CC535CDE981}"/>
              </a:ext>
            </a:extLst>
          </p:cNvPr>
          <p:cNvSpPr>
            <a:spLocks noGrp="1"/>
          </p:cNvSpPr>
          <p:nvPr>
            <p:ph type="sldNum" sz="quarter" idx="12"/>
          </p:nvPr>
        </p:nvSpPr>
        <p:spPr/>
        <p:txBody>
          <a:bodyPr/>
          <a:lstStyle/>
          <a:p>
            <a:fld id="{261A148C-840D-4C41-8128-80E652CCBF5F}" type="slidenum">
              <a:rPr lang="en-US" smtClean="0"/>
              <a:t>‹#›</a:t>
            </a:fld>
            <a:endParaRPr lang="en-US"/>
          </a:p>
        </p:txBody>
      </p:sp>
    </p:spTree>
    <p:extLst>
      <p:ext uri="{BB962C8B-B14F-4D97-AF65-F5344CB8AC3E}">
        <p14:creationId xmlns:p14="http://schemas.microsoft.com/office/powerpoint/2010/main" val="1217599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7BF142-831D-44CE-B07D-988B9D0C095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080771B8-1C0A-4085-9321-60BC7F99D3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1C24C65-E149-4BE5-B85D-A6834FE1C586}"/>
              </a:ext>
            </a:extLst>
          </p:cNvPr>
          <p:cNvSpPr>
            <a:spLocks noGrp="1"/>
          </p:cNvSpPr>
          <p:nvPr>
            <p:ph type="dt" sz="half" idx="10"/>
          </p:nvPr>
        </p:nvSpPr>
        <p:spPr/>
        <p:txBody>
          <a:bodyPr/>
          <a:lstStyle/>
          <a:p>
            <a:fld id="{D6C8AAA5-FA03-4B96-ABA0-202339F2A50C}" type="datetime1">
              <a:rPr lang="en-US" smtClean="0"/>
              <a:t>2/8/2024</a:t>
            </a:fld>
            <a:endParaRPr lang="en-US"/>
          </a:p>
        </p:txBody>
      </p:sp>
      <p:sp>
        <p:nvSpPr>
          <p:cNvPr id="5" name="Marcador de pie de página 4">
            <a:extLst>
              <a:ext uri="{FF2B5EF4-FFF2-40B4-BE49-F238E27FC236}">
                <a16:creationId xmlns:a16="http://schemas.microsoft.com/office/drawing/2014/main" id="{51B88831-CAEB-4AC9-97B7-3133218F80D1}"/>
              </a:ext>
            </a:extLst>
          </p:cNvPr>
          <p:cNvSpPr>
            <a:spLocks noGrp="1"/>
          </p:cNvSpPr>
          <p:nvPr>
            <p:ph type="ftr" sz="quarter" idx="11"/>
          </p:nvPr>
        </p:nvSpPr>
        <p:spPr/>
        <p:txBody>
          <a:bodyPr/>
          <a:lstStyle/>
          <a:p>
            <a:r>
              <a:rPr lang="en-US"/>
              <a:t>Jorge Cañada - January 2022</a:t>
            </a:r>
          </a:p>
        </p:txBody>
      </p:sp>
      <p:sp>
        <p:nvSpPr>
          <p:cNvPr id="6" name="Marcador de número de diapositiva 5">
            <a:extLst>
              <a:ext uri="{FF2B5EF4-FFF2-40B4-BE49-F238E27FC236}">
                <a16:creationId xmlns:a16="http://schemas.microsoft.com/office/drawing/2014/main" id="{AC1DEFDD-ECA2-446A-AF2D-7E0B3DA7F4E0}"/>
              </a:ext>
            </a:extLst>
          </p:cNvPr>
          <p:cNvSpPr>
            <a:spLocks noGrp="1"/>
          </p:cNvSpPr>
          <p:nvPr>
            <p:ph type="sldNum" sz="quarter" idx="12"/>
          </p:nvPr>
        </p:nvSpPr>
        <p:spPr/>
        <p:txBody>
          <a:bodyPr/>
          <a:lstStyle/>
          <a:p>
            <a:fld id="{261A148C-840D-4C41-8128-80E652CCBF5F}" type="slidenum">
              <a:rPr lang="en-US" smtClean="0"/>
              <a:t>‹#›</a:t>
            </a:fld>
            <a:endParaRPr lang="en-US"/>
          </a:p>
        </p:txBody>
      </p:sp>
    </p:spTree>
    <p:extLst>
      <p:ext uri="{BB962C8B-B14F-4D97-AF65-F5344CB8AC3E}">
        <p14:creationId xmlns:p14="http://schemas.microsoft.com/office/powerpoint/2010/main" val="1835540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2EA7E6-E933-4049-B99A-AD7A77AAE255}"/>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CDD418C0-6174-4635-95D3-9EBFDEF0ED0A}"/>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39FCCE67-4C0F-4A41-BEFE-A45E0808F82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8A40C31A-8738-4789-A52C-3253861131B5}"/>
              </a:ext>
            </a:extLst>
          </p:cNvPr>
          <p:cNvSpPr>
            <a:spLocks noGrp="1"/>
          </p:cNvSpPr>
          <p:nvPr>
            <p:ph type="dt" sz="half" idx="10"/>
          </p:nvPr>
        </p:nvSpPr>
        <p:spPr/>
        <p:txBody>
          <a:bodyPr/>
          <a:lstStyle/>
          <a:p>
            <a:fld id="{6D11307F-A831-433C-BA90-810C1C649227}" type="datetime1">
              <a:rPr lang="en-US" smtClean="0"/>
              <a:t>2/8/2024</a:t>
            </a:fld>
            <a:endParaRPr lang="en-US"/>
          </a:p>
        </p:txBody>
      </p:sp>
      <p:sp>
        <p:nvSpPr>
          <p:cNvPr id="6" name="Marcador de pie de página 5">
            <a:extLst>
              <a:ext uri="{FF2B5EF4-FFF2-40B4-BE49-F238E27FC236}">
                <a16:creationId xmlns:a16="http://schemas.microsoft.com/office/drawing/2014/main" id="{B3DF7A5A-E5F2-401E-AB25-FF278A2536E5}"/>
              </a:ext>
            </a:extLst>
          </p:cNvPr>
          <p:cNvSpPr>
            <a:spLocks noGrp="1"/>
          </p:cNvSpPr>
          <p:nvPr>
            <p:ph type="ftr" sz="quarter" idx="11"/>
          </p:nvPr>
        </p:nvSpPr>
        <p:spPr/>
        <p:txBody>
          <a:bodyPr/>
          <a:lstStyle/>
          <a:p>
            <a:r>
              <a:rPr lang="en-US"/>
              <a:t>Jorge Cañada - January 2022</a:t>
            </a:r>
          </a:p>
        </p:txBody>
      </p:sp>
      <p:sp>
        <p:nvSpPr>
          <p:cNvPr id="7" name="Marcador de número de diapositiva 6">
            <a:extLst>
              <a:ext uri="{FF2B5EF4-FFF2-40B4-BE49-F238E27FC236}">
                <a16:creationId xmlns:a16="http://schemas.microsoft.com/office/drawing/2014/main" id="{6CA1B6E5-0B70-4C41-8289-0CDE51DC6A03}"/>
              </a:ext>
            </a:extLst>
          </p:cNvPr>
          <p:cNvSpPr>
            <a:spLocks noGrp="1"/>
          </p:cNvSpPr>
          <p:nvPr>
            <p:ph type="sldNum" sz="quarter" idx="12"/>
          </p:nvPr>
        </p:nvSpPr>
        <p:spPr/>
        <p:txBody>
          <a:bodyPr/>
          <a:lstStyle/>
          <a:p>
            <a:fld id="{261A148C-840D-4C41-8128-80E652CCBF5F}" type="slidenum">
              <a:rPr lang="en-US" smtClean="0"/>
              <a:t>‹#›</a:t>
            </a:fld>
            <a:endParaRPr lang="en-US"/>
          </a:p>
        </p:txBody>
      </p:sp>
    </p:spTree>
    <p:extLst>
      <p:ext uri="{BB962C8B-B14F-4D97-AF65-F5344CB8AC3E}">
        <p14:creationId xmlns:p14="http://schemas.microsoft.com/office/powerpoint/2010/main" val="1775513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6200E9-AE23-4A1E-A93F-A60BE7B5655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D03FBC96-7DAC-4BBD-8922-69FAF9310F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559FDB5-9A5A-4143-B533-85581A1EC17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D27BD3A6-8E31-4903-B88A-51043E8CA9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9EFB99F-63D8-4A5F-A6DC-93EADA1CDE8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5192F313-3637-431B-A3C5-297573E8AB47}"/>
              </a:ext>
            </a:extLst>
          </p:cNvPr>
          <p:cNvSpPr>
            <a:spLocks noGrp="1"/>
          </p:cNvSpPr>
          <p:nvPr>
            <p:ph type="dt" sz="half" idx="10"/>
          </p:nvPr>
        </p:nvSpPr>
        <p:spPr/>
        <p:txBody>
          <a:bodyPr/>
          <a:lstStyle/>
          <a:p>
            <a:fld id="{690DE8B4-E08A-48C6-B695-AC072D4EC03D}" type="datetime1">
              <a:rPr lang="en-US" smtClean="0"/>
              <a:t>2/8/2024</a:t>
            </a:fld>
            <a:endParaRPr lang="en-US"/>
          </a:p>
        </p:txBody>
      </p:sp>
      <p:sp>
        <p:nvSpPr>
          <p:cNvPr id="8" name="Marcador de pie de página 7">
            <a:extLst>
              <a:ext uri="{FF2B5EF4-FFF2-40B4-BE49-F238E27FC236}">
                <a16:creationId xmlns:a16="http://schemas.microsoft.com/office/drawing/2014/main" id="{093B621C-DFA6-4BF9-95AC-650FAEA467CB}"/>
              </a:ext>
            </a:extLst>
          </p:cNvPr>
          <p:cNvSpPr>
            <a:spLocks noGrp="1"/>
          </p:cNvSpPr>
          <p:nvPr>
            <p:ph type="ftr" sz="quarter" idx="11"/>
          </p:nvPr>
        </p:nvSpPr>
        <p:spPr/>
        <p:txBody>
          <a:bodyPr/>
          <a:lstStyle/>
          <a:p>
            <a:r>
              <a:rPr lang="en-US"/>
              <a:t>Jorge Cañada - January 2022</a:t>
            </a:r>
          </a:p>
        </p:txBody>
      </p:sp>
      <p:sp>
        <p:nvSpPr>
          <p:cNvPr id="9" name="Marcador de número de diapositiva 8">
            <a:extLst>
              <a:ext uri="{FF2B5EF4-FFF2-40B4-BE49-F238E27FC236}">
                <a16:creationId xmlns:a16="http://schemas.microsoft.com/office/drawing/2014/main" id="{6A07AA6D-7EAC-4AF6-A624-8695C770EA49}"/>
              </a:ext>
            </a:extLst>
          </p:cNvPr>
          <p:cNvSpPr>
            <a:spLocks noGrp="1"/>
          </p:cNvSpPr>
          <p:nvPr>
            <p:ph type="sldNum" sz="quarter" idx="12"/>
          </p:nvPr>
        </p:nvSpPr>
        <p:spPr/>
        <p:txBody>
          <a:bodyPr/>
          <a:lstStyle/>
          <a:p>
            <a:fld id="{261A148C-840D-4C41-8128-80E652CCBF5F}" type="slidenum">
              <a:rPr lang="en-US" smtClean="0"/>
              <a:t>‹#›</a:t>
            </a:fld>
            <a:endParaRPr lang="en-US"/>
          </a:p>
        </p:txBody>
      </p:sp>
    </p:spTree>
    <p:extLst>
      <p:ext uri="{BB962C8B-B14F-4D97-AF65-F5344CB8AC3E}">
        <p14:creationId xmlns:p14="http://schemas.microsoft.com/office/powerpoint/2010/main" val="2776834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CB5CB5-FE5A-4F0E-BD7C-96228FD7BCAD}"/>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a16="http://schemas.microsoft.com/office/drawing/2014/main" id="{3E0AEA25-6F32-440D-91E0-DF0334CCB24B}"/>
              </a:ext>
            </a:extLst>
          </p:cNvPr>
          <p:cNvSpPr>
            <a:spLocks noGrp="1"/>
          </p:cNvSpPr>
          <p:nvPr>
            <p:ph type="dt" sz="half" idx="10"/>
          </p:nvPr>
        </p:nvSpPr>
        <p:spPr/>
        <p:txBody>
          <a:bodyPr/>
          <a:lstStyle/>
          <a:p>
            <a:fld id="{0C0D2C03-3FF6-42C1-A1FD-91B85EF0D5E7}" type="datetime1">
              <a:rPr lang="en-US" smtClean="0"/>
              <a:t>2/8/2024</a:t>
            </a:fld>
            <a:endParaRPr lang="en-US"/>
          </a:p>
        </p:txBody>
      </p:sp>
      <p:sp>
        <p:nvSpPr>
          <p:cNvPr id="4" name="Marcador de pie de página 3">
            <a:extLst>
              <a:ext uri="{FF2B5EF4-FFF2-40B4-BE49-F238E27FC236}">
                <a16:creationId xmlns:a16="http://schemas.microsoft.com/office/drawing/2014/main" id="{1E03AD97-CCDE-433D-97F0-FD464DEF7BDA}"/>
              </a:ext>
            </a:extLst>
          </p:cNvPr>
          <p:cNvSpPr>
            <a:spLocks noGrp="1"/>
          </p:cNvSpPr>
          <p:nvPr>
            <p:ph type="ftr" sz="quarter" idx="11"/>
          </p:nvPr>
        </p:nvSpPr>
        <p:spPr/>
        <p:txBody>
          <a:bodyPr/>
          <a:lstStyle/>
          <a:p>
            <a:r>
              <a:rPr lang="en-US"/>
              <a:t>Jorge Cañada - January 2022</a:t>
            </a:r>
          </a:p>
        </p:txBody>
      </p:sp>
      <p:sp>
        <p:nvSpPr>
          <p:cNvPr id="5" name="Marcador de número de diapositiva 4">
            <a:extLst>
              <a:ext uri="{FF2B5EF4-FFF2-40B4-BE49-F238E27FC236}">
                <a16:creationId xmlns:a16="http://schemas.microsoft.com/office/drawing/2014/main" id="{C4C9F787-46C8-442C-A362-3B5E3B379D3E}"/>
              </a:ext>
            </a:extLst>
          </p:cNvPr>
          <p:cNvSpPr>
            <a:spLocks noGrp="1"/>
          </p:cNvSpPr>
          <p:nvPr>
            <p:ph type="sldNum" sz="quarter" idx="12"/>
          </p:nvPr>
        </p:nvSpPr>
        <p:spPr/>
        <p:txBody>
          <a:bodyPr/>
          <a:lstStyle/>
          <a:p>
            <a:fld id="{261A148C-840D-4C41-8128-80E652CCBF5F}" type="slidenum">
              <a:rPr lang="en-US" smtClean="0"/>
              <a:t>‹#›</a:t>
            </a:fld>
            <a:endParaRPr lang="en-US"/>
          </a:p>
        </p:txBody>
      </p:sp>
    </p:spTree>
    <p:extLst>
      <p:ext uri="{BB962C8B-B14F-4D97-AF65-F5344CB8AC3E}">
        <p14:creationId xmlns:p14="http://schemas.microsoft.com/office/powerpoint/2010/main" val="2800690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774976A-6ABA-4377-B113-5B70F8621AC8}"/>
              </a:ext>
            </a:extLst>
          </p:cNvPr>
          <p:cNvSpPr>
            <a:spLocks noGrp="1"/>
          </p:cNvSpPr>
          <p:nvPr>
            <p:ph type="dt" sz="half" idx="10"/>
          </p:nvPr>
        </p:nvSpPr>
        <p:spPr/>
        <p:txBody>
          <a:bodyPr/>
          <a:lstStyle/>
          <a:p>
            <a:fld id="{AE941CA2-CED8-40ED-A353-5B91B8046B7B}" type="datetime1">
              <a:rPr lang="en-US" smtClean="0"/>
              <a:t>2/8/2024</a:t>
            </a:fld>
            <a:endParaRPr lang="en-US"/>
          </a:p>
        </p:txBody>
      </p:sp>
      <p:sp>
        <p:nvSpPr>
          <p:cNvPr id="3" name="Marcador de pie de página 2">
            <a:extLst>
              <a:ext uri="{FF2B5EF4-FFF2-40B4-BE49-F238E27FC236}">
                <a16:creationId xmlns:a16="http://schemas.microsoft.com/office/drawing/2014/main" id="{8743E364-E90C-4F6A-9865-E843C692762E}"/>
              </a:ext>
            </a:extLst>
          </p:cNvPr>
          <p:cNvSpPr>
            <a:spLocks noGrp="1"/>
          </p:cNvSpPr>
          <p:nvPr>
            <p:ph type="ftr" sz="quarter" idx="11"/>
          </p:nvPr>
        </p:nvSpPr>
        <p:spPr/>
        <p:txBody>
          <a:bodyPr/>
          <a:lstStyle/>
          <a:p>
            <a:r>
              <a:rPr lang="en-US"/>
              <a:t>Jorge Cañada - January 2022</a:t>
            </a:r>
          </a:p>
        </p:txBody>
      </p:sp>
      <p:sp>
        <p:nvSpPr>
          <p:cNvPr id="4" name="Marcador de número de diapositiva 3">
            <a:extLst>
              <a:ext uri="{FF2B5EF4-FFF2-40B4-BE49-F238E27FC236}">
                <a16:creationId xmlns:a16="http://schemas.microsoft.com/office/drawing/2014/main" id="{0E114256-38B1-45E3-A7BB-64D633A1271C}"/>
              </a:ext>
            </a:extLst>
          </p:cNvPr>
          <p:cNvSpPr>
            <a:spLocks noGrp="1"/>
          </p:cNvSpPr>
          <p:nvPr>
            <p:ph type="sldNum" sz="quarter" idx="12"/>
          </p:nvPr>
        </p:nvSpPr>
        <p:spPr/>
        <p:txBody>
          <a:bodyPr/>
          <a:lstStyle/>
          <a:p>
            <a:fld id="{261A148C-840D-4C41-8128-80E652CCBF5F}" type="slidenum">
              <a:rPr lang="en-US" smtClean="0"/>
              <a:t>‹#›</a:t>
            </a:fld>
            <a:endParaRPr lang="en-US"/>
          </a:p>
        </p:txBody>
      </p:sp>
    </p:spTree>
    <p:extLst>
      <p:ext uri="{BB962C8B-B14F-4D97-AF65-F5344CB8AC3E}">
        <p14:creationId xmlns:p14="http://schemas.microsoft.com/office/powerpoint/2010/main" val="129585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16950C-0CB1-47F6-AE1E-4DA4B5D8331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9BD595D7-1A76-4956-803E-219621459D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873F9C80-B76A-4E92-9C0C-0A9058F349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0C4A9F6-783A-4127-8F5B-15E3B726230B}"/>
              </a:ext>
            </a:extLst>
          </p:cNvPr>
          <p:cNvSpPr>
            <a:spLocks noGrp="1"/>
          </p:cNvSpPr>
          <p:nvPr>
            <p:ph type="dt" sz="half" idx="10"/>
          </p:nvPr>
        </p:nvSpPr>
        <p:spPr/>
        <p:txBody>
          <a:bodyPr/>
          <a:lstStyle/>
          <a:p>
            <a:fld id="{D5E6915E-6232-4164-9BF4-C666288DE929}" type="datetime1">
              <a:rPr lang="en-US" smtClean="0"/>
              <a:t>2/8/2024</a:t>
            </a:fld>
            <a:endParaRPr lang="en-US"/>
          </a:p>
        </p:txBody>
      </p:sp>
      <p:sp>
        <p:nvSpPr>
          <p:cNvPr id="6" name="Marcador de pie de página 5">
            <a:extLst>
              <a:ext uri="{FF2B5EF4-FFF2-40B4-BE49-F238E27FC236}">
                <a16:creationId xmlns:a16="http://schemas.microsoft.com/office/drawing/2014/main" id="{9063106E-8874-42CC-A089-C431F8E68829}"/>
              </a:ext>
            </a:extLst>
          </p:cNvPr>
          <p:cNvSpPr>
            <a:spLocks noGrp="1"/>
          </p:cNvSpPr>
          <p:nvPr>
            <p:ph type="ftr" sz="quarter" idx="11"/>
          </p:nvPr>
        </p:nvSpPr>
        <p:spPr/>
        <p:txBody>
          <a:bodyPr/>
          <a:lstStyle/>
          <a:p>
            <a:r>
              <a:rPr lang="en-US"/>
              <a:t>Jorge Cañada - January 2022</a:t>
            </a:r>
          </a:p>
        </p:txBody>
      </p:sp>
      <p:sp>
        <p:nvSpPr>
          <p:cNvPr id="7" name="Marcador de número de diapositiva 6">
            <a:extLst>
              <a:ext uri="{FF2B5EF4-FFF2-40B4-BE49-F238E27FC236}">
                <a16:creationId xmlns:a16="http://schemas.microsoft.com/office/drawing/2014/main" id="{AF1D233C-C2EC-4E74-8AAA-8A43D80290DB}"/>
              </a:ext>
            </a:extLst>
          </p:cNvPr>
          <p:cNvSpPr>
            <a:spLocks noGrp="1"/>
          </p:cNvSpPr>
          <p:nvPr>
            <p:ph type="sldNum" sz="quarter" idx="12"/>
          </p:nvPr>
        </p:nvSpPr>
        <p:spPr/>
        <p:txBody>
          <a:bodyPr/>
          <a:lstStyle/>
          <a:p>
            <a:fld id="{261A148C-840D-4C41-8128-80E652CCBF5F}" type="slidenum">
              <a:rPr lang="en-US" smtClean="0"/>
              <a:t>‹#›</a:t>
            </a:fld>
            <a:endParaRPr lang="en-US"/>
          </a:p>
        </p:txBody>
      </p:sp>
    </p:spTree>
    <p:extLst>
      <p:ext uri="{BB962C8B-B14F-4D97-AF65-F5344CB8AC3E}">
        <p14:creationId xmlns:p14="http://schemas.microsoft.com/office/powerpoint/2010/main" val="391742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D82888-E83A-4F9B-8759-80C2B7F3FE3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68A17A94-0150-4589-B569-3A77F997E9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2ADA797D-CAF3-43E2-A9E4-927A08A899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3CA43E6-1F79-4A00-9A23-A9AC28818011}"/>
              </a:ext>
            </a:extLst>
          </p:cNvPr>
          <p:cNvSpPr>
            <a:spLocks noGrp="1"/>
          </p:cNvSpPr>
          <p:nvPr>
            <p:ph type="dt" sz="half" idx="10"/>
          </p:nvPr>
        </p:nvSpPr>
        <p:spPr/>
        <p:txBody>
          <a:bodyPr/>
          <a:lstStyle/>
          <a:p>
            <a:fld id="{F63D7A48-E847-428E-873C-0F98776F610B}" type="datetime1">
              <a:rPr lang="en-US" smtClean="0"/>
              <a:t>2/8/2024</a:t>
            </a:fld>
            <a:endParaRPr lang="en-US"/>
          </a:p>
        </p:txBody>
      </p:sp>
      <p:sp>
        <p:nvSpPr>
          <p:cNvPr id="6" name="Marcador de pie de página 5">
            <a:extLst>
              <a:ext uri="{FF2B5EF4-FFF2-40B4-BE49-F238E27FC236}">
                <a16:creationId xmlns:a16="http://schemas.microsoft.com/office/drawing/2014/main" id="{B9E52782-CB38-4B63-8032-759F07C18CC7}"/>
              </a:ext>
            </a:extLst>
          </p:cNvPr>
          <p:cNvSpPr>
            <a:spLocks noGrp="1"/>
          </p:cNvSpPr>
          <p:nvPr>
            <p:ph type="ftr" sz="quarter" idx="11"/>
          </p:nvPr>
        </p:nvSpPr>
        <p:spPr/>
        <p:txBody>
          <a:bodyPr/>
          <a:lstStyle/>
          <a:p>
            <a:r>
              <a:rPr lang="en-US"/>
              <a:t>Jorge Cañada - January 2022</a:t>
            </a:r>
          </a:p>
        </p:txBody>
      </p:sp>
      <p:sp>
        <p:nvSpPr>
          <p:cNvPr id="7" name="Marcador de número de diapositiva 6">
            <a:extLst>
              <a:ext uri="{FF2B5EF4-FFF2-40B4-BE49-F238E27FC236}">
                <a16:creationId xmlns:a16="http://schemas.microsoft.com/office/drawing/2014/main" id="{82802580-D9D0-4F35-BF8D-C5EBBE19DD2F}"/>
              </a:ext>
            </a:extLst>
          </p:cNvPr>
          <p:cNvSpPr>
            <a:spLocks noGrp="1"/>
          </p:cNvSpPr>
          <p:nvPr>
            <p:ph type="sldNum" sz="quarter" idx="12"/>
          </p:nvPr>
        </p:nvSpPr>
        <p:spPr/>
        <p:txBody>
          <a:bodyPr/>
          <a:lstStyle/>
          <a:p>
            <a:fld id="{261A148C-840D-4C41-8128-80E652CCBF5F}" type="slidenum">
              <a:rPr lang="en-US" smtClean="0"/>
              <a:t>‹#›</a:t>
            </a:fld>
            <a:endParaRPr lang="en-US"/>
          </a:p>
        </p:txBody>
      </p:sp>
    </p:spTree>
    <p:extLst>
      <p:ext uri="{BB962C8B-B14F-4D97-AF65-F5344CB8AC3E}">
        <p14:creationId xmlns:p14="http://schemas.microsoft.com/office/powerpoint/2010/main" val="3777735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0DD45B2-596F-4AB7-804B-82C7857966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9BDDBBD9-72A6-43DA-B9C2-EB7A22E84F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2806A063-3C1B-4A9E-8BC7-1BD224D320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E8133F-86C8-42B5-BE7E-B597E48ED633}" type="datetime1">
              <a:rPr lang="en-US" smtClean="0"/>
              <a:t>2/8/2024</a:t>
            </a:fld>
            <a:endParaRPr lang="en-US"/>
          </a:p>
        </p:txBody>
      </p:sp>
      <p:sp>
        <p:nvSpPr>
          <p:cNvPr id="5" name="Marcador de pie de página 4">
            <a:extLst>
              <a:ext uri="{FF2B5EF4-FFF2-40B4-BE49-F238E27FC236}">
                <a16:creationId xmlns:a16="http://schemas.microsoft.com/office/drawing/2014/main" id="{3D0EAC5E-A217-42CA-ACD5-0D518C0674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Jorge Cañada - January 2022</a:t>
            </a:r>
          </a:p>
        </p:txBody>
      </p:sp>
      <p:sp>
        <p:nvSpPr>
          <p:cNvPr id="6" name="Marcador de número de diapositiva 5">
            <a:extLst>
              <a:ext uri="{FF2B5EF4-FFF2-40B4-BE49-F238E27FC236}">
                <a16:creationId xmlns:a16="http://schemas.microsoft.com/office/drawing/2014/main" id="{6890175B-22D3-4CCA-B413-4F15815782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1A148C-840D-4C41-8128-80E652CCBF5F}" type="slidenum">
              <a:rPr lang="en-US" smtClean="0"/>
              <a:t>‹#›</a:t>
            </a:fld>
            <a:endParaRPr lang="en-US"/>
          </a:p>
        </p:txBody>
      </p:sp>
    </p:spTree>
    <p:extLst>
      <p:ext uri="{BB962C8B-B14F-4D97-AF65-F5344CB8AC3E}">
        <p14:creationId xmlns:p14="http://schemas.microsoft.com/office/powerpoint/2010/main" val="1231703300"/>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6D99A-0609-41D8-A6AB-E06D5DEA1A77}"/>
              </a:ext>
            </a:extLst>
          </p:cNvPr>
          <p:cNvSpPr>
            <a:spLocks noGrp="1"/>
          </p:cNvSpPr>
          <p:nvPr>
            <p:ph type="title"/>
          </p:nvPr>
        </p:nvSpPr>
        <p:spPr/>
        <p:txBody>
          <a:bodyPr/>
          <a:lstStyle/>
          <a:p>
            <a:r>
              <a:rPr lang="en-US" dirty="0"/>
              <a:t>Metrology with ISN confocal microscope</a:t>
            </a:r>
          </a:p>
        </p:txBody>
      </p:sp>
      <p:sp>
        <p:nvSpPr>
          <p:cNvPr id="3" name="Content Placeholder 2">
            <a:extLst>
              <a:ext uri="{FF2B5EF4-FFF2-40B4-BE49-F238E27FC236}">
                <a16:creationId xmlns:a16="http://schemas.microsoft.com/office/drawing/2014/main" id="{76DCB72C-C09B-4979-A26E-AE681D7F2BC4}"/>
              </a:ext>
            </a:extLst>
          </p:cNvPr>
          <p:cNvSpPr>
            <a:spLocks noGrp="1"/>
          </p:cNvSpPr>
          <p:nvPr>
            <p:ph idx="1"/>
          </p:nvPr>
        </p:nvSpPr>
        <p:spPr/>
        <p:txBody>
          <a:bodyPr/>
          <a:lstStyle/>
          <a:p>
            <a:pPr marL="0" lvl="0" indent="0">
              <a:lnSpc>
                <a:spcPct val="107000"/>
              </a:lnSpc>
              <a:spcAft>
                <a:spcPts val="800"/>
              </a:spcAft>
              <a:buNone/>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Make sure the stage controller is turned on</a:t>
            </a:r>
          </a:p>
          <a:p>
            <a:pPr marL="0" lvl="0" indent="0">
              <a:lnSpc>
                <a:spcPct val="107000"/>
              </a:lnSpc>
              <a:spcAft>
                <a:spcPts val="800"/>
              </a:spcAft>
              <a:buNone/>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Place sample under lens, somewhat centered.</a:t>
            </a:r>
            <a:endParaRPr lang="es-ES" sz="1800" dirty="0">
              <a:effectLst/>
              <a:latin typeface="Calibri" panose="020F0502020204030204" pitchFamily="34" charset="0"/>
              <a:ea typeface="Yu Mincho" panose="02020400000000000000" pitchFamily="18" charset="-128"/>
              <a:cs typeface="Times New Roman" panose="02020603050405020304" pitchFamily="18" charset="0"/>
            </a:endParaRPr>
          </a:p>
        </p:txBody>
      </p:sp>
      <p:sp>
        <p:nvSpPr>
          <p:cNvPr id="4" name="Footer Placeholder 3">
            <a:extLst>
              <a:ext uri="{FF2B5EF4-FFF2-40B4-BE49-F238E27FC236}">
                <a16:creationId xmlns:a16="http://schemas.microsoft.com/office/drawing/2014/main" id="{3C14FEAB-1A6E-1BC7-FE74-0DE19CF68B58}"/>
              </a:ext>
            </a:extLst>
          </p:cNvPr>
          <p:cNvSpPr>
            <a:spLocks noGrp="1"/>
          </p:cNvSpPr>
          <p:nvPr>
            <p:ph type="ftr" sz="quarter" idx="11"/>
          </p:nvPr>
        </p:nvSpPr>
        <p:spPr/>
        <p:txBody>
          <a:bodyPr/>
          <a:lstStyle/>
          <a:p>
            <a:r>
              <a:rPr lang="en-US"/>
              <a:t>Jorge Cañada - January 2022</a:t>
            </a:r>
          </a:p>
        </p:txBody>
      </p:sp>
    </p:spTree>
    <p:extLst>
      <p:ext uri="{BB962C8B-B14F-4D97-AF65-F5344CB8AC3E}">
        <p14:creationId xmlns:p14="http://schemas.microsoft.com/office/powerpoint/2010/main" val="2134459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6D99A-0609-41D8-A6AB-E06D5DEA1A77}"/>
              </a:ext>
            </a:extLst>
          </p:cNvPr>
          <p:cNvSpPr>
            <a:spLocks noGrp="1"/>
          </p:cNvSpPr>
          <p:nvPr>
            <p:ph type="title"/>
          </p:nvPr>
        </p:nvSpPr>
        <p:spPr/>
        <p:txBody>
          <a:bodyPr/>
          <a:lstStyle/>
          <a:p>
            <a:r>
              <a:rPr lang="en-US" dirty="0"/>
              <a:t>Metrology with ISN confocal microscope</a:t>
            </a:r>
          </a:p>
        </p:txBody>
      </p:sp>
      <p:sp>
        <p:nvSpPr>
          <p:cNvPr id="3" name="Content Placeholder 2">
            <a:extLst>
              <a:ext uri="{FF2B5EF4-FFF2-40B4-BE49-F238E27FC236}">
                <a16:creationId xmlns:a16="http://schemas.microsoft.com/office/drawing/2014/main" id="{76DCB72C-C09B-4979-A26E-AE681D7F2BC4}"/>
              </a:ext>
            </a:extLst>
          </p:cNvPr>
          <p:cNvSpPr>
            <a:spLocks noGrp="1"/>
          </p:cNvSpPr>
          <p:nvPr>
            <p:ph idx="1"/>
          </p:nvPr>
        </p:nvSpPr>
        <p:spPr/>
        <p:txBody>
          <a:bodyPr/>
          <a:lstStyle/>
          <a:p>
            <a:pPr marL="0" lvl="0" indent="0">
              <a:lnSpc>
                <a:spcPct val="107000"/>
              </a:lnSpc>
              <a:spcAft>
                <a:spcPts val="800"/>
              </a:spcAft>
              <a:buNone/>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If “Auto setting” is good enough, continue to the next step. If not (or if not sure), see section on </a:t>
            </a:r>
            <a:r>
              <a:rPr lang="en-US" sz="1800" dirty="0">
                <a:effectLst/>
                <a:latin typeface="Calibri" panose="020F0502020204030204" pitchFamily="34" charset="0"/>
                <a:ea typeface="Yu Mincho" panose="02020400000000000000" pitchFamily="18" charset="-128"/>
                <a:cs typeface="Times New Roman" panose="02020603050405020304" pitchFamily="18" charset="0"/>
                <a:hlinkClick r:id="rId2" action="ppaction://hlinksldjump"/>
              </a:rPr>
              <a:t>Manual height range setting</a:t>
            </a:r>
            <a:r>
              <a:rPr lang="en-US" sz="1800" dirty="0">
                <a:effectLst/>
                <a:latin typeface="Calibri" panose="020F0502020204030204" pitchFamily="34" charset="0"/>
                <a:ea typeface="Yu Mincho" panose="02020400000000000000" pitchFamily="18" charset="-128"/>
                <a:cs typeface="Times New Roman" panose="02020603050405020304" pitchFamily="18" charset="0"/>
              </a:rPr>
              <a:t>.</a:t>
            </a:r>
          </a:p>
          <a:p>
            <a:pPr marL="0" lvl="0" indent="0">
              <a:lnSpc>
                <a:spcPct val="107000"/>
              </a:lnSpc>
              <a:spcAft>
                <a:spcPts val="800"/>
              </a:spcAft>
              <a:buNone/>
            </a:pPr>
            <a:r>
              <a:rPr lang="en-US" sz="1800" dirty="0">
                <a:latin typeface="Calibri" panose="020F0502020204030204" pitchFamily="34" charset="0"/>
                <a:ea typeface="Yu Mincho" panose="02020400000000000000" pitchFamily="18" charset="-128"/>
                <a:cs typeface="Times New Roman" panose="02020603050405020304" pitchFamily="18" charset="0"/>
              </a:rPr>
              <a:t>“Auto setting” usually works for samples in which the height difference between the highest and the lowest features to be measured is around 1 mm or less.</a:t>
            </a:r>
            <a:endParaRPr lang="es-ES" sz="1800" dirty="0">
              <a:effectLst/>
              <a:latin typeface="Calibri" panose="020F0502020204030204" pitchFamily="34" charset="0"/>
              <a:ea typeface="Yu Mincho" panose="02020400000000000000" pitchFamily="18" charset="-128"/>
              <a:cs typeface="Times New Roman" panose="02020603050405020304" pitchFamily="18" charset="0"/>
            </a:endParaRPr>
          </a:p>
        </p:txBody>
      </p:sp>
      <p:sp>
        <p:nvSpPr>
          <p:cNvPr id="4" name="Footer Placeholder 3">
            <a:extLst>
              <a:ext uri="{FF2B5EF4-FFF2-40B4-BE49-F238E27FC236}">
                <a16:creationId xmlns:a16="http://schemas.microsoft.com/office/drawing/2014/main" id="{21E200EC-352B-7B41-EA27-135E32218C50}"/>
              </a:ext>
            </a:extLst>
          </p:cNvPr>
          <p:cNvSpPr>
            <a:spLocks noGrp="1"/>
          </p:cNvSpPr>
          <p:nvPr>
            <p:ph type="ftr" sz="quarter" idx="11"/>
          </p:nvPr>
        </p:nvSpPr>
        <p:spPr/>
        <p:txBody>
          <a:bodyPr/>
          <a:lstStyle/>
          <a:p>
            <a:r>
              <a:rPr lang="en-US"/>
              <a:t>Jorge Cañada - January 2022</a:t>
            </a:r>
          </a:p>
        </p:txBody>
      </p:sp>
    </p:spTree>
    <p:extLst>
      <p:ext uri="{BB962C8B-B14F-4D97-AF65-F5344CB8AC3E}">
        <p14:creationId xmlns:p14="http://schemas.microsoft.com/office/powerpoint/2010/main" val="209558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6D99A-0609-41D8-A6AB-E06D5DEA1A77}"/>
              </a:ext>
            </a:extLst>
          </p:cNvPr>
          <p:cNvSpPr>
            <a:spLocks noGrp="1"/>
          </p:cNvSpPr>
          <p:nvPr>
            <p:ph type="title"/>
          </p:nvPr>
        </p:nvSpPr>
        <p:spPr/>
        <p:txBody>
          <a:bodyPr/>
          <a:lstStyle/>
          <a:p>
            <a:r>
              <a:rPr lang="en-US" dirty="0"/>
              <a:t>Metrology with ISN confocal microscope</a:t>
            </a:r>
          </a:p>
        </p:txBody>
      </p:sp>
      <p:sp>
        <p:nvSpPr>
          <p:cNvPr id="3" name="Content Placeholder 2">
            <a:extLst>
              <a:ext uri="{FF2B5EF4-FFF2-40B4-BE49-F238E27FC236}">
                <a16:creationId xmlns:a16="http://schemas.microsoft.com/office/drawing/2014/main" id="{76DCB72C-C09B-4979-A26E-AE681D7F2BC4}"/>
              </a:ext>
            </a:extLst>
          </p:cNvPr>
          <p:cNvSpPr>
            <a:spLocks noGrp="1"/>
          </p:cNvSpPr>
          <p:nvPr>
            <p:ph idx="1"/>
          </p:nvPr>
        </p:nvSpPr>
        <p:spPr/>
        <p:txBody>
          <a:bodyPr/>
          <a:lstStyle/>
          <a:p>
            <a:pPr marL="0" lvl="0" indent="0">
              <a:lnSpc>
                <a:spcPct val="107000"/>
              </a:lnSpc>
              <a:spcAft>
                <a:spcPts val="800"/>
              </a:spcAft>
              <a:buNone/>
            </a:pPr>
            <a:r>
              <a:rPr lang="en-US" sz="1800" dirty="0">
                <a:latin typeface="Calibri" panose="020F0502020204030204" pitchFamily="34" charset="0"/>
                <a:ea typeface="Yu Mincho" panose="02020400000000000000" pitchFamily="18" charset="-128"/>
                <a:cs typeface="Times New Roman" panose="02020603050405020304" pitchFamily="18" charset="0"/>
              </a:rPr>
              <a:t>Using the navigation arrows, m</a:t>
            </a:r>
            <a:r>
              <a:rPr lang="en-US" sz="1800" dirty="0">
                <a:effectLst/>
                <a:latin typeface="Calibri" panose="020F0502020204030204" pitchFamily="34" charset="0"/>
                <a:ea typeface="Yu Mincho" panose="02020400000000000000" pitchFamily="18" charset="-128"/>
                <a:cs typeface="Times New Roman" panose="02020603050405020304" pitchFamily="18" charset="0"/>
              </a:rPr>
              <a:t>ove the lens to the center of the pyramid. With the green arrows </a:t>
            </a:r>
            <a:r>
              <a:rPr lang="en-US" sz="1800" b="1" dirty="0">
                <a:effectLst/>
                <a:latin typeface="Calibri" panose="020F0502020204030204" pitchFamily="34" charset="0"/>
                <a:ea typeface="Yu Mincho" panose="02020400000000000000" pitchFamily="18" charset="-128"/>
                <a:cs typeface="Times New Roman" panose="02020603050405020304" pitchFamily="18" charset="0"/>
              </a:rPr>
              <a:t>(not the wheels)</a:t>
            </a:r>
            <a:r>
              <a:rPr lang="en-US" sz="1800" dirty="0">
                <a:effectLst/>
                <a:latin typeface="Calibri" panose="020F0502020204030204" pitchFamily="34" charset="0"/>
                <a:ea typeface="Yu Mincho" panose="02020400000000000000" pitchFamily="18" charset="-128"/>
                <a:cs typeface="Times New Roman" panose="02020603050405020304" pitchFamily="18" charset="0"/>
              </a:rPr>
              <a:t>, get the top in focus, and then go slightly past it.</a:t>
            </a:r>
            <a:endParaRPr lang="es-ES" sz="1800" dirty="0">
              <a:effectLst/>
              <a:latin typeface="Calibri" panose="020F0502020204030204" pitchFamily="34" charset="0"/>
              <a:ea typeface="Yu Mincho" panose="02020400000000000000" pitchFamily="18" charset="-128"/>
              <a:cs typeface="Times New Roman" panose="02020603050405020304" pitchFamily="18" charset="0"/>
            </a:endParaRPr>
          </a:p>
        </p:txBody>
      </p:sp>
      <p:pic>
        <p:nvPicPr>
          <p:cNvPr id="6" name="Picture 5">
            <a:extLst>
              <a:ext uri="{FF2B5EF4-FFF2-40B4-BE49-F238E27FC236}">
                <a16:creationId xmlns:a16="http://schemas.microsoft.com/office/drawing/2014/main" id="{DC00501A-38F2-4BAA-8E8B-5952283A8B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4544" y="2743200"/>
            <a:ext cx="6782912" cy="3661853"/>
          </a:xfrm>
          <a:prstGeom prst="rect">
            <a:avLst/>
          </a:prstGeom>
        </p:spPr>
      </p:pic>
      <p:sp>
        <p:nvSpPr>
          <p:cNvPr id="7" name="TextBox 6">
            <a:extLst>
              <a:ext uri="{FF2B5EF4-FFF2-40B4-BE49-F238E27FC236}">
                <a16:creationId xmlns:a16="http://schemas.microsoft.com/office/drawing/2014/main" id="{879AD0FE-2475-47FE-9403-07CAECBEBB86}"/>
              </a:ext>
            </a:extLst>
          </p:cNvPr>
          <p:cNvSpPr txBox="1"/>
          <p:nvPr/>
        </p:nvSpPr>
        <p:spPr>
          <a:xfrm>
            <a:off x="2708051" y="5309989"/>
            <a:ext cx="3653436" cy="369332"/>
          </a:xfrm>
          <a:prstGeom prst="rect">
            <a:avLst/>
          </a:prstGeom>
          <a:noFill/>
        </p:spPr>
        <p:txBody>
          <a:bodyPr wrap="none" rtlCol="0">
            <a:spAutoFit/>
          </a:bodyPr>
          <a:lstStyle/>
          <a:p>
            <a:r>
              <a:rPr lang="en-US" dirty="0">
                <a:solidFill>
                  <a:schemeClr val="bg1"/>
                </a:solidFill>
              </a:rPr>
              <a:t>Focus is slightly over the highest step</a:t>
            </a:r>
          </a:p>
        </p:txBody>
      </p:sp>
      <p:sp>
        <p:nvSpPr>
          <p:cNvPr id="4" name="Footer Placeholder 3">
            <a:extLst>
              <a:ext uri="{FF2B5EF4-FFF2-40B4-BE49-F238E27FC236}">
                <a16:creationId xmlns:a16="http://schemas.microsoft.com/office/drawing/2014/main" id="{8B078D6C-9D43-FD02-E3A9-2EE319F98196}"/>
              </a:ext>
            </a:extLst>
          </p:cNvPr>
          <p:cNvSpPr>
            <a:spLocks noGrp="1"/>
          </p:cNvSpPr>
          <p:nvPr>
            <p:ph type="ftr" sz="quarter" idx="11"/>
          </p:nvPr>
        </p:nvSpPr>
        <p:spPr/>
        <p:txBody>
          <a:bodyPr/>
          <a:lstStyle/>
          <a:p>
            <a:r>
              <a:rPr lang="en-US"/>
              <a:t>Jorge Cañada - January 2022</a:t>
            </a:r>
          </a:p>
        </p:txBody>
      </p:sp>
    </p:spTree>
    <p:extLst>
      <p:ext uri="{BB962C8B-B14F-4D97-AF65-F5344CB8AC3E}">
        <p14:creationId xmlns:p14="http://schemas.microsoft.com/office/powerpoint/2010/main" val="1757707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6D99A-0609-41D8-A6AB-E06D5DEA1A77}"/>
              </a:ext>
            </a:extLst>
          </p:cNvPr>
          <p:cNvSpPr>
            <a:spLocks noGrp="1"/>
          </p:cNvSpPr>
          <p:nvPr>
            <p:ph type="title"/>
          </p:nvPr>
        </p:nvSpPr>
        <p:spPr/>
        <p:txBody>
          <a:bodyPr/>
          <a:lstStyle/>
          <a:p>
            <a:r>
              <a:rPr lang="en-US" dirty="0"/>
              <a:t>Metrology with ISN confocal microscope</a:t>
            </a:r>
          </a:p>
        </p:txBody>
      </p:sp>
      <p:sp>
        <p:nvSpPr>
          <p:cNvPr id="3" name="Content Placeholder 2">
            <a:extLst>
              <a:ext uri="{FF2B5EF4-FFF2-40B4-BE49-F238E27FC236}">
                <a16:creationId xmlns:a16="http://schemas.microsoft.com/office/drawing/2014/main" id="{76DCB72C-C09B-4979-A26E-AE681D7F2BC4}"/>
              </a:ext>
            </a:extLst>
          </p:cNvPr>
          <p:cNvSpPr>
            <a:spLocks noGrp="1"/>
          </p:cNvSpPr>
          <p:nvPr>
            <p:ph idx="1"/>
          </p:nvPr>
        </p:nvSpPr>
        <p:spPr/>
        <p:txBody>
          <a:bodyPr/>
          <a:lstStyle/>
          <a:p>
            <a:pPr marL="0" lvl="0" indent="0">
              <a:lnSpc>
                <a:spcPct val="107000"/>
              </a:lnSpc>
              <a:spcAft>
                <a:spcPts val="800"/>
              </a:spcAft>
              <a:buNone/>
            </a:pPr>
            <a:r>
              <a:rPr lang="en-US" sz="1800" dirty="0">
                <a:latin typeface="Calibri" panose="020F0502020204030204" pitchFamily="34" charset="0"/>
                <a:ea typeface="Yu Mincho" panose="02020400000000000000" pitchFamily="18" charset="-128"/>
                <a:cs typeface="Times New Roman" panose="02020603050405020304" pitchFamily="18" charset="0"/>
              </a:rPr>
              <a:t>Click </a:t>
            </a:r>
            <a:r>
              <a:rPr lang="en-US" sz="1800" dirty="0">
                <a:effectLst/>
                <a:latin typeface="Calibri" panose="020F0502020204030204" pitchFamily="34" charset="0"/>
                <a:ea typeface="Yu Mincho" panose="02020400000000000000" pitchFamily="18" charset="-128"/>
                <a:cs typeface="Times New Roman" panose="02020603050405020304" pitchFamily="18" charset="0"/>
              </a:rPr>
              <a:t>“Start measurement”. When prompted, choose the folder to save the files in, and file name.</a:t>
            </a:r>
            <a:endParaRPr lang="es-ES" sz="1800" dirty="0">
              <a:effectLst/>
              <a:latin typeface="Calibri" panose="020F0502020204030204" pitchFamily="34" charset="0"/>
              <a:ea typeface="Yu Mincho" panose="02020400000000000000" pitchFamily="18" charset="-128"/>
              <a:cs typeface="Times New Roman" panose="02020603050405020304" pitchFamily="18" charset="0"/>
            </a:endParaRPr>
          </a:p>
        </p:txBody>
      </p:sp>
      <p:sp>
        <p:nvSpPr>
          <p:cNvPr id="4" name="Footer Placeholder 3">
            <a:extLst>
              <a:ext uri="{FF2B5EF4-FFF2-40B4-BE49-F238E27FC236}">
                <a16:creationId xmlns:a16="http://schemas.microsoft.com/office/drawing/2014/main" id="{B60E72E2-F2C1-94A8-6135-E852CB1215FB}"/>
              </a:ext>
            </a:extLst>
          </p:cNvPr>
          <p:cNvSpPr>
            <a:spLocks noGrp="1"/>
          </p:cNvSpPr>
          <p:nvPr>
            <p:ph type="ftr" sz="quarter" idx="11"/>
          </p:nvPr>
        </p:nvSpPr>
        <p:spPr/>
        <p:txBody>
          <a:bodyPr/>
          <a:lstStyle/>
          <a:p>
            <a:r>
              <a:rPr lang="en-US"/>
              <a:t>Jorge Cañada - January 2022</a:t>
            </a:r>
          </a:p>
        </p:txBody>
      </p:sp>
    </p:spTree>
    <p:extLst>
      <p:ext uri="{BB962C8B-B14F-4D97-AF65-F5344CB8AC3E}">
        <p14:creationId xmlns:p14="http://schemas.microsoft.com/office/powerpoint/2010/main" val="4033315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6D99A-0609-41D8-A6AB-E06D5DEA1A77}"/>
              </a:ext>
            </a:extLst>
          </p:cNvPr>
          <p:cNvSpPr>
            <a:spLocks noGrp="1"/>
          </p:cNvSpPr>
          <p:nvPr>
            <p:ph type="title"/>
          </p:nvPr>
        </p:nvSpPr>
        <p:spPr/>
        <p:txBody>
          <a:bodyPr/>
          <a:lstStyle/>
          <a:p>
            <a:r>
              <a:rPr lang="en-US" dirty="0"/>
              <a:t>Metrology with ISN confocal microscope</a:t>
            </a:r>
          </a:p>
        </p:txBody>
      </p:sp>
      <p:sp>
        <p:nvSpPr>
          <p:cNvPr id="3" name="Content Placeholder 2">
            <a:extLst>
              <a:ext uri="{FF2B5EF4-FFF2-40B4-BE49-F238E27FC236}">
                <a16:creationId xmlns:a16="http://schemas.microsoft.com/office/drawing/2014/main" id="{76DCB72C-C09B-4979-A26E-AE681D7F2BC4}"/>
              </a:ext>
            </a:extLst>
          </p:cNvPr>
          <p:cNvSpPr>
            <a:spLocks noGrp="1"/>
          </p:cNvSpPr>
          <p:nvPr>
            <p:ph idx="1"/>
          </p:nvPr>
        </p:nvSpPr>
        <p:spPr/>
        <p:txBody>
          <a:bodyPr/>
          <a:lstStyle/>
          <a:p>
            <a:pPr marL="0" lvl="0" indent="0">
              <a:lnSpc>
                <a:spcPct val="107000"/>
              </a:lnSpc>
              <a:spcAft>
                <a:spcPts val="800"/>
              </a:spcAft>
              <a:buNone/>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Wait…</a:t>
            </a:r>
          </a:p>
          <a:p>
            <a:pPr marL="0" lvl="0" indent="0">
              <a:lnSpc>
                <a:spcPct val="107000"/>
              </a:lnSpc>
              <a:spcAft>
                <a:spcPts val="800"/>
              </a:spcAft>
              <a:buNone/>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Keep an eye on the images as they are taken, especially when capturing the top of the pyramid. If, after finishing, an area of the image appears completely black for no reason, the measurement has most likely failed in that section. The software might notice and suggest to repeat that </a:t>
            </a:r>
            <a:r>
              <a:rPr lang="en-US" sz="1800" dirty="0">
                <a:latin typeface="Calibri" panose="020F0502020204030204" pitchFamily="34" charset="0"/>
                <a:ea typeface="Yu Mincho" panose="02020400000000000000" pitchFamily="18" charset="-128"/>
                <a:cs typeface="Times New Roman" panose="02020603050405020304" pitchFamily="18" charset="0"/>
              </a:rPr>
              <a:t>capture in recovery mode.</a:t>
            </a:r>
            <a:r>
              <a:rPr lang="en-US" sz="1800" dirty="0">
                <a:effectLst/>
                <a:latin typeface="Calibri" panose="020F0502020204030204" pitchFamily="34" charset="0"/>
                <a:ea typeface="Yu Mincho" panose="02020400000000000000" pitchFamily="18" charset="-128"/>
                <a:cs typeface="Times New Roman" panose="02020603050405020304" pitchFamily="18" charset="0"/>
              </a:rPr>
              <a:t> If the issue persists, </a:t>
            </a:r>
            <a:r>
              <a:rPr lang="en-US" sz="1800" dirty="0">
                <a:effectLst/>
                <a:latin typeface="Calibri" panose="020F0502020204030204" pitchFamily="34" charset="0"/>
                <a:ea typeface="Yu Mincho" panose="02020400000000000000" pitchFamily="18" charset="-128"/>
                <a:cs typeface="Times New Roman" panose="02020603050405020304" pitchFamily="18" charset="0"/>
                <a:hlinkClick r:id="rId2" action="ppaction://hlinksldjump"/>
              </a:rPr>
              <a:t>try again</a:t>
            </a:r>
            <a:r>
              <a:rPr lang="en-US" sz="1800" dirty="0">
                <a:effectLst/>
                <a:latin typeface="Calibri" panose="020F0502020204030204" pitchFamily="34" charset="0"/>
                <a:ea typeface="Yu Mincho" panose="02020400000000000000" pitchFamily="18" charset="-128"/>
                <a:cs typeface="Times New Roman" panose="02020603050405020304" pitchFamily="18" charset="0"/>
              </a:rPr>
              <a:t>.</a:t>
            </a:r>
            <a:endParaRPr lang="es-ES" sz="1800" dirty="0">
              <a:effectLst/>
              <a:latin typeface="Calibri" panose="020F0502020204030204" pitchFamily="34" charset="0"/>
              <a:ea typeface="Yu Mincho" panose="02020400000000000000" pitchFamily="18" charset="-128"/>
              <a:cs typeface="Times New Roman" panose="02020603050405020304" pitchFamily="18" charset="0"/>
            </a:endParaRPr>
          </a:p>
        </p:txBody>
      </p:sp>
      <p:sp>
        <p:nvSpPr>
          <p:cNvPr id="4" name="Footer Placeholder 3">
            <a:extLst>
              <a:ext uri="{FF2B5EF4-FFF2-40B4-BE49-F238E27FC236}">
                <a16:creationId xmlns:a16="http://schemas.microsoft.com/office/drawing/2014/main" id="{E557F214-83BA-A296-47DF-E139C6D24E91}"/>
              </a:ext>
            </a:extLst>
          </p:cNvPr>
          <p:cNvSpPr>
            <a:spLocks noGrp="1"/>
          </p:cNvSpPr>
          <p:nvPr>
            <p:ph type="ftr" sz="quarter" idx="11"/>
          </p:nvPr>
        </p:nvSpPr>
        <p:spPr/>
        <p:txBody>
          <a:bodyPr/>
          <a:lstStyle/>
          <a:p>
            <a:r>
              <a:rPr lang="en-US"/>
              <a:t>Jorge Cañada - January 2022</a:t>
            </a:r>
          </a:p>
        </p:txBody>
      </p:sp>
    </p:spTree>
    <p:extLst>
      <p:ext uri="{BB962C8B-B14F-4D97-AF65-F5344CB8AC3E}">
        <p14:creationId xmlns:p14="http://schemas.microsoft.com/office/powerpoint/2010/main" val="1248459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6D99A-0609-41D8-A6AB-E06D5DEA1A77}"/>
              </a:ext>
            </a:extLst>
          </p:cNvPr>
          <p:cNvSpPr>
            <a:spLocks noGrp="1"/>
          </p:cNvSpPr>
          <p:nvPr>
            <p:ph type="title"/>
          </p:nvPr>
        </p:nvSpPr>
        <p:spPr/>
        <p:txBody>
          <a:bodyPr/>
          <a:lstStyle/>
          <a:p>
            <a:r>
              <a:rPr lang="en-US" dirty="0"/>
              <a:t>Metrology with ISN confocal microscope</a:t>
            </a:r>
          </a:p>
        </p:txBody>
      </p:sp>
      <p:sp>
        <p:nvSpPr>
          <p:cNvPr id="3" name="Content Placeholder 2">
            <a:extLst>
              <a:ext uri="{FF2B5EF4-FFF2-40B4-BE49-F238E27FC236}">
                <a16:creationId xmlns:a16="http://schemas.microsoft.com/office/drawing/2014/main" id="{76DCB72C-C09B-4979-A26E-AE681D7F2BC4}"/>
              </a:ext>
            </a:extLst>
          </p:cNvPr>
          <p:cNvSpPr>
            <a:spLocks noGrp="1"/>
          </p:cNvSpPr>
          <p:nvPr>
            <p:ph idx="1"/>
          </p:nvPr>
        </p:nvSpPr>
        <p:spPr/>
        <p:txBody>
          <a:bodyPr/>
          <a:lstStyle/>
          <a:p>
            <a:pPr marL="0" lvl="0" indent="0">
              <a:lnSpc>
                <a:spcPct val="107000"/>
              </a:lnSpc>
              <a:spcAft>
                <a:spcPts val="800"/>
              </a:spcAft>
              <a:buNone/>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Once the measurements are done, in the screen that pops up, click on “File”, “Execute assembly”, “Yes”, (“OK”), “Confirm assembly”.</a:t>
            </a:r>
          </a:p>
          <a:p>
            <a:pPr marL="0" lvl="0" indent="0">
              <a:lnSpc>
                <a:spcPct val="107000"/>
              </a:lnSpc>
              <a:spcAft>
                <a:spcPts val="800"/>
              </a:spcAft>
              <a:buNone/>
            </a:pPr>
            <a:r>
              <a:rPr lang="en-US" sz="1800" dirty="0">
                <a:latin typeface="Calibri" panose="020F0502020204030204" pitchFamily="34" charset="0"/>
                <a:ea typeface="Yu Mincho" panose="02020400000000000000" pitchFamily="18" charset="-128"/>
                <a:cs typeface="Times New Roman" panose="02020603050405020304" pitchFamily="18" charset="0"/>
              </a:rPr>
              <a:t>Note: s</a:t>
            </a:r>
            <a:r>
              <a:rPr lang="en-US" sz="1800" dirty="0">
                <a:effectLst/>
                <a:latin typeface="Calibri" panose="020F0502020204030204" pitchFamily="34" charset="0"/>
                <a:ea typeface="Yu Mincho" panose="02020400000000000000" pitchFamily="18" charset="-128"/>
                <a:cs typeface="Times New Roman" panose="02020603050405020304" pitchFamily="18" charset="0"/>
              </a:rPr>
              <a:t>aving either “Laser image” or “</a:t>
            </a:r>
            <a:r>
              <a:rPr lang="en-US" sz="1800" dirty="0" err="1">
                <a:effectLst/>
                <a:latin typeface="Calibri" panose="020F0502020204030204" pitchFamily="34" charset="0"/>
                <a:ea typeface="Yu Mincho" panose="02020400000000000000" pitchFamily="18" charset="-128"/>
                <a:cs typeface="Times New Roman" panose="02020603050405020304" pitchFamily="18" charset="0"/>
              </a:rPr>
              <a:t>Laser+Optical</a:t>
            </a:r>
            <a:r>
              <a:rPr lang="en-US" sz="1800" dirty="0">
                <a:effectLst/>
                <a:latin typeface="Calibri" panose="020F0502020204030204" pitchFamily="34" charset="0"/>
                <a:ea typeface="Yu Mincho" panose="02020400000000000000" pitchFamily="18" charset="-128"/>
                <a:cs typeface="Times New Roman" panose="02020603050405020304" pitchFamily="18" charset="0"/>
              </a:rPr>
              <a:t>” does not seem to have any effect on the data resulting from the “Profile” tool).</a:t>
            </a:r>
            <a:endParaRPr lang="es-ES" sz="1800" dirty="0">
              <a:effectLst/>
              <a:latin typeface="Calibri" panose="020F0502020204030204" pitchFamily="34" charset="0"/>
              <a:ea typeface="Yu Mincho" panose="02020400000000000000" pitchFamily="18" charset="-128"/>
              <a:cs typeface="Times New Roman" panose="02020603050405020304" pitchFamily="18" charset="0"/>
            </a:endParaRPr>
          </a:p>
        </p:txBody>
      </p:sp>
      <p:sp>
        <p:nvSpPr>
          <p:cNvPr id="4" name="Footer Placeholder 3">
            <a:extLst>
              <a:ext uri="{FF2B5EF4-FFF2-40B4-BE49-F238E27FC236}">
                <a16:creationId xmlns:a16="http://schemas.microsoft.com/office/drawing/2014/main" id="{929DD487-2D07-2A91-6A35-7089F2CABC5D}"/>
              </a:ext>
            </a:extLst>
          </p:cNvPr>
          <p:cNvSpPr>
            <a:spLocks noGrp="1"/>
          </p:cNvSpPr>
          <p:nvPr>
            <p:ph type="ftr" sz="quarter" idx="11"/>
          </p:nvPr>
        </p:nvSpPr>
        <p:spPr/>
        <p:txBody>
          <a:bodyPr/>
          <a:lstStyle/>
          <a:p>
            <a:r>
              <a:rPr lang="en-US"/>
              <a:t>Jorge Cañada - January 2022</a:t>
            </a:r>
          </a:p>
        </p:txBody>
      </p:sp>
    </p:spTree>
    <p:extLst>
      <p:ext uri="{BB962C8B-B14F-4D97-AF65-F5344CB8AC3E}">
        <p14:creationId xmlns:p14="http://schemas.microsoft.com/office/powerpoint/2010/main" val="2960393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6D99A-0609-41D8-A6AB-E06D5DEA1A77}"/>
              </a:ext>
            </a:extLst>
          </p:cNvPr>
          <p:cNvSpPr>
            <a:spLocks noGrp="1"/>
          </p:cNvSpPr>
          <p:nvPr>
            <p:ph type="title"/>
          </p:nvPr>
        </p:nvSpPr>
        <p:spPr/>
        <p:txBody>
          <a:bodyPr/>
          <a:lstStyle/>
          <a:p>
            <a:r>
              <a:rPr lang="en-US" dirty="0"/>
              <a:t>Metrology with ISN confocal microscope</a:t>
            </a:r>
          </a:p>
        </p:txBody>
      </p:sp>
      <p:sp>
        <p:nvSpPr>
          <p:cNvPr id="3" name="Content Placeholder 2">
            <a:extLst>
              <a:ext uri="{FF2B5EF4-FFF2-40B4-BE49-F238E27FC236}">
                <a16:creationId xmlns:a16="http://schemas.microsoft.com/office/drawing/2014/main" id="{76DCB72C-C09B-4979-A26E-AE681D7F2BC4}"/>
              </a:ext>
            </a:extLst>
          </p:cNvPr>
          <p:cNvSpPr>
            <a:spLocks noGrp="1"/>
          </p:cNvSpPr>
          <p:nvPr>
            <p:ph idx="1"/>
          </p:nvPr>
        </p:nvSpPr>
        <p:spPr/>
        <p:txBody>
          <a:bodyPr/>
          <a:lstStyle/>
          <a:p>
            <a:pPr marL="0" lvl="0" indent="0">
              <a:lnSpc>
                <a:spcPct val="107000"/>
              </a:lnSpc>
              <a:spcAft>
                <a:spcPts val="800"/>
              </a:spcAft>
              <a:buNone/>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Back to the observation/measuring window, click on “Finish”</a:t>
            </a:r>
            <a:endParaRPr lang="es-ES" sz="1800" dirty="0">
              <a:effectLst/>
              <a:latin typeface="Calibri" panose="020F0502020204030204" pitchFamily="34" charset="0"/>
              <a:ea typeface="Yu Mincho" panose="02020400000000000000" pitchFamily="18" charset="-128"/>
              <a:cs typeface="Times New Roman" panose="02020603050405020304" pitchFamily="18" charset="0"/>
            </a:endParaRPr>
          </a:p>
        </p:txBody>
      </p:sp>
      <p:sp>
        <p:nvSpPr>
          <p:cNvPr id="4" name="Footer Placeholder 3">
            <a:extLst>
              <a:ext uri="{FF2B5EF4-FFF2-40B4-BE49-F238E27FC236}">
                <a16:creationId xmlns:a16="http://schemas.microsoft.com/office/drawing/2014/main" id="{A1885490-AF72-10A6-9FBE-FA9E76E0E6D6}"/>
              </a:ext>
            </a:extLst>
          </p:cNvPr>
          <p:cNvSpPr>
            <a:spLocks noGrp="1"/>
          </p:cNvSpPr>
          <p:nvPr>
            <p:ph type="ftr" sz="quarter" idx="11"/>
          </p:nvPr>
        </p:nvSpPr>
        <p:spPr/>
        <p:txBody>
          <a:bodyPr/>
          <a:lstStyle/>
          <a:p>
            <a:r>
              <a:rPr lang="en-US"/>
              <a:t>Jorge Cañada - January 2022</a:t>
            </a:r>
          </a:p>
        </p:txBody>
      </p:sp>
    </p:spTree>
    <p:extLst>
      <p:ext uri="{BB962C8B-B14F-4D97-AF65-F5344CB8AC3E}">
        <p14:creationId xmlns:p14="http://schemas.microsoft.com/office/powerpoint/2010/main" val="2895947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6D99A-0609-41D8-A6AB-E06D5DEA1A77}"/>
              </a:ext>
            </a:extLst>
          </p:cNvPr>
          <p:cNvSpPr>
            <a:spLocks noGrp="1"/>
          </p:cNvSpPr>
          <p:nvPr>
            <p:ph type="title"/>
          </p:nvPr>
        </p:nvSpPr>
        <p:spPr/>
        <p:txBody>
          <a:bodyPr/>
          <a:lstStyle/>
          <a:p>
            <a:r>
              <a:rPr lang="en-US" dirty="0"/>
              <a:t>Metrology with ISN confocal microscope</a:t>
            </a:r>
          </a:p>
        </p:txBody>
      </p:sp>
      <p:sp>
        <p:nvSpPr>
          <p:cNvPr id="3" name="Content Placeholder 2">
            <a:extLst>
              <a:ext uri="{FF2B5EF4-FFF2-40B4-BE49-F238E27FC236}">
                <a16:creationId xmlns:a16="http://schemas.microsoft.com/office/drawing/2014/main" id="{76DCB72C-C09B-4979-A26E-AE681D7F2BC4}"/>
              </a:ext>
            </a:extLst>
          </p:cNvPr>
          <p:cNvSpPr>
            <a:spLocks noGrp="1"/>
          </p:cNvSpPr>
          <p:nvPr>
            <p:ph idx="1"/>
          </p:nvPr>
        </p:nvSpPr>
        <p:spPr/>
        <p:txBody>
          <a:bodyPr/>
          <a:lstStyle/>
          <a:p>
            <a:pPr marL="0" lvl="0" indent="0">
              <a:lnSpc>
                <a:spcPct val="107000"/>
              </a:lnSpc>
              <a:spcAft>
                <a:spcPts val="800"/>
              </a:spcAft>
              <a:buNone/>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Repeat from </a:t>
            </a:r>
            <a:r>
              <a:rPr lang="en-US" sz="1800" dirty="0">
                <a:effectLst/>
                <a:latin typeface="Calibri" panose="020F0502020204030204" pitchFamily="34" charset="0"/>
                <a:ea typeface="Yu Mincho" panose="02020400000000000000" pitchFamily="18" charset="-128"/>
                <a:cs typeface="Times New Roman" panose="02020603050405020304" pitchFamily="18" charset="0"/>
                <a:hlinkClick r:id="rId2" action="ppaction://hlinksldjump"/>
              </a:rPr>
              <a:t>here</a:t>
            </a:r>
            <a:r>
              <a:rPr lang="en-US" sz="1800" dirty="0">
                <a:effectLst/>
                <a:latin typeface="Calibri" panose="020F0502020204030204" pitchFamily="34" charset="0"/>
                <a:ea typeface="Yu Mincho" panose="02020400000000000000" pitchFamily="18" charset="-128"/>
                <a:cs typeface="Times New Roman" panose="02020603050405020304" pitchFamily="18" charset="0"/>
              </a:rPr>
              <a:t> if you need to measure the second dimension.</a:t>
            </a:r>
            <a:endParaRPr lang="es-ES" sz="1800" dirty="0">
              <a:effectLst/>
              <a:latin typeface="Calibri" panose="020F0502020204030204" pitchFamily="34" charset="0"/>
              <a:ea typeface="Yu Mincho" panose="02020400000000000000" pitchFamily="18" charset="-128"/>
              <a:cs typeface="Times New Roman" panose="02020603050405020304" pitchFamily="18" charset="0"/>
            </a:endParaRPr>
          </a:p>
        </p:txBody>
      </p:sp>
      <p:sp>
        <p:nvSpPr>
          <p:cNvPr id="4" name="Footer Placeholder 3">
            <a:extLst>
              <a:ext uri="{FF2B5EF4-FFF2-40B4-BE49-F238E27FC236}">
                <a16:creationId xmlns:a16="http://schemas.microsoft.com/office/drawing/2014/main" id="{7D13DFBF-EC70-1851-F0BC-699FD3129E5C}"/>
              </a:ext>
            </a:extLst>
          </p:cNvPr>
          <p:cNvSpPr>
            <a:spLocks noGrp="1"/>
          </p:cNvSpPr>
          <p:nvPr>
            <p:ph type="ftr" sz="quarter" idx="11"/>
          </p:nvPr>
        </p:nvSpPr>
        <p:spPr/>
        <p:txBody>
          <a:bodyPr/>
          <a:lstStyle/>
          <a:p>
            <a:r>
              <a:rPr lang="en-US"/>
              <a:t>Jorge Cañada - January 2022</a:t>
            </a:r>
          </a:p>
        </p:txBody>
      </p:sp>
    </p:spTree>
    <p:extLst>
      <p:ext uri="{BB962C8B-B14F-4D97-AF65-F5344CB8AC3E}">
        <p14:creationId xmlns:p14="http://schemas.microsoft.com/office/powerpoint/2010/main" val="1215184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6D99A-0609-41D8-A6AB-E06D5DEA1A77}"/>
              </a:ext>
            </a:extLst>
          </p:cNvPr>
          <p:cNvSpPr>
            <a:spLocks noGrp="1"/>
          </p:cNvSpPr>
          <p:nvPr>
            <p:ph type="title"/>
          </p:nvPr>
        </p:nvSpPr>
        <p:spPr/>
        <p:txBody>
          <a:bodyPr/>
          <a:lstStyle/>
          <a:p>
            <a:r>
              <a:rPr lang="en-US" dirty="0"/>
              <a:t>Metrology with ISN confocal microscope</a:t>
            </a:r>
          </a:p>
        </p:txBody>
      </p:sp>
      <p:sp>
        <p:nvSpPr>
          <p:cNvPr id="3" name="Content Placeholder 2">
            <a:extLst>
              <a:ext uri="{FF2B5EF4-FFF2-40B4-BE49-F238E27FC236}">
                <a16:creationId xmlns:a16="http://schemas.microsoft.com/office/drawing/2014/main" id="{76DCB72C-C09B-4979-A26E-AE681D7F2BC4}"/>
              </a:ext>
            </a:extLst>
          </p:cNvPr>
          <p:cNvSpPr>
            <a:spLocks noGrp="1"/>
          </p:cNvSpPr>
          <p:nvPr>
            <p:ph idx="1"/>
          </p:nvPr>
        </p:nvSpPr>
        <p:spPr/>
        <p:txBody>
          <a:bodyPr/>
          <a:lstStyle/>
          <a:p>
            <a:pPr marL="0" lvl="0" indent="0">
              <a:lnSpc>
                <a:spcPct val="107000"/>
              </a:lnSpc>
              <a:spcAft>
                <a:spcPts val="800"/>
              </a:spcAft>
              <a:buNone/>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Take sample out and repeat from the b</a:t>
            </a:r>
            <a:r>
              <a:rPr lang="en-US" sz="1800" dirty="0">
                <a:latin typeface="Calibri" panose="020F0502020204030204" pitchFamily="34" charset="0"/>
                <a:ea typeface="Yu Mincho" panose="02020400000000000000" pitchFamily="18" charset="-128"/>
                <a:cs typeface="Times New Roman" panose="02020603050405020304" pitchFamily="18" charset="0"/>
              </a:rPr>
              <a:t>eginning</a:t>
            </a:r>
            <a:r>
              <a:rPr lang="en-US" sz="1800" dirty="0">
                <a:effectLst/>
                <a:latin typeface="Calibri" panose="020F0502020204030204" pitchFamily="34" charset="0"/>
                <a:ea typeface="Yu Mincho" panose="02020400000000000000" pitchFamily="18" charset="-128"/>
                <a:cs typeface="Times New Roman" panose="02020603050405020304" pitchFamily="18" charset="0"/>
              </a:rPr>
              <a:t> if measuring a new sample.</a:t>
            </a:r>
            <a:endParaRPr lang="es-ES" sz="1800" dirty="0">
              <a:effectLst/>
              <a:latin typeface="Calibri" panose="020F0502020204030204" pitchFamily="34" charset="0"/>
              <a:ea typeface="Yu Mincho" panose="02020400000000000000" pitchFamily="18" charset="-128"/>
              <a:cs typeface="Times New Roman" panose="02020603050405020304" pitchFamily="18" charset="0"/>
            </a:endParaRPr>
          </a:p>
        </p:txBody>
      </p:sp>
      <p:sp>
        <p:nvSpPr>
          <p:cNvPr id="4" name="Footer Placeholder 3">
            <a:extLst>
              <a:ext uri="{FF2B5EF4-FFF2-40B4-BE49-F238E27FC236}">
                <a16:creationId xmlns:a16="http://schemas.microsoft.com/office/drawing/2014/main" id="{D708D758-FCA2-68D6-ADE6-EB178C26E958}"/>
              </a:ext>
            </a:extLst>
          </p:cNvPr>
          <p:cNvSpPr>
            <a:spLocks noGrp="1"/>
          </p:cNvSpPr>
          <p:nvPr>
            <p:ph type="ftr" sz="quarter" idx="11"/>
          </p:nvPr>
        </p:nvSpPr>
        <p:spPr/>
        <p:txBody>
          <a:bodyPr/>
          <a:lstStyle/>
          <a:p>
            <a:r>
              <a:rPr lang="en-US"/>
              <a:t>Jorge Cañada - January 2022</a:t>
            </a:r>
          </a:p>
        </p:txBody>
      </p:sp>
    </p:spTree>
    <p:extLst>
      <p:ext uri="{BB962C8B-B14F-4D97-AF65-F5344CB8AC3E}">
        <p14:creationId xmlns:p14="http://schemas.microsoft.com/office/powerpoint/2010/main" val="398585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6D99A-0609-41D8-A6AB-E06D5DEA1A77}"/>
              </a:ext>
            </a:extLst>
          </p:cNvPr>
          <p:cNvSpPr>
            <a:spLocks noGrp="1"/>
          </p:cNvSpPr>
          <p:nvPr>
            <p:ph type="title"/>
          </p:nvPr>
        </p:nvSpPr>
        <p:spPr/>
        <p:txBody>
          <a:bodyPr/>
          <a:lstStyle/>
          <a:p>
            <a:r>
              <a:rPr lang="en-US" dirty="0"/>
              <a:t>Metrology with ISN confocal microscope</a:t>
            </a:r>
          </a:p>
        </p:txBody>
      </p:sp>
      <p:sp>
        <p:nvSpPr>
          <p:cNvPr id="3" name="Content Placeholder 2">
            <a:extLst>
              <a:ext uri="{FF2B5EF4-FFF2-40B4-BE49-F238E27FC236}">
                <a16:creationId xmlns:a16="http://schemas.microsoft.com/office/drawing/2014/main" id="{76DCB72C-C09B-4979-A26E-AE681D7F2BC4}"/>
              </a:ext>
            </a:extLst>
          </p:cNvPr>
          <p:cNvSpPr>
            <a:spLocks noGrp="1"/>
          </p:cNvSpPr>
          <p:nvPr>
            <p:ph idx="1"/>
          </p:nvPr>
        </p:nvSpPr>
        <p:spPr/>
        <p:txBody>
          <a:bodyPr>
            <a:normAutofit fontScale="92500" lnSpcReduction="20000"/>
          </a:bodyPr>
          <a:lstStyle/>
          <a:p>
            <a:pPr marL="0" indent="0">
              <a:lnSpc>
                <a:spcPct val="100000"/>
              </a:lnSpc>
              <a:spcBef>
                <a:spcPts val="0"/>
              </a:spcBef>
              <a:spcAft>
                <a:spcPts val="600"/>
              </a:spcAft>
              <a:buNone/>
            </a:pPr>
            <a:r>
              <a:rPr lang="en-US" sz="2000" dirty="0">
                <a:latin typeface="Calibri" panose="020F0502020204030204" pitchFamily="34" charset="0"/>
                <a:ea typeface="Yu Mincho" panose="02020400000000000000" pitchFamily="18" charset="-128"/>
                <a:cs typeface="Times New Roman" panose="02020603050405020304" pitchFamily="18" charset="0"/>
              </a:rPr>
              <a:t>“Auto setting” usually works for samples in which the height difference between the highest and the lowest features to be measured is around 1 mm or less. </a:t>
            </a:r>
            <a:r>
              <a:rPr lang="en-US" sz="2000" dirty="0">
                <a:effectLst/>
                <a:latin typeface="Calibri" panose="020F0502020204030204" pitchFamily="34" charset="0"/>
                <a:ea typeface="Yu Mincho" panose="02020400000000000000" pitchFamily="18" charset="-128"/>
                <a:cs typeface="Times New Roman" panose="02020603050405020304" pitchFamily="18" charset="0"/>
              </a:rPr>
              <a:t>If the sample ranges over a larger height difference, the height limits manually need to be set manually.</a:t>
            </a:r>
          </a:p>
          <a:p>
            <a:pPr marL="0" indent="0">
              <a:lnSpc>
                <a:spcPct val="100000"/>
              </a:lnSpc>
              <a:spcBef>
                <a:spcPts val="0"/>
              </a:spcBef>
              <a:spcAft>
                <a:spcPts val="600"/>
              </a:spcAft>
              <a:buNone/>
            </a:pPr>
            <a:r>
              <a:rPr lang="en-US" sz="2000" dirty="0">
                <a:effectLst/>
                <a:latin typeface="Calibri" panose="020F0502020204030204" pitchFamily="34" charset="0"/>
                <a:ea typeface="Yu Mincho" panose="02020400000000000000" pitchFamily="18" charset="-128"/>
                <a:cs typeface="Times New Roman" panose="02020603050405020304" pitchFamily="18" charset="0"/>
              </a:rPr>
              <a:t>How to find out if “Auto setting</a:t>
            </a:r>
            <a:r>
              <a:rPr lang="en-US" sz="2000" dirty="0">
                <a:latin typeface="Calibri" panose="020F0502020204030204" pitchFamily="34" charset="0"/>
                <a:ea typeface="Yu Mincho" panose="02020400000000000000" pitchFamily="18" charset="-128"/>
                <a:cs typeface="Times New Roman" panose="02020603050405020304" pitchFamily="18" charset="0"/>
              </a:rPr>
              <a:t>” can handle the sample (if in doubt):</a:t>
            </a:r>
            <a:endParaRPr lang="en-US" sz="2000" dirty="0">
              <a:effectLst/>
              <a:latin typeface="Calibri" panose="020F0502020204030204" pitchFamily="34" charset="0"/>
              <a:ea typeface="Yu Mincho" panose="02020400000000000000" pitchFamily="18" charset="-128"/>
              <a:cs typeface="Times New Roman" panose="02020603050405020304" pitchFamily="18" charset="0"/>
            </a:endParaRPr>
          </a:p>
          <a:p>
            <a:pPr marL="342900" indent="-342900">
              <a:lnSpc>
                <a:spcPct val="100000"/>
              </a:lnSpc>
              <a:spcBef>
                <a:spcPts val="0"/>
              </a:spcBef>
              <a:spcAft>
                <a:spcPts val="600"/>
              </a:spcAft>
              <a:buFont typeface="+mj-lt"/>
              <a:buAutoNum type="arabicPeriod"/>
            </a:pPr>
            <a:r>
              <a:rPr lang="en-US" sz="2000" dirty="0">
                <a:effectLst/>
                <a:latin typeface="Calibri" panose="020F0502020204030204" pitchFamily="34" charset="0"/>
                <a:ea typeface="Yu Mincho" panose="02020400000000000000" pitchFamily="18" charset="-128"/>
                <a:cs typeface="Times New Roman" panose="02020603050405020304" pitchFamily="18" charset="0"/>
              </a:rPr>
              <a:t>Find the highest feature and focus on it using the green arrows.</a:t>
            </a:r>
          </a:p>
          <a:p>
            <a:pPr marL="342900" indent="-342900">
              <a:lnSpc>
                <a:spcPct val="100000"/>
              </a:lnSpc>
              <a:spcBef>
                <a:spcPts val="0"/>
              </a:spcBef>
              <a:spcAft>
                <a:spcPts val="600"/>
              </a:spcAft>
              <a:buFont typeface="+mj-lt"/>
              <a:buAutoNum type="arabicPeriod"/>
            </a:pPr>
            <a:r>
              <a:rPr lang="en-US" sz="2000" dirty="0">
                <a:effectLst/>
                <a:latin typeface="Calibri" panose="020F0502020204030204" pitchFamily="34" charset="0"/>
                <a:ea typeface="Yu Mincho" panose="02020400000000000000" pitchFamily="18" charset="-128"/>
                <a:cs typeface="Times New Roman" panose="02020603050405020304" pitchFamily="18" charset="0"/>
              </a:rPr>
              <a:t>Move to the lowest feature and focus on it using the green arrows. The software might prompt you to reset Z. Allow it and focus.</a:t>
            </a:r>
          </a:p>
          <a:p>
            <a:pPr marL="342900" indent="-342900">
              <a:lnSpc>
                <a:spcPct val="100000"/>
              </a:lnSpc>
              <a:spcBef>
                <a:spcPts val="0"/>
              </a:spcBef>
              <a:spcAft>
                <a:spcPts val="600"/>
              </a:spcAft>
              <a:buFont typeface="+mj-lt"/>
              <a:buAutoNum type="arabicPeriod"/>
            </a:pPr>
            <a:r>
              <a:rPr lang="en-US" sz="2000" dirty="0">
                <a:effectLst/>
                <a:latin typeface="Calibri" panose="020F0502020204030204" pitchFamily="34" charset="0"/>
                <a:ea typeface="Yu Mincho" panose="02020400000000000000" pitchFamily="18" charset="-128"/>
                <a:cs typeface="Times New Roman" panose="02020603050405020304" pitchFamily="18" charset="0"/>
              </a:rPr>
              <a:t>Move back to the highest feature and focus on it using the green arrows.</a:t>
            </a:r>
          </a:p>
          <a:p>
            <a:pPr marL="342900" indent="-342900">
              <a:lnSpc>
                <a:spcPct val="100000"/>
              </a:lnSpc>
              <a:spcBef>
                <a:spcPts val="0"/>
              </a:spcBef>
              <a:spcAft>
                <a:spcPts val="600"/>
              </a:spcAft>
              <a:buFont typeface="+mj-lt"/>
              <a:buAutoNum type="arabicPeriod"/>
            </a:pPr>
            <a:r>
              <a:rPr lang="en-US" sz="2000" dirty="0">
                <a:latin typeface="Calibri" panose="020F0502020204030204" pitchFamily="34" charset="0"/>
                <a:ea typeface="Yu Mincho" panose="02020400000000000000" pitchFamily="18" charset="-128"/>
                <a:cs typeface="Times New Roman" panose="02020603050405020304" pitchFamily="18" charset="0"/>
              </a:rPr>
              <a:t>Use “Capture in wider field of view” and specify an assembly area that includes the highest and the lowest features.</a:t>
            </a:r>
          </a:p>
          <a:p>
            <a:pPr marL="342900" indent="-342900">
              <a:lnSpc>
                <a:spcPct val="100000"/>
              </a:lnSpc>
              <a:spcBef>
                <a:spcPts val="0"/>
              </a:spcBef>
              <a:spcAft>
                <a:spcPts val="600"/>
              </a:spcAft>
              <a:buFont typeface="+mj-lt"/>
              <a:buAutoNum type="arabicPeriod"/>
            </a:pPr>
            <a:r>
              <a:rPr lang="en-US" sz="2000" dirty="0">
                <a:effectLst/>
                <a:latin typeface="Calibri" panose="020F0502020204030204" pitchFamily="34" charset="0"/>
                <a:ea typeface="Yu Mincho" panose="02020400000000000000" pitchFamily="18" charset="-128"/>
                <a:cs typeface="Times New Roman" panose="02020603050405020304" pitchFamily="18" charset="0"/>
              </a:rPr>
              <a:t>Click on “Start measurement” and pay attention to the images being captured, especially around the lowest feature.</a:t>
            </a:r>
          </a:p>
          <a:p>
            <a:pPr marL="914400" lvl="1" indent="-457200">
              <a:lnSpc>
                <a:spcPct val="100000"/>
              </a:lnSpc>
              <a:spcBef>
                <a:spcPts val="0"/>
              </a:spcBef>
              <a:spcAft>
                <a:spcPts val="600"/>
              </a:spcAft>
              <a:buFont typeface="+mj-lt"/>
              <a:buAutoNum type="alphaLcPeriod"/>
            </a:pPr>
            <a:r>
              <a:rPr lang="en-US" sz="2000" dirty="0">
                <a:latin typeface="Calibri" panose="020F0502020204030204" pitchFamily="34" charset="0"/>
                <a:ea typeface="Yu Mincho" panose="02020400000000000000" pitchFamily="18" charset="-128"/>
                <a:cs typeface="Times New Roman" panose="02020603050405020304" pitchFamily="18" charset="0"/>
              </a:rPr>
              <a:t>If all the details are visible, “Auto setting” can resolve the sample.</a:t>
            </a:r>
          </a:p>
          <a:p>
            <a:pPr marL="914400" lvl="1" indent="-457200">
              <a:lnSpc>
                <a:spcPct val="100000"/>
              </a:lnSpc>
              <a:spcBef>
                <a:spcPts val="0"/>
              </a:spcBef>
              <a:spcAft>
                <a:spcPts val="600"/>
              </a:spcAft>
              <a:buFont typeface="+mj-lt"/>
              <a:buAutoNum type="alphaLcPeriod"/>
            </a:pPr>
            <a:r>
              <a:rPr lang="en-US" sz="2000" dirty="0">
                <a:effectLst/>
                <a:latin typeface="Calibri" panose="020F0502020204030204" pitchFamily="34" charset="0"/>
                <a:ea typeface="Yu Mincho" panose="02020400000000000000" pitchFamily="18" charset="-128"/>
                <a:cs typeface="Times New Roman" panose="02020603050405020304" pitchFamily="18" charset="0"/>
              </a:rPr>
              <a:t>If, at any point, the images seem to come out blurry, or even blank, the “Auto setting” is not managing to find the proper boundaries for the measurement. Manual setting is required.</a:t>
            </a:r>
          </a:p>
        </p:txBody>
      </p:sp>
      <p:sp>
        <p:nvSpPr>
          <p:cNvPr id="4" name="Footer Placeholder 3">
            <a:extLst>
              <a:ext uri="{FF2B5EF4-FFF2-40B4-BE49-F238E27FC236}">
                <a16:creationId xmlns:a16="http://schemas.microsoft.com/office/drawing/2014/main" id="{33FD9550-967B-B74B-16C6-8686E04CC863}"/>
              </a:ext>
            </a:extLst>
          </p:cNvPr>
          <p:cNvSpPr>
            <a:spLocks noGrp="1"/>
          </p:cNvSpPr>
          <p:nvPr>
            <p:ph type="ftr" sz="quarter" idx="11"/>
          </p:nvPr>
        </p:nvSpPr>
        <p:spPr/>
        <p:txBody>
          <a:bodyPr/>
          <a:lstStyle/>
          <a:p>
            <a:r>
              <a:rPr lang="en-US"/>
              <a:t>Jorge Cañada - January 2022</a:t>
            </a:r>
          </a:p>
        </p:txBody>
      </p:sp>
    </p:spTree>
    <p:extLst>
      <p:ext uri="{BB962C8B-B14F-4D97-AF65-F5344CB8AC3E}">
        <p14:creationId xmlns:p14="http://schemas.microsoft.com/office/powerpoint/2010/main" val="1657393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6D99A-0609-41D8-A6AB-E06D5DEA1A77}"/>
              </a:ext>
            </a:extLst>
          </p:cNvPr>
          <p:cNvSpPr>
            <a:spLocks noGrp="1"/>
          </p:cNvSpPr>
          <p:nvPr>
            <p:ph type="title"/>
          </p:nvPr>
        </p:nvSpPr>
        <p:spPr/>
        <p:txBody>
          <a:bodyPr/>
          <a:lstStyle/>
          <a:p>
            <a:r>
              <a:rPr lang="en-US" dirty="0"/>
              <a:t>Metrology with ISN confocal microscope</a:t>
            </a:r>
          </a:p>
        </p:txBody>
      </p:sp>
      <p:sp>
        <p:nvSpPr>
          <p:cNvPr id="3" name="Content Placeholder 2">
            <a:extLst>
              <a:ext uri="{FF2B5EF4-FFF2-40B4-BE49-F238E27FC236}">
                <a16:creationId xmlns:a16="http://schemas.microsoft.com/office/drawing/2014/main" id="{76DCB72C-C09B-4979-A26E-AE681D7F2BC4}"/>
              </a:ext>
            </a:extLst>
          </p:cNvPr>
          <p:cNvSpPr>
            <a:spLocks noGrp="1"/>
          </p:cNvSpPr>
          <p:nvPr>
            <p:ph idx="1"/>
          </p:nvPr>
        </p:nvSpPr>
        <p:spPr/>
        <p:txBody>
          <a:bodyPr>
            <a:normAutofit fontScale="92500" lnSpcReduction="10000"/>
          </a:bodyPr>
          <a:lstStyle/>
          <a:p>
            <a:pPr marL="0" indent="0">
              <a:lnSpc>
                <a:spcPct val="100000"/>
              </a:lnSpc>
              <a:spcBef>
                <a:spcPts val="0"/>
              </a:spcBef>
              <a:spcAft>
                <a:spcPts val="600"/>
              </a:spcAft>
              <a:buNone/>
            </a:pPr>
            <a:r>
              <a:rPr lang="en-US" sz="2000" dirty="0">
                <a:effectLst/>
                <a:latin typeface="Calibri" panose="020F0502020204030204" pitchFamily="34" charset="0"/>
                <a:ea typeface="Yu Mincho" panose="02020400000000000000" pitchFamily="18" charset="-128"/>
                <a:cs typeface="Times New Roman" panose="02020603050405020304" pitchFamily="18" charset="0"/>
              </a:rPr>
              <a:t>Manual height range setting:</a:t>
            </a:r>
          </a:p>
          <a:p>
            <a:pPr marL="342900" lvl="0" indent="-342900">
              <a:lnSpc>
                <a:spcPct val="110000"/>
              </a:lnSpc>
              <a:spcBef>
                <a:spcPts val="0"/>
              </a:spcBef>
              <a:buFont typeface="+mj-lt"/>
              <a:buAutoNum type="alphaLcPeriod"/>
            </a:pPr>
            <a:r>
              <a:rPr lang="en-US" sz="2000" dirty="0">
                <a:effectLst/>
                <a:latin typeface="Calibri" panose="020F0502020204030204" pitchFamily="34" charset="0"/>
                <a:ea typeface="Yu Mincho" panose="02020400000000000000" pitchFamily="18" charset="-128"/>
                <a:cs typeface="Times New Roman" panose="02020603050405020304" pitchFamily="18" charset="0"/>
              </a:rPr>
              <a:t>Press “Cancel” (if in the middle of a measurement), and then specify the assembly area that you want to measure.</a:t>
            </a:r>
            <a:endParaRPr lang="es-ES" sz="2000" dirty="0">
              <a:effectLst/>
              <a:latin typeface="Calibri" panose="020F0502020204030204" pitchFamily="34" charset="0"/>
              <a:ea typeface="Yu Mincho" panose="02020400000000000000" pitchFamily="18" charset="-128"/>
              <a:cs typeface="Times New Roman" panose="02020603050405020304" pitchFamily="18" charset="0"/>
            </a:endParaRPr>
          </a:p>
          <a:p>
            <a:pPr marL="342900" lvl="0" indent="-342900">
              <a:lnSpc>
                <a:spcPct val="110000"/>
              </a:lnSpc>
              <a:spcBef>
                <a:spcPts val="0"/>
              </a:spcBef>
              <a:buFont typeface="+mj-lt"/>
              <a:buAutoNum type="alphaLcPeriod"/>
            </a:pPr>
            <a:r>
              <a:rPr lang="en-US" sz="2000" dirty="0">
                <a:effectLst/>
                <a:latin typeface="Calibri" panose="020F0502020204030204" pitchFamily="34" charset="0"/>
                <a:ea typeface="Yu Mincho" panose="02020400000000000000" pitchFamily="18" charset="-128"/>
                <a:cs typeface="Times New Roman" panose="02020603050405020304" pitchFamily="18" charset="0"/>
              </a:rPr>
              <a:t>Select “Manual setting” in “Height range setting”.</a:t>
            </a:r>
            <a:endParaRPr lang="es-ES" sz="2000" dirty="0">
              <a:effectLst/>
              <a:latin typeface="Calibri" panose="020F0502020204030204" pitchFamily="34" charset="0"/>
              <a:ea typeface="Yu Mincho" panose="02020400000000000000" pitchFamily="18" charset="-128"/>
              <a:cs typeface="Times New Roman" panose="02020603050405020304" pitchFamily="18" charset="0"/>
            </a:endParaRPr>
          </a:p>
          <a:p>
            <a:pPr marL="342900" lvl="0" indent="-342900">
              <a:lnSpc>
                <a:spcPct val="110000"/>
              </a:lnSpc>
              <a:spcBef>
                <a:spcPts val="0"/>
              </a:spcBef>
              <a:buFont typeface="+mj-lt"/>
              <a:buAutoNum type="alphaLcPeriod"/>
            </a:pPr>
            <a:r>
              <a:rPr lang="en-US" sz="2000" dirty="0">
                <a:effectLst/>
                <a:latin typeface="Calibri" panose="020F0502020204030204" pitchFamily="34" charset="0"/>
                <a:ea typeface="Yu Mincho" panose="02020400000000000000" pitchFamily="18" charset="-128"/>
                <a:cs typeface="Times New Roman" panose="02020603050405020304" pitchFamily="18" charset="0"/>
              </a:rPr>
              <a:t>With the grey arrows, move the lens so it shows the area that includes the lowest feature.</a:t>
            </a:r>
            <a:endParaRPr lang="es-ES" sz="2000" dirty="0">
              <a:effectLst/>
              <a:latin typeface="Calibri" panose="020F0502020204030204" pitchFamily="34" charset="0"/>
              <a:ea typeface="Yu Mincho" panose="02020400000000000000" pitchFamily="18" charset="-128"/>
              <a:cs typeface="Times New Roman" panose="02020603050405020304" pitchFamily="18" charset="0"/>
            </a:endParaRPr>
          </a:p>
          <a:p>
            <a:pPr marL="342900" lvl="0" indent="-342900">
              <a:lnSpc>
                <a:spcPct val="110000"/>
              </a:lnSpc>
              <a:spcBef>
                <a:spcPts val="0"/>
              </a:spcBef>
              <a:buFont typeface="+mj-lt"/>
              <a:buAutoNum type="alphaLcPeriod"/>
            </a:pPr>
            <a:r>
              <a:rPr lang="en-US" sz="2000" dirty="0">
                <a:effectLst/>
                <a:latin typeface="Calibri" panose="020F0502020204030204" pitchFamily="34" charset="0"/>
                <a:ea typeface="Yu Mincho" panose="02020400000000000000" pitchFamily="18" charset="-128"/>
                <a:cs typeface="Times New Roman" panose="02020603050405020304" pitchFamily="18" charset="0"/>
              </a:rPr>
              <a:t>Use the green arrows to get the lowest feature in focus. If you get the message “Reached the upper/lower limit”, select “Yes” and try again.</a:t>
            </a:r>
            <a:endParaRPr lang="es-ES" sz="2000" dirty="0">
              <a:effectLst/>
              <a:latin typeface="Calibri" panose="020F0502020204030204" pitchFamily="34" charset="0"/>
              <a:ea typeface="Yu Mincho" panose="02020400000000000000" pitchFamily="18" charset="-128"/>
              <a:cs typeface="Times New Roman" panose="02020603050405020304" pitchFamily="18" charset="0"/>
            </a:endParaRPr>
          </a:p>
          <a:p>
            <a:pPr marL="342900" lvl="0" indent="-342900">
              <a:lnSpc>
                <a:spcPct val="110000"/>
              </a:lnSpc>
              <a:spcBef>
                <a:spcPts val="0"/>
              </a:spcBef>
              <a:buFont typeface="+mj-lt"/>
              <a:buAutoNum type="alphaLcPeriod"/>
            </a:pPr>
            <a:r>
              <a:rPr lang="en-US" sz="2000" dirty="0">
                <a:effectLst/>
                <a:latin typeface="Calibri" panose="020F0502020204030204" pitchFamily="34" charset="0"/>
                <a:ea typeface="Yu Mincho" panose="02020400000000000000" pitchFamily="18" charset="-128"/>
                <a:cs typeface="Times New Roman" panose="02020603050405020304" pitchFamily="18" charset="0"/>
              </a:rPr>
              <a:t>Once the lowest feature is in focus, click on “Set lower pos.”</a:t>
            </a:r>
            <a:endParaRPr lang="es-ES" sz="2000" dirty="0">
              <a:effectLst/>
              <a:latin typeface="Calibri" panose="020F0502020204030204" pitchFamily="34" charset="0"/>
              <a:ea typeface="Yu Mincho" panose="02020400000000000000" pitchFamily="18" charset="-128"/>
              <a:cs typeface="Times New Roman" panose="02020603050405020304" pitchFamily="18" charset="0"/>
            </a:endParaRPr>
          </a:p>
          <a:p>
            <a:pPr marL="342900" lvl="0" indent="-342900">
              <a:lnSpc>
                <a:spcPct val="110000"/>
              </a:lnSpc>
              <a:spcBef>
                <a:spcPts val="0"/>
              </a:spcBef>
              <a:buFont typeface="+mj-lt"/>
              <a:buAutoNum type="alphaLcPeriod"/>
            </a:pPr>
            <a:r>
              <a:rPr lang="en-US" sz="2000" dirty="0">
                <a:effectLst/>
                <a:latin typeface="Calibri" panose="020F0502020204030204" pitchFamily="34" charset="0"/>
                <a:ea typeface="Yu Mincho" panose="02020400000000000000" pitchFamily="18" charset="-128"/>
                <a:cs typeface="Times New Roman" panose="02020603050405020304" pitchFamily="18" charset="0"/>
              </a:rPr>
              <a:t>Use the grey arrows to go back to the highest feature and get it in focus with the green arrows. You can hold the green arrow down to swipe focus faster.</a:t>
            </a:r>
            <a:endParaRPr lang="es-ES" sz="2000" dirty="0">
              <a:effectLst/>
              <a:latin typeface="Calibri" panose="020F0502020204030204" pitchFamily="34" charset="0"/>
              <a:ea typeface="Yu Mincho" panose="02020400000000000000" pitchFamily="18" charset="-128"/>
              <a:cs typeface="Times New Roman" panose="02020603050405020304" pitchFamily="18" charset="0"/>
            </a:endParaRPr>
          </a:p>
          <a:p>
            <a:pPr marL="342900" lvl="0" indent="-342900">
              <a:lnSpc>
                <a:spcPct val="110000"/>
              </a:lnSpc>
              <a:spcBef>
                <a:spcPts val="0"/>
              </a:spcBef>
              <a:buFont typeface="+mj-lt"/>
              <a:buAutoNum type="alphaLcPeriod"/>
            </a:pPr>
            <a:r>
              <a:rPr lang="en-US" sz="2000" dirty="0">
                <a:effectLst/>
                <a:latin typeface="Calibri" panose="020F0502020204030204" pitchFamily="34" charset="0"/>
                <a:ea typeface="Yu Mincho" panose="02020400000000000000" pitchFamily="18" charset="-128"/>
                <a:cs typeface="Times New Roman" panose="02020603050405020304" pitchFamily="18" charset="0"/>
              </a:rPr>
              <a:t>Once the highest feature is in focus, click on “Set upper pos.”</a:t>
            </a:r>
            <a:endParaRPr lang="es-ES" sz="2000" dirty="0">
              <a:effectLst/>
              <a:latin typeface="Calibri" panose="020F0502020204030204" pitchFamily="34" charset="0"/>
              <a:ea typeface="Yu Mincho" panose="02020400000000000000" pitchFamily="18" charset="-128"/>
              <a:cs typeface="Times New Roman" panose="02020603050405020304" pitchFamily="18" charset="0"/>
            </a:endParaRPr>
          </a:p>
          <a:p>
            <a:pPr marL="342900" lvl="0" indent="-342900">
              <a:lnSpc>
                <a:spcPct val="110000"/>
              </a:lnSpc>
              <a:spcBef>
                <a:spcPts val="0"/>
              </a:spcBef>
              <a:buFont typeface="+mj-lt"/>
              <a:buAutoNum type="alphaLcPeriod"/>
            </a:pPr>
            <a:r>
              <a:rPr lang="en-US" sz="2000" dirty="0">
                <a:effectLst/>
                <a:latin typeface="Calibri" panose="020F0502020204030204" pitchFamily="34" charset="0"/>
                <a:ea typeface="Yu Mincho" panose="02020400000000000000" pitchFamily="18" charset="-128"/>
                <a:cs typeface="Times New Roman" panose="02020603050405020304" pitchFamily="18" charset="0"/>
              </a:rPr>
              <a:t>Click on “Start measurement”. </a:t>
            </a:r>
            <a:r>
              <a:rPr lang="en-US" sz="2000" dirty="0">
                <a:solidFill>
                  <a:srgbClr val="FF0000"/>
                </a:solidFill>
                <a:effectLst/>
                <a:latin typeface="Calibri" panose="020F0502020204030204" pitchFamily="34" charset="0"/>
                <a:ea typeface="Yu Mincho" panose="02020400000000000000" pitchFamily="18" charset="-128"/>
                <a:cs typeface="Times New Roman" panose="02020603050405020304" pitchFamily="18" charset="0"/>
              </a:rPr>
              <a:t>Make sure that “Manual setting” is selected before clicking on “Start measurement”, especially if new measurements are taken with the same settings.</a:t>
            </a:r>
            <a:endParaRPr lang="es-ES" sz="2000" dirty="0">
              <a:solidFill>
                <a:srgbClr val="FF0000"/>
              </a:solidFill>
              <a:effectLst/>
              <a:latin typeface="Calibri" panose="020F0502020204030204" pitchFamily="34" charset="0"/>
              <a:ea typeface="Yu Mincho" panose="02020400000000000000" pitchFamily="18" charset="-128"/>
              <a:cs typeface="Times New Roman" panose="02020603050405020304" pitchFamily="18" charset="0"/>
            </a:endParaRPr>
          </a:p>
          <a:p>
            <a:pPr marL="342900" lvl="0" indent="-342900">
              <a:lnSpc>
                <a:spcPct val="110000"/>
              </a:lnSpc>
              <a:spcBef>
                <a:spcPts val="0"/>
              </a:spcBef>
              <a:spcAft>
                <a:spcPts val="800"/>
              </a:spcAft>
              <a:buFont typeface="+mj-lt"/>
              <a:buAutoNum type="alphaLcPeriod"/>
            </a:pPr>
            <a:r>
              <a:rPr lang="en-US" sz="2000" dirty="0">
                <a:effectLst/>
                <a:latin typeface="Calibri" panose="020F0502020204030204" pitchFamily="34" charset="0"/>
                <a:ea typeface="Yu Mincho" panose="02020400000000000000" pitchFamily="18" charset="-128"/>
                <a:cs typeface="Times New Roman" panose="02020603050405020304" pitchFamily="18" charset="0"/>
              </a:rPr>
              <a:t>Back </a:t>
            </a:r>
            <a:r>
              <a:rPr lang="en-US" sz="2000" dirty="0">
                <a:effectLst/>
                <a:latin typeface="Calibri" panose="020F0502020204030204" pitchFamily="34" charset="0"/>
                <a:ea typeface="Yu Mincho" panose="02020400000000000000" pitchFamily="18" charset="-128"/>
                <a:cs typeface="Times New Roman" panose="02020603050405020304" pitchFamily="18" charset="0"/>
                <a:hlinkClick r:id="rId2" action="ppaction://hlinksldjump"/>
              </a:rPr>
              <a:t>here</a:t>
            </a:r>
            <a:r>
              <a:rPr lang="en-US" sz="2000" dirty="0">
                <a:effectLst/>
                <a:latin typeface="Calibri" panose="020F0502020204030204" pitchFamily="34" charset="0"/>
                <a:ea typeface="Yu Mincho" panose="02020400000000000000" pitchFamily="18" charset="-128"/>
                <a:cs typeface="Times New Roman" panose="02020603050405020304" pitchFamily="18" charset="0"/>
              </a:rPr>
              <a:t> (it might take a while).</a:t>
            </a:r>
            <a:endParaRPr lang="es-ES" sz="2000" dirty="0">
              <a:effectLst/>
              <a:latin typeface="Calibri" panose="020F0502020204030204" pitchFamily="34" charset="0"/>
              <a:ea typeface="Yu Mincho" panose="02020400000000000000" pitchFamily="18" charset="-128"/>
              <a:cs typeface="Times New Roman" panose="02020603050405020304" pitchFamily="18" charset="0"/>
            </a:endParaRPr>
          </a:p>
        </p:txBody>
      </p:sp>
      <p:sp>
        <p:nvSpPr>
          <p:cNvPr id="4" name="Footer Placeholder 3">
            <a:extLst>
              <a:ext uri="{FF2B5EF4-FFF2-40B4-BE49-F238E27FC236}">
                <a16:creationId xmlns:a16="http://schemas.microsoft.com/office/drawing/2014/main" id="{F75D7419-AD64-B1C6-6F9E-8EDAB70B694C}"/>
              </a:ext>
            </a:extLst>
          </p:cNvPr>
          <p:cNvSpPr>
            <a:spLocks noGrp="1"/>
          </p:cNvSpPr>
          <p:nvPr>
            <p:ph type="ftr" sz="quarter" idx="11"/>
          </p:nvPr>
        </p:nvSpPr>
        <p:spPr/>
        <p:txBody>
          <a:bodyPr/>
          <a:lstStyle/>
          <a:p>
            <a:r>
              <a:rPr lang="en-US"/>
              <a:t>Jorge Cañada - January 2022</a:t>
            </a:r>
          </a:p>
        </p:txBody>
      </p:sp>
    </p:spTree>
    <p:extLst>
      <p:ext uri="{BB962C8B-B14F-4D97-AF65-F5344CB8AC3E}">
        <p14:creationId xmlns:p14="http://schemas.microsoft.com/office/powerpoint/2010/main" val="863120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6D99A-0609-41D8-A6AB-E06D5DEA1A77}"/>
              </a:ext>
            </a:extLst>
          </p:cNvPr>
          <p:cNvSpPr>
            <a:spLocks noGrp="1"/>
          </p:cNvSpPr>
          <p:nvPr>
            <p:ph type="title"/>
          </p:nvPr>
        </p:nvSpPr>
        <p:spPr/>
        <p:txBody>
          <a:bodyPr/>
          <a:lstStyle/>
          <a:p>
            <a:r>
              <a:rPr lang="en-US" dirty="0"/>
              <a:t>Metrology with ISN confocal microscope</a:t>
            </a:r>
          </a:p>
        </p:txBody>
      </p:sp>
      <p:sp>
        <p:nvSpPr>
          <p:cNvPr id="3" name="Content Placeholder 2">
            <a:extLst>
              <a:ext uri="{FF2B5EF4-FFF2-40B4-BE49-F238E27FC236}">
                <a16:creationId xmlns:a16="http://schemas.microsoft.com/office/drawing/2014/main" id="{76DCB72C-C09B-4979-A26E-AE681D7F2BC4}"/>
              </a:ext>
            </a:extLst>
          </p:cNvPr>
          <p:cNvSpPr>
            <a:spLocks noGrp="1"/>
          </p:cNvSpPr>
          <p:nvPr>
            <p:ph idx="1"/>
          </p:nvPr>
        </p:nvSpPr>
        <p:spPr/>
        <p:txBody>
          <a:bodyPr/>
          <a:lstStyle/>
          <a:p>
            <a:pPr marL="0" lvl="0" indent="0">
              <a:lnSpc>
                <a:spcPct val="107000"/>
              </a:lnSpc>
              <a:spcAft>
                <a:spcPts val="800"/>
              </a:spcAft>
              <a:buNone/>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Using the grey navigation arrows, move over the sample to find a long horizontal feature (either an edge of the sample or one of the lower steps of th</a:t>
            </a:r>
            <a:r>
              <a:rPr lang="en-US" sz="1800" dirty="0">
                <a:latin typeface="Calibri" panose="020F0502020204030204" pitchFamily="34" charset="0"/>
                <a:ea typeface="Yu Mincho" panose="02020400000000000000" pitchFamily="18" charset="-128"/>
                <a:cs typeface="Times New Roman" panose="02020603050405020304" pitchFamily="18" charset="0"/>
              </a:rPr>
              <a:t>e pyramid</a:t>
            </a:r>
            <a:r>
              <a:rPr lang="en-US" sz="1800" dirty="0">
                <a:effectLst/>
                <a:latin typeface="Calibri" panose="020F0502020204030204" pitchFamily="34" charset="0"/>
                <a:ea typeface="Yu Mincho" panose="02020400000000000000" pitchFamily="18" charset="-128"/>
                <a:cs typeface="Times New Roman" panose="02020603050405020304" pitchFamily="18" charset="0"/>
              </a:rPr>
              <a:t>). Place that feature next to the top or bottom edge of the image on the screen.</a:t>
            </a:r>
            <a:endParaRPr lang="es-ES" sz="1800" dirty="0">
              <a:effectLst/>
              <a:latin typeface="Calibri" panose="020F0502020204030204" pitchFamily="34" charset="0"/>
              <a:ea typeface="Yu Mincho" panose="02020400000000000000" pitchFamily="18" charset="-128"/>
              <a:cs typeface="Times New Roman" panose="02020603050405020304" pitchFamily="18" charset="0"/>
            </a:endParaRPr>
          </a:p>
        </p:txBody>
      </p:sp>
      <p:pic>
        <p:nvPicPr>
          <p:cNvPr id="20" name="Picture 19">
            <a:extLst>
              <a:ext uri="{FF2B5EF4-FFF2-40B4-BE49-F238E27FC236}">
                <a16:creationId xmlns:a16="http://schemas.microsoft.com/office/drawing/2014/main" id="{7A61AA52-E950-4297-B7A5-3EA8EA0DBD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7123" y="3030065"/>
            <a:ext cx="5877754" cy="3429000"/>
          </a:xfrm>
          <a:prstGeom prst="rect">
            <a:avLst/>
          </a:prstGeom>
        </p:spPr>
      </p:pic>
      <p:sp>
        <p:nvSpPr>
          <p:cNvPr id="10" name="TextBox 9">
            <a:extLst>
              <a:ext uri="{FF2B5EF4-FFF2-40B4-BE49-F238E27FC236}">
                <a16:creationId xmlns:a16="http://schemas.microsoft.com/office/drawing/2014/main" id="{4529522B-01F0-409D-9C24-7E6B7B4FF667}"/>
              </a:ext>
            </a:extLst>
          </p:cNvPr>
          <p:cNvSpPr txBox="1"/>
          <p:nvPr/>
        </p:nvSpPr>
        <p:spPr>
          <a:xfrm>
            <a:off x="3382610" y="4673394"/>
            <a:ext cx="3322989" cy="646331"/>
          </a:xfrm>
          <a:prstGeom prst="rect">
            <a:avLst/>
          </a:prstGeom>
          <a:noFill/>
        </p:spPr>
        <p:txBody>
          <a:bodyPr wrap="square" rtlCol="0">
            <a:spAutoFit/>
          </a:bodyPr>
          <a:lstStyle/>
          <a:p>
            <a:pPr algn="ctr"/>
            <a:r>
              <a:rPr lang="en-US" dirty="0">
                <a:solidFill>
                  <a:schemeClr val="bg1"/>
                </a:solidFill>
              </a:rPr>
              <a:t>Long horizontal feature</a:t>
            </a:r>
          </a:p>
          <a:p>
            <a:pPr algn="ctr"/>
            <a:r>
              <a:rPr lang="en-US" dirty="0">
                <a:solidFill>
                  <a:schemeClr val="bg1"/>
                </a:solidFill>
              </a:rPr>
              <a:t>(edge of bottom step of pyramid)</a:t>
            </a:r>
          </a:p>
        </p:txBody>
      </p:sp>
      <p:cxnSp>
        <p:nvCxnSpPr>
          <p:cNvPr id="16" name="Straight Arrow Connector 15">
            <a:extLst>
              <a:ext uri="{FF2B5EF4-FFF2-40B4-BE49-F238E27FC236}">
                <a16:creationId xmlns:a16="http://schemas.microsoft.com/office/drawing/2014/main" id="{D5B6D6FF-0930-4ECD-AEED-2FD9A2121ACD}"/>
              </a:ext>
            </a:extLst>
          </p:cNvPr>
          <p:cNvCxnSpPr>
            <a:cxnSpLocks/>
          </p:cNvCxnSpPr>
          <p:nvPr/>
        </p:nvCxnSpPr>
        <p:spPr>
          <a:xfrm flipV="1">
            <a:off x="4728176" y="3953990"/>
            <a:ext cx="0" cy="626229"/>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837A92D-2E11-4B6A-9A8B-CECB2C918581}"/>
              </a:ext>
            </a:extLst>
          </p:cNvPr>
          <p:cNvSpPr txBox="1"/>
          <p:nvPr/>
        </p:nvSpPr>
        <p:spPr>
          <a:xfrm>
            <a:off x="9636378" y="3798094"/>
            <a:ext cx="1878143" cy="369332"/>
          </a:xfrm>
          <a:prstGeom prst="rect">
            <a:avLst/>
          </a:prstGeom>
          <a:noFill/>
        </p:spPr>
        <p:txBody>
          <a:bodyPr wrap="none" rtlCol="0">
            <a:spAutoFit/>
          </a:bodyPr>
          <a:lstStyle/>
          <a:p>
            <a:r>
              <a:rPr lang="en-US" dirty="0"/>
              <a:t>Navigation arrows</a:t>
            </a:r>
          </a:p>
        </p:txBody>
      </p:sp>
      <p:cxnSp>
        <p:nvCxnSpPr>
          <p:cNvPr id="23" name="Straight Arrow Connector 22">
            <a:extLst>
              <a:ext uri="{FF2B5EF4-FFF2-40B4-BE49-F238E27FC236}">
                <a16:creationId xmlns:a16="http://schemas.microsoft.com/office/drawing/2014/main" id="{24CB9AA6-B252-4381-9987-A282D085F2A5}"/>
              </a:ext>
            </a:extLst>
          </p:cNvPr>
          <p:cNvCxnSpPr/>
          <p:nvPr/>
        </p:nvCxnSpPr>
        <p:spPr>
          <a:xfrm flipH="1">
            <a:off x="8483600" y="4114800"/>
            <a:ext cx="1168400" cy="4654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D3CF6A28-C2A0-ED2F-3705-48A1707C9D56}"/>
              </a:ext>
            </a:extLst>
          </p:cNvPr>
          <p:cNvSpPr>
            <a:spLocks noGrp="1"/>
          </p:cNvSpPr>
          <p:nvPr>
            <p:ph type="ftr" sz="quarter" idx="11"/>
          </p:nvPr>
        </p:nvSpPr>
        <p:spPr/>
        <p:txBody>
          <a:bodyPr/>
          <a:lstStyle/>
          <a:p>
            <a:r>
              <a:rPr lang="en-US"/>
              <a:t>Jorge Cañada - January 2022</a:t>
            </a:r>
          </a:p>
        </p:txBody>
      </p:sp>
    </p:spTree>
    <p:extLst>
      <p:ext uri="{BB962C8B-B14F-4D97-AF65-F5344CB8AC3E}">
        <p14:creationId xmlns:p14="http://schemas.microsoft.com/office/powerpoint/2010/main" val="2465832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6D99A-0609-41D8-A6AB-E06D5DEA1A77}"/>
              </a:ext>
            </a:extLst>
          </p:cNvPr>
          <p:cNvSpPr>
            <a:spLocks noGrp="1"/>
          </p:cNvSpPr>
          <p:nvPr>
            <p:ph type="title"/>
          </p:nvPr>
        </p:nvSpPr>
        <p:spPr/>
        <p:txBody>
          <a:bodyPr/>
          <a:lstStyle/>
          <a:p>
            <a:r>
              <a:rPr lang="en-US" dirty="0"/>
              <a:t>Metrology with ISN confocal microscope</a:t>
            </a:r>
          </a:p>
        </p:txBody>
      </p:sp>
      <p:sp>
        <p:nvSpPr>
          <p:cNvPr id="3" name="Content Placeholder 2">
            <a:extLst>
              <a:ext uri="{FF2B5EF4-FFF2-40B4-BE49-F238E27FC236}">
                <a16:creationId xmlns:a16="http://schemas.microsoft.com/office/drawing/2014/main" id="{76DCB72C-C09B-4979-A26E-AE681D7F2BC4}"/>
              </a:ext>
            </a:extLst>
          </p:cNvPr>
          <p:cNvSpPr>
            <a:spLocks noGrp="1"/>
          </p:cNvSpPr>
          <p:nvPr>
            <p:ph idx="1"/>
          </p:nvPr>
        </p:nvSpPr>
        <p:spPr/>
        <p:txBody>
          <a:bodyPr/>
          <a:lstStyle/>
          <a:p>
            <a:pPr marL="0" lvl="0" indent="0">
              <a:lnSpc>
                <a:spcPct val="107000"/>
              </a:lnSpc>
              <a:spcAft>
                <a:spcPts val="800"/>
              </a:spcAft>
              <a:buNone/>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Turn the microscope stage manually until the horizontal feature appears parallel to the </a:t>
            </a:r>
            <a:r>
              <a:rPr lang="en-US" sz="1800" dirty="0">
                <a:latin typeface="Calibri" panose="020F0502020204030204" pitchFamily="34" charset="0"/>
                <a:ea typeface="Yu Mincho" panose="02020400000000000000" pitchFamily="18" charset="-128"/>
                <a:cs typeface="Times New Roman" panose="02020603050405020304" pitchFamily="18" charset="0"/>
              </a:rPr>
              <a:t>image frame. Using the horizontal navigation arrows, swipe along the whole feature to make sure the alignment is correct.</a:t>
            </a:r>
            <a:endParaRPr lang="es-ES" sz="1800" dirty="0">
              <a:effectLst/>
              <a:latin typeface="Calibri" panose="020F0502020204030204" pitchFamily="34" charset="0"/>
              <a:ea typeface="Yu Mincho" panose="02020400000000000000" pitchFamily="18" charset="-128"/>
              <a:cs typeface="Times New Roman" panose="02020603050405020304" pitchFamily="18" charset="0"/>
            </a:endParaRPr>
          </a:p>
        </p:txBody>
      </p:sp>
      <p:pic>
        <p:nvPicPr>
          <p:cNvPr id="6" name="Picture 5">
            <a:extLst>
              <a:ext uri="{FF2B5EF4-FFF2-40B4-BE49-F238E27FC236}">
                <a16:creationId xmlns:a16="http://schemas.microsoft.com/office/drawing/2014/main" id="{021D3A42-FFF9-425B-8175-5560AFA790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57" y="2928465"/>
            <a:ext cx="5877754" cy="3429000"/>
          </a:xfrm>
          <a:prstGeom prst="rect">
            <a:avLst/>
          </a:prstGeom>
        </p:spPr>
      </p:pic>
      <p:pic>
        <p:nvPicPr>
          <p:cNvPr id="8" name="Picture 7">
            <a:extLst>
              <a:ext uri="{FF2B5EF4-FFF2-40B4-BE49-F238E27FC236}">
                <a16:creationId xmlns:a16="http://schemas.microsoft.com/office/drawing/2014/main" id="{56EF71AB-E05F-43A1-82C5-A8EFF4642F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6090" y="2932192"/>
            <a:ext cx="5877753" cy="3425273"/>
          </a:xfrm>
          <a:prstGeom prst="rect">
            <a:avLst/>
          </a:prstGeom>
        </p:spPr>
      </p:pic>
      <p:sp>
        <p:nvSpPr>
          <p:cNvPr id="9" name="TextBox 8">
            <a:extLst>
              <a:ext uri="{FF2B5EF4-FFF2-40B4-BE49-F238E27FC236}">
                <a16:creationId xmlns:a16="http://schemas.microsoft.com/office/drawing/2014/main" id="{76B808B1-9F45-4753-A6FF-7EBC5E6D1230}"/>
              </a:ext>
            </a:extLst>
          </p:cNvPr>
          <p:cNvSpPr txBox="1"/>
          <p:nvPr/>
        </p:nvSpPr>
        <p:spPr>
          <a:xfrm>
            <a:off x="1076960" y="4458299"/>
            <a:ext cx="1799660" cy="369332"/>
          </a:xfrm>
          <a:prstGeom prst="rect">
            <a:avLst/>
          </a:prstGeom>
          <a:noFill/>
        </p:spPr>
        <p:txBody>
          <a:bodyPr wrap="none" rtlCol="0">
            <a:spAutoFit/>
          </a:bodyPr>
          <a:lstStyle/>
          <a:p>
            <a:r>
              <a:rPr lang="en-US" dirty="0">
                <a:solidFill>
                  <a:schemeClr val="bg1"/>
                </a:solidFill>
              </a:rPr>
              <a:t>Before alignment</a:t>
            </a:r>
          </a:p>
        </p:txBody>
      </p:sp>
      <p:sp>
        <p:nvSpPr>
          <p:cNvPr id="10" name="TextBox 9">
            <a:extLst>
              <a:ext uri="{FF2B5EF4-FFF2-40B4-BE49-F238E27FC236}">
                <a16:creationId xmlns:a16="http://schemas.microsoft.com/office/drawing/2014/main" id="{4529522B-01F0-409D-9C24-7E6B7B4FF667}"/>
              </a:ext>
            </a:extLst>
          </p:cNvPr>
          <p:cNvSpPr txBox="1"/>
          <p:nvPr/>
        </p:nvSpPr>
        <p:spPr>
          <a:xfrm>
            <a:off x="7253570" y="4458299"/>
            <a:ext cx="1654812" cy="369332"/>
          </a:xfrm>
          <a:prstGeom prst="rect">
            <a:avLst/>
          </a:prstGeom>
          <a:noFill/>
        </p:spPr>
        <p:txBody>
          <a:bodyPr wrap="none" rtlCol="0">
            <a:spAutoFit/>
          </a:bodyPr>
          <a:lstStyle/>
          <a:p>
            <a:r>
              <a:rPr lang="en-US" dirty="0">
                <a:solidFill>
                  <a:schemeClr val="bg1"/>
                </a:solidFill>
              </a:rPr>
              <a:t>After alignment</a:t>
            </a:r>
          </a:p>
        </p:txBody>
      </p:sp>
      <p:cxnSp>
        <p:nvCxnSpPr>
          <p:cNvPr id="14" name="Straight Arrow Connector 13">
            <a:extLst>
              <a:ext uri="{FF2B5EF4-FFF2-40B4-BE49-F238E27FC236}">
                <a16:creationId xmlns:a16="http://schemas.microsoft.com/office/drawing/2014/main" id="{93BBA8BC-C796-422C-B235-C953B338E1D2}"/>
              </a:ext>
            </a:extLst>
          </p:cNvPr>
          <p:cNvCxnSpPr>
            <a:stCxn id="9" idx="0"/>
          </p:cNvCxnSpPr>
          <p:nvPr/>
        </p:nvCxnSpPr>
        <p:spPr>
          <a:xfrm flipV="1">
            <a:off x="1976790" y="3893030"/>
            <a:ext cx="0" cy="565269"/>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5B6D6FF-0930-4ECD-AEED-2FD9A2121ACD}"/>
              </a:ext>
            </a:extLst>
          </p:cNvPr>
          <p:cNvCxnSpPr>
            <a:stCxn id="10" idx="0"/>
          </p:cNvCxnSpPr>
          <p:nvPr/>
        </p:nvCxnSpPr>
        <p:spPr>
          <a:xfrm flipV="1">
            <a:off x="8080976" y="3832070"/>
            <a:ext cx="0" cy="626229"/>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3F43AECD-B929-472C-C903-46336EC9FDF7}"/>
              </a:ext>
            </a:extLst>
          </p:cNvPr>
          <p:cNvSpPr>
            <a:spLocks noGrp="1"/>
          </p:cNvSpPr>
          <p:nvPr>
            <p:ph type="ftr" sz="quarter" idx="11"/>
          </p:nvPr>
        </p:nvSpPr>
        <p:spPr/>
        <p:txBody>
          <a:bodyPr/>
          <a:lstStyle/>
          <a:p>
            <a:r>
              <a:rPr lang="en-US"/>
              <a:t>Jorge Cañada - January 2022</a:t>
            </a:r>
          </a:p>
        </p:txBody>
      </p:sp>
    </p:spTree>
    <p:extLst>
      <p:ext uri="{BB962C8B-B14F-4D97-AF65-F5344CB8AC3E}">
        <p14:creationId xmlns:p14="http://schemas.microsoft.com/office/powerpoint/2010/main" val="40693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6D99A-0609-41D8-A6AB-E06D5DEA1A77}"/>
              </a:ext>
            </a:extLst>
          </p:cNvPr>
          <p:cNvSpPr>
            <a:spLocks noGrp="1"/>
          </p:cNvSpPr>
          <p:nvPr>
            <p:ph type="title"/>
          </p:nvPr>
        </p:nvSpPr>
        <p:spPr/>
        <p:txBody>
          <a:bodyPr/>
          <a:lstStyle/>
          <a:p>
            <a:r>
              <a:rPr lang="en-US" dirty="0"/>
              <a:t>Metrology with ISN confocal microscope</a:t>
            </a:r>
          </a:p>
        </p:txBody>
      </p:sp>
      <p:sp>
        <p:nvSpPr>
          <p:cNvPr id="3" name="Content Placeholder 2">
            <a:extLst>
              <a:ext uri="{FF2B5EF4-FFF2-40B4-BE49-F238E27FC236}">
                <a16:creationId xmlns:a16="http://schemas.microsoft.com/office/drawing/2014/main" id="{76DCB72C-C09B-4979-A26E-AE681D7F2BC4}"/>
              </a:ext>
            </a:extLst>
          </p:cNvPr>
          <p:cNvSpPr>
            <a:spLocks noGrp="1"/>
          </p:cNvSpPr>
          <p:nvPr>
            <p:ph idx="1"/>
          </p:nvPr>
        </p:nvSpPr>
        <p:spPr/>
        <p:txBody>
          <a:bodyPr/>
          <a:lstStyle/>
          <a:p>
            <a:pPr marL="0" lvl="0" indent="0">
              <a:lnSpc>
                <a:spcPct val="107000"/>
              </a:lnSpc>
              <a:spcAft>
                <a:spcPts val="800"/>
              </a:spcAft>
              <a:buNone/>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Using the navigation arrows, find the highest step of the pyramid and center the view on it.</a:t>
            </a:r>
            <a:endParaRPr lang="es-ES" sz="1800" dirty="0">
              <a:effectLst/>
              <a:latin typeface="Calibri" panose="020F0502020204030204" pitchFamily="34" charset="0"/>
              <a:ea typeface="Yu Mincho" panose="02020400000000000000" pitchFamily="18" charset="-128"/>
              <a:cs typeface="Times New Roman" panose="02020603050405020304" pitchFamily="18" charset="0"/>
            </a:endParaRPr>
          </a:p>
        </p:txBody>
      </p:sp>
      <p:pic>
        <p:nvPicPr>
          <p:cNvPr id="6" name="Picture 5">
            <a:extLst>
              <a:ext uri="{FF2B5EF4-FFF2-40B4-BE49-F238E27FC236}">
                <a16:creationId xmlns:a16="http://schemas.microsoft.com/office/drawing/2014/main" id="{D8D3CEBA-E9E8-4B67-A1F9-5F6D4A153C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2176" y="2747963"/>
            <a:ext cx="5867648" cy="3429000"/>
          </a:xfrm>
          <a:prstGeom prst="rect">
            <a:avLst/>
          </a:prstGeom>
        </p:spPr>
      </p:pic>
      <p:sp>
        <p:nvSpPr>
          <p:cNvPr id="4" name="Footer Placeholder 3">
            <a:extLst>
              <a:ext uri="{FF2B5EF4-FFF2-40B4-BE49-F238E27FC236}">
                <a16:creationId xmlns:a16="http://schemas.microsoft.com/office/drawing/2014/main" id="{D2460598-7159-8AD7-B1F6-CEE0E48E50AD}"/>
              </a:ext>
            </a:extLst>
          </p:cNvPr>
          <p:cNvSpPr>
            <a:spLocks noGrp="1"/>
          </p:cNvSpPr>
          <p:nvPr>
            <p:ph type="ftr" sz="quarter" idx="11"/>
          </p:nvPr>
        </p:nvSpPr>
        <p:spPr/>
        <p:txBody>
          <a:bodyPr/>
          <a:lstStyle/>
          <a:p>
            <a:r>
              <a:rPr lang="en-US"/>
              <a:t>Jorge Cañada - January 2022</a:t>
            </a:r>
          </a:p>
        </p:txBody>
      </p:sp>
    </p:spTree>
    <p:extLst>
      <p:ext uri="{BB962C8B-B14F-4D97-AF65-F5344CB8AC3E}">
        <p14:creationId xmlns:p14="http://schemas.microsoft.com/office/powerpoint/2010/main" val="3823643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6D99A-0609-41D8-A6AB-E06D5DEA1A77}"/>
              </a:ext>
            </a:extLst>
          </p:cNvPr>
          <p:cNvSpPr>
            <a:spLocks noGrp="1"/>
          </p:cNvSpPr>
          <p:nvPr>
            <p:ph type="title"/>
          </p:nvPr>
        </p:nvSpPr>
        <p:spPr/>
        <p:txBody>
          <a:bodyPr/>
          <a:lstStyle/>
          <a:p>
            <a:r>
              <a:rPr lang="en-US" dirty="0"/>
              <a:t>Metrology with ISN confocal microscope</a:t>
            </a:r>
          </a:p>
        </p:txBody>
      </p:sp>
      <p:sp>
        <p:nvSpPr>
          <p:cNvPr id="3" name="Content Placeholder 2">
            <a:extLst>
              <a:ext uri="{FF2B5EF4-FFF2-40B4-BE49-F238E27FC236}">
                <a16:creationId xmlns:a16="http://schemas.microsoft.com/office/drawing/2014/main" id="{76DCB72C-C09B-4979-A26E-AE681D7F2BC4}"/>
              </a:ext>
            </a:extLst>
          </p:cNvPr>
          <p:cNvSpPr>
            <a:spLocks noGrp="1"/>
          </p:cNvSpPr>
          <p:nvPr>
            <p:ph idx="1"/>
          </p:nvPr>
        </p:nvSpPr>
        <p:spPr/>
        <p:txBody>
          <a:bodyPr/>
          <a:lstStyle/>
          <a:p>
            <a:pPr marL="0" lvl="0" indent="0">
              <a:lnSpc>
                <a:spcPct val="107000"/>
              </a:lnSpc>
              <a:spcAft>
                <a:spcPts val="800"/>
              </a:spcAft>
              <a:buNone/>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Click on “Create image”.</a:t>
            </a:r>
            <a:endParaRPr lang="es-ES" sz="1800" dirty="0">
              <a:effectLst/>
              <a:latin typeface="Calibri" panose="020F0502020204030204" pitchFamily="34" charset="0"/>
              <a:ea typeface="Yu Mincho" panose="02020400000000000000" pitchFamily="18" charset="-128"/>
              <a:cs typeface="Times New Roman" panose="02020603050405020304" pitchFamily="18" charset="0"/>
            </a:endParaRPr>
          </a:p>
        </p:txBody>
      </p:sp>
      <p:sp>
        <p:nvSpPr>
          <p:cNvPr id="4" name="Footer Placeholder 3">
            <a:extLst>
              <a:ext uri="{FF2B5EF4-FFF2-40B4-BE49-F238E27FC236}">
                <a16:creationId xmlns:a16="http://schemas.microsoft.com/office/drawing/2014/main" id="{302602AD-D362-3BC9-3198-075DEC28C241}"/>
              </a:ext>
            </a:extLst>
          </p:cNvPr>
          <p:cNvSpPr>
            <a:spLocks noGrp="1"/>
          </p:cNvSpPr>
          <p:nvPr>
            <p:ph type="ftr" sz="quarter" idx="11"/>
          </p:nvPr>
        </p:nvSpPr>
        <p:spPr/>
        <p:txBody>
          <a:bodyPr/>
          <a:lstStyle/>
          <a:p>
            <a:r>
              <a:rPr lang="en-US"/>
              <a:t>Jorge Cañada - January 2022</a:t>
            </a:r>
          </a:p>
        </p:txBody>
      </p:sp>
    </p:spTree>
    <p:extLst>
      <p:ext uri="{BB962C8B-B14F-4D97-AF65-F5344CB8AC3E}">
        <p14:creationId xmlns:p14="http://schemas.microsoft.com/office/powerpoint/2010/main" val="3219173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6D99A-0609-41D8-A6AB-E06D5DEA1A77}"/>
              </a:ext>
            </a:extLst>
          </p:cNvPr>
          <p:cNvSpPr>
            <a:spLocks noGrp="1"/>
          </p:cNvSpPr>
          <p:nvPr>
            <p:ph type="title"/>
          </p:nvPr>
        </p:nvSpPr>
        <p:spPr/>
        <p:txBody>
          <a:bodyPr/>
          <a:lstStyle/>
          <a:p>
            <a:r>
              <a:rPr lang="en-US" dirty="0"/>
              <a:t>Metrology with ISN confocal microscope</a:t>
            </a:r>
          </a:p>
        </p:txBody>
      </p:sp>
      <p:sp>
        <p:nvSpPr>
          <p:cNvPr id="3" name="Content Placeholder 2">
            <a:extLst>
              <a:ext uri="{FF2B5EF4-FFF2-40B4-BE49-F238E27FC236}">
                <a16:creationId xmlns:a16="http://schemas.microsoft.com/office/drawing/2014/main" id="{76DCB72C-C09B-4979-A26E-AE681D7F2BC4}"/>
              </a:ext>
            </a:extLst>
          </p:cNvPr>
          <p:cNvSpPr>
            <a:spLocks noGrp="1"/>
          </p:cNvSpPr>
          <p:nvPr>
            <p:ph idx="1"/>
          </p:nvPr>
        </p:nvSpPr>
        <p:spPr/>
        <p:txBody>
          <a:bodyPr/>
          <a:lstStyle/>
          <a:p>
            <a:pPr marL="0" indent="0">
              <a:lnSpc>
                <a:spcPct val="107000"/>
              </a:lnSpc>
              <a:spcAft>
                <a:spcPts val="800"/>
              </a:spcAft>
              <a:buNone/>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Click on “Capture in wider field of view”. While the navigation image is generated, you can use the wheels and the green arrows to change focus. The more area of the sample you manage to get in focus, the easier it will be to navigate it and define the assembly area.</a:t>
            </a:r>
            <a:endParaRPr lang="es-ES" sz="1800" dirty="0">
              <a:effectLst/>
              <a:latin typeface="Calibri" panose="020F0502020204030204" pitchFamily="34" charset="0"/>
              <a:ea typeface="Yu Mincho" panose="02020400000000000000" pitchFamily="18" charset="-128"/>
              <a:cs typeface="Times New Roman" panose="02020603050405020304" pitchFamily="18" charset="0"/>
            </a:endParaRPr>
          </a:p>
        </p:txBody>
      </p:sp>
      <p:pic>
        <p:nvPicPr>
          <p:cNvPr id="6" name="Picture 5">
            <a:extLst>
              <a:ext uri="{FF2B5EF4-FFF2-40B4-BE49-F238E27FC236}">
                <a16:creationId xmlns:a16="http://schemas.microsoft.com/office/drawing/2014/main" id="{5DED7F58-B37D-4E71-B09A-3F388BFFA5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6473" y="2744630"/>
            <a:ext cx="6559053" cy="3828889"/>
          </a:xfrm>
          <a:prstGeom prst="rect">
            <a:avLst/>
          </a:prstGeom>
        </p:spPr>
      </p:pic>
      <p:sp>
        <p:nvSpPr>
          <p:cNvPr id="4" name="Footer Placeholder 3">
            <a:extLst>
              <a:ext uri="{FF2B5EF4-FFF2-40B4-BE49-F238E27FC236}">
                <a16:creationId xmlns:a16="http://schemas.microsoft.com/office/drawing/2014/main" id="{FFCD3729-905D-465E-F4AD-7C0529F9BCBA}"/>
              </a:ext>
            </a:extLst>
          </p:cNvPr>
          <p:cNvSpPr>
            <a:spLocks noGrp="1"/>
          </p:cNvSpPr>
          <p:nvPr>
            <p:ph type="ftr" sz="quarter" idx="11"/>
          </p:nvPr>
        </p:nvSpPr>
        <p:spPr/>
        <p:txBody>
          <a:bodyPr/>
          <a:lstStyle/>
          <a:p>
            <a:r>
              <a:rPr lang="en-US"/>
              <a:t>Jorge Cañada - January 2022</a:t>
            </a:r>
          </a:p>
        </p:txBody>
      </p:sp>
    </p:spTree>
    <p:extLst>
      <p:ext uri="{BB962C8B-B14F-4D97-AF65-F5344CB8AC3E}">
        <p14:creationId xmlns:p14="http://schemas.microsoft.com/office/powerpoint/2010/main" val="1920762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6D99A-0609-41D8-A6AB-E06D5DEA1A77}"/>
              </a:ext>
            </a:extLst>
          </p:cNvPr>
          <p:cNvSpPr>
            <a:spLocks noGrp="1"/>
          </p:cNvSpPr>
          <p:nvPr>
            <p:ph type="title"/>
          </p:nvPr>
        </p:nvSpPr>
        <p:spPr/>
        <p:txBody>
          <a:bodyPr/>
          <a:lstStyle/>
          <a:p>
            <a:r>
              <a:rPr lang="en-US" dirty="0"/>
              <a:t>Metrology with ISN confocal microscope</a:t>
            </a:r>
          </a:p>
        </p:txBody>
      </p:sp>
      <p:sp>
        <p:nvSpPr>
          <p:cNvPr id="3" name="Content Placeholder 2">
            <a:extLst>
              <a:ext uri="{FF2B5EF4-FFF2-40B4-BE49-F238E27FC236}">
                <a16:creationId xmlns:a16="http://schemas.microsoft.com/office/drawing/2014/main" id="{76DCB72C-C09B-4979-A26E-AE681D7F2BC4}"/>
              </a:ext>
            </a:extLst>
          </p:cNvPr>
          <p:cNvSpPr>
            <a:spLocks noGrp="1"/>
          </p:cNvSpPr>
          <p:nvPr>
            <p:ph idx="1"/>
          </p:nvPr>
        </p:nvSpPr>
        <p:spPr/>
        <p:txBody>
          <a:bodyPr/>
          <a:lstStyle/>
          <a:p>
            <a:pPr marL="0" indent="0">
              <a:lnSpc>
                <a:spcPct val="107000"/>
              </a:lnSpc>
              <a:spcAft>
                <a:spcPts val="800"/>
              </a:spcAft>
              <a:buNone/>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Click on “Capture in wider field of view” until all the steps of the pyramid and a reasonable margin around them are captured.</a:t>
            </a:r>
            <a:endParaRPr lang="es-ES" sz="1800" dirty="0">
              <a:effectLst/>
              <a:latin typeface="Calibri" panose="020F0502020204030204" pitchFamily="34" charset="0"/>
              <a:ea typeface="Yu Mincho" panose="02020400000000000000" pitchFamily="18" charset="-128"/>
              <a:cs typeface="Times New Roman" panose="02020603050405020304" pitchFamily="18" charset="0"/>
            </a:endParaRPr>
          </a:p>
        </p:txBody>
      </p:sp>
      <p:sp>
        <p:nvSpPr>
          <p:cNvPr id="4" name="Footer Placeholder 3">
            <a:extLst>
              <a:ext uri="{FF2B5EF4-FFF2-40B4-BE49-F238E27FC236}">
                <a16:creationId xmlns:a16="http://schemas.microsoft.com/office/drawing/2014/main" id="{FEFA76A0-F962-C0E0-E129-13230AC282C3}"/>
              </a:ext>
            </a:extLst>
          </p:cNvPr>
          <p:cNvSpPr>
            <a:spLocks noGrp="1"/>
          </p:cNvSpPr>
          <p:nvPr>
            <p:ph type="ftr" sz="quarter" idx="11"/>
          </p:nvPr>
        </p:nvSpPr>
        <p:spPr/>
        <p:txBody>
          <a:bodyPr/>
          <a:lstStyle/>
          <a:p>
            <a:r>
              <a:rPr lang="en-US"/>
              <a:t>Jorge Cañada - January 2022</a:t>
            </a:r>
          </a:p>
        </p:txBody>
      </p:sp>
    </p:spTree>
    <p:extLst>
      <p:ext uri="{BB962C8B-B14F-4D97-AF65-F5344CB8AC3E}">
        <p14:creationId xmlns:p14="http://schemas.microsoft.com/office/powerpoint/2010/main" val="1090374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6D99A-0609-41D8-A6AB-E06D5DEA1A77}"/>
              </a:ext>
            </a:extLst>
          </p:cNvPr>
          <p:cNvSpPr>
            <a:spLocks noGrp="1"/>
          </p:cNvSpPr>
          <p:nvPr>
            <p:ph type="title"/>
          </p:nvPr>
        </p:nvSpPr>
        <p:spPr/>
        <p:txBody>
          <a:bodyPr/>
          <a:lstStyle/>
          <a:p>
            <a:r>
              <a:rPr lang="en-US" dirty="0"/>
              <a:t>Metrology with ISN confocal microscope</a:t>
            </a:r>
          </a:p>
        </p:txBody>
      </p:sp>
      <p:sp>
        <p:nvSpPr>
          <p:cNvPr id="3" name="Content Placeholder 2">
            <a:extLst>
              <a:ext uri="{FF2B5EF4-FFF2-40B4-BE49-F238E27FC236}">
                <a16:creationId xmlns:a16="http://schemas.microsoft.com/office/drawing/2014/main" id="{76DCB72C-C09B-4979-A26E-AE681D7F2BC4}"/>
              </a:ext>
            </a:extLst>
          </p:cNvPr>
          <p:cNvSpPr>
            <a:spLocks noGrp="1"/>
          </p:cNvSpPr>
          <p:nvPr>
            <p:ph idx="1"/>
          </p:nvPr>
        </p:nvSpPr>
        <p:spPr/>
        <p:txBody>
          <a:bodyPr/>
          <a:lstStyle/>
          <a:p>
            <a:pPr marL="0" lvl="0" indent="0">
              <a:lnSpc>
                <a:spcPct val="107000"/>
              </a:lnSpc>
              <a:spcAft>
                <a:spcPts val="800"/>
              </a:spcAft>
              <a:buNone/>
            </a:pPr>
            <a:r>
              <a:rPr lang="en-US" sz="1800" dirty="0">
                <a:effectLst/>
                <a:latin typeface="Calibri" panose="020F0502020204030204" pitchFamily="34" charset="0"/>
                <a:ea typeface="Yu Mincho" panose="02020400000000000000" pitchFamily="18" charset="-128"/>
                <a:cs typeface="Times New Roman" panose="02020603050405020304" pitchFamily="18" charset="0"/>
              </a:rPr>
              <a:t>Click on “Specify the assembly area”.</a:t>
            </a:r>
            <a:endParaRPr lang="es-ES" sz="1800" dirty="0">
              <a:effectLst/>
              <a:latin typeface="Calibri" panose="020F0502020204030204" pitchFamily="34" charset="0"/>
              <a:ea typeface="Yu Mincho" panose="02020400000000000000" pitchFamily="18" charset="-128"/>
              <a:cs typeface="Times New Roman" panose="02020603050405020304" pitchFamily="18" charset="0"/>
            </a:endParaRPr>
          </a:p>
        </p:txBody>
      </p:sp>
      <p:sp>
        <p:nvSpPr>
          <p:cNvPr id="4" name="Footer Placeholder 3">
            <a:extLst>
              <a:ext uri="{FF2B5EF4-FFF2-40B4-BE49-F238E27FC236}">
                <a16:creationId xmlns:a16="http://schemas.microsoft.com/office/drawing/2014/main" id="{DE10F975-0C74-4019-A06C-B24992B08725}"/>
              </a:ext>
            </a:extLst>
          </p:cNvPr>
          <p:cNvSpPr>
            <a:spLocks noGrp="1"/>
          </p:cNvSpPr>
          <p:nvPr>
            <p:ph type="ftr" sz="quarter" idx="11"/>
          </p:nvPr>
        </p:nvSpPr>
        <p:spPr/>
        <p:txBody>
          <a:bodyPr/>
          <a:lstStyle/>
          <a:p>
            <a:r>
              <a:rPr lang="en-US"/>
              <a:t>Jorge Cañada - January 2022</a:t>
            </a:r>
          </a:p>
        </p:txBody>
      </p:sp>
    </p:spTree>
    <p:extLst>
      <p:ext uri="{BB962C8B-B14F-4D97-AF65-F5344CB8AC3E}">
        <p14:creationId xmlns:p14="http://schemas.microsoft.com/office/powerpoint/2010/main" val="800979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6D99A-0609-41D8-A6AB-E06D5DEA1A77}"/>
              </a:ext>
            </a:extLst>
          </p:cNvPr>
          <p:cNvSpPr>
            <a:spLocks noGrp="1"/>
          </p:cNvSpPr>
          <p:nvPr>
            <p:ph type="title"/>
          </p:nvPr>
        </p:nvSpPr>
        <p:spPr/>
        <p:txBody>
          <a:bodyPr/>
          <a:lstStyle/>
          <a:p>
            <a:r>
              <a:rPr lang="en-US" dirty="0"/>
              <a:t>Metrology with ISN confocal microscope</a:t>
            </a:r>
          </a:p>
        </p:txBody>
      </p:sp>
      <p:sp>
        <p:nvSpPr>
          <p:cNvPr id="3" name="Content Placeholder 2">
            <a:extLst>
              <a:ext uri="{FF2B5EF4-FFF2-40B4-BE49-F238E27FC236}">
                <a16:creationId xmlns:a16="http://schemas.microsoft.com/office/drawing/2014/main" id="{76DCB72C-C09B-4979-A26E-AE681D7F2BC4}"/>
              </a:ext>
            </a:extLst>
          </p:cNvPr>
          <p:cNvSpPr>
            <a:spLocks noGrp="1"/>
          </p:cNvSpPr>
          <p:nvPr>
            <p:ph idx="1"/>
          </p:nvPr>
        </p:nvSpPr>
        <p:spPr/>
        <p:txBody>
          <a:bodyPr/>
          <a:lstStyle/>
          <a:p>
            <a:pPr marL="0" lvl="0" indent="0">
              <a:lnSpc>
                <a:spcPct val="107000"/>
              </a:lnSpc>
              <a:spcAft>
                <a:spcPts val="800"/>
              </a:spcAft>
              <a:buNone/>
            </a:pPr>
            <a:r>
              <a:rPr lang="en-US" sz="1800" dirty="0">
                <a:latin typeface="Calibri" panose="020F0502020204030204" pitchFamily="34" charset="0"/>
                <a:ea typeface="Yu Mincho" panose="02020400000000000000" pitchFamily="18" charset="-128"/>
                <a:cs typeface="Times New Roman" panose="02020603050405020304" pitchFamily="18" charset="0"/>
              </a:rPr>
              <a:t>Draw an assembly area that spans over the full pyramid from side to side, in one stripe, passing over the top step and leaving some margin on each side (needed to average the support layer for reference). </a:t>
            </a:r>
            <a:r>
              <a:rPr lang="en-US" sz="1800" dirty="0">
                <a:effectLst/>
                <a:latin typeface="Calibri" panose="020F0502020204030204" pitchFamily="34" charset="0"/>
                <a:ea typeface="Yu Mincho" panose="02020400000000000000" pitchFamily="18" charset="-128"/>
                <a:cs typeface="Times New Roman" panose="02020603050405020304" pitchFamily="18" charset="0"/>
              </a:rPr>
              <a:t>Click on “Next”.</a:t>
            </a:r>
            <a:endParaRPr lang="es-ES" sz="1800" dirty="0">
              <a:effectLst/>
              <a:latin typeface="Calibri" panose="020F0502020204030204" pitchFamily="34" charset="0"/>
              <a:ea typeface="Yu Mincho" panose="02020400000000000000" pitchFamily="18" charset="-128"/>
              <a:cs typeface="Times New Roman" panose="02020603050405020304" pitchFamily="18" charset="0"/>
            </a:endParaRPr>
          </a:p>
        </p:txBody>
      </p:sp>
      <p:pic>
        <p:nvPicPr>
          <p:cNvPr id="5" name="Picture 4">
            <a:extLst>
              <a:ext uri="{FF2B5EF4-FFF2-40B4-BE49-F238E27FC236}">
                <a16:creationId xmlns:a16="http://schemas.microsoft.com/office/drawing/2014/main" id="{10E7FE45-47BF-4EC6-BAAD-16EDC55509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694" y="2896561"/>
            <a:ext cx="3988856" cy="3596314"/>
          </a:xfrm>
          <a:prstGeom prst="rect">
            <a:avLst/>
          </a:prstGeom>
        </p:spPr>
      </p:pic>
      <p:sp>
        <p:nvSpPr>
          <p:cNvPr id="7" name="TextBox 6">
            <a:extLst>
              <a:ext uri="{FF2B5EF4-FFF2-40B4-BE49-F238E27FC236}">
                <a16:creationId xmlns:a16="http://schemas.microsoft.com/office/drawing/2014/main" id="{18C7D57D-6F6A-4EDE-96B2-337425B3ABCB}"/>
              </a:ext>
            </a:extLst>
          </p:cNvPr>
          <p:cNvSpPr txBox="1"/>
          <p:nvPr/>
        </p:nvSpPr>
        <p:spPr>
          <a:xfrm>
            <a:off x="3450676" y="3244334"/>
            <a:ext cx="304892" cy="369332"/>
          </a:xfrm>
          <a:prstGeom prst="rect">
            <a:avLst/>
          </a:prstGeom>
          <a:noFill/>
        </p:spPr>
        <p:txBody>
          <a:bodyPr wrap="none" rtlCol="0">
            <a:spAutoFit/>
          </a:bodyPr>
          <a:lstStyle/>
          <a:p>
            <a:r>
              <a:rPr lang="es-ES" dirty="0">
                <a:solidFill>
                  <a:schemeClr val="bg1"/>
                </a:solidFill>
              </a:rPr>
              <a:t>X</a:t>
            </a:r>
            <a:endParaRPr lang="en-US" dirty="0">
              <a:solidFill>
                <a:schemeClr val="bg1"/>
              </a:solidFill>
            </a:endParaRPr>
          </a:p>
        </p:txBody>
      </p:sp>
      <p:pic>
        <p:nvPicPr>
          <p:cNvPr id="14" name="Picture 13">
            <a:extLst>
              <a:ext uri="{FF2B5EF4-FFF2-40B4-BE49-F238E27FC236}">
                <a16:creationId xmlns:a16="http://schemas.microsoft.com/office/drawing/2014/main" id="{0A3698AD-0D5B-41D1-84AF-5E4C181D33D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94924" y="2896561"/>
            <a:ext cx="3987912" cy="3596314"/>
          </a:xfrm>
          <a:prstGeom prst="rect">
            <a:avLst/>
          </a:prstGeom>
        </p:spPr>
      </p:pic>
      <p:sp>
        <p:nvSpPr>
          <p:cNvPr id="16" name="TextBox 15">
            <a:extLst>
              <a:ext uri="{FF2B5EF4-FFF2-40B4-BE49-F238E27FC236}">
                <a16:creationId xmlns:a16="http://schemas.microsoft.com/office/drawing/2014/main" id="{EF561246-71DA-4764-AF87-59FDC9380F34}"/>
              </a:ext>
            </a:extLst>
          </p:cNvPr>
          <p:cNvSpPr txBox="1"/>
          <p:nvPr/>
        </p:nvSpPr>
        <p:spPr>
          <a:xfrm>
            <a:off x="7602243" y="3244334"/>
            <a:ext cx="296876" cy="369332"/>
          </a:xfrm>
          <a:prstGeom prst="rect">
            <a:avLst/>
          </a:prstGeom>
          <a:noFill/>
        </p:spPr>
        <p:txBody>
          <a:bodyPr wrap="none" rtlCol="0">
            <a:spAutoFit/>
          </a:bodyPr>
          <a:lstStyle/>
          <a:p>
            <a:r>
              <a:rPr lang="es-ES" dirty="0">
                <a:solidFill>
                  <a:schemeClr val="bg1"/>
                </a:solidFill>
              </a:rPr>
              <a:t>Y</a:t>
            </a:r>
            <a:endParaRPr lang="en-US" dirty="0">
              <a:solidFill>
                <a:schemeClr val="bg1"/>
              </a:solidFill>
            </a:endParaRPr>
          </a:p>
        </p:txBody>
      </p:sp>
      <p:sp>
        <p:nvSpPr>
          <p:cNvPr id="4" name="Footer Placeholder 3">
            <a:extLst>
              <a:ext uri="{FF2B5EF4-FFF2-40B4-BE49-F238E27FC236}">
                <a16:creationId xmlns:a16="http://schemas.microsoft.com/office/drawing/2014/main" id="{61026B08-90FE-EE4A-F814-06ADF1E72A38}"/>
              </a:ext>
            </a:extLst>
          </p:cNvPr>
          <p:cNvSpPr>
            <a:spLocks noGrp="1"/>
          </p:cNvSpPr>
          <p:nvPr>
            <p:ph type="ftr" sz="quarter" idx="11"/>
          </p:nvPr>
        </p:nvSpPr>
        <p:spPr/>
        <p:txBody>
          <a:bodyPr/>
          <a:lstStyle/>
          <a:p>
            <a:r>
              <a:rPr lang="en-US"/>
              <a:t>Jorge Cañada - January 2022</a:t>
            </a:r>
          </a:p>
        </p:txBody>
      </p:sp>
    </p:spTree>
    <p:extLst>
      <p:ext uri="{BB962C8B-B14F-4D97-AF65-F5344CB8AC3E}">
        <p14:creationId xmlns:p14="http://schemas.microsoft.com/office/powerpoint/2010/main" val="271416797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TotalTime>
  <Words>1194</Words>
  <Application>Microsoft Office PowerPoint</Application>
  <PresentationFormat>Widescreen</PresentationFormat>
  <Paragraphs>86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Tema de Office</vt:lpstr>
      <vt:lpstr>Metrology with ISN confocal microscope</vt:lpstr>
      <vt:lpstr>Metrology with ISN confocal microscope</vt:lpstr>
      <vt:lpstr>Metrology with ISN confocal microscope</vt:lpstr>
      <vt:lpstr>Metrology with ISN confocal microscope</vt:lpstr>
      <vt:lpstr>Metrology with ISN confocal microscope</vt:lpstr>
      <vt:lpstr>Metrology with ISN confocal microscope</vt:lpstr>
      <vt:lpstr>Metrology with ISN confocal microscope</vt:lpstr>
      <vt:lpstr>Metrology with ISN confocal microscope</vt:lpstr>
      <vt:lpstr>Metrology with ISN confocal microscope</vt:lpstr>
      <vt:lpstr>Metrology with ISN confocal microscope</vt:lpstr>
      <vt:lpstr>Metrology with ISN confocal microscope</vt:lpstr>
      <vt:lpstr>Metrology with ISN confocal microscope</vt:lpstr>
      <vt:lpstr>Metrology with ISN confocal microscope</vt:lpstr>
      <vt:lpstr>Metrology with ISN confocal microscope</vt:lpstr>
      <vt:lpstr>Metrology with ISN confocal microscope</vt:lpstr>
      <vt:lpstr>Metrology with ISN confocal microscope</vt:lpstr>
      <vt:lpstr>Metrology with ISN confocal microscope</vt:lpstr>
      <vt:lpstr>Metrology with ISN confocal microscope</vt:lpstr>
      <vt:lpstr>Metrology with ISN confocal microscope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Metrology with ISN confocal microscope</dc:title>
  <dc:creator>Jorge Canada Perez-Sala</dc:creator>
  <cp:lastModifiedBy>Jorge Canada Perez-Sala</cp:lastModifiedBy>
  <cp:revision>16</cp:revision>
  <dcterms:created xsi:type="dcterms:W3CDTF">2022-01-14T21:05:46Z</dcterms:created>
  <dcterms:modified xsi:type="dcterms:W3CDTF">2024-02-08T16:37:31Z</dcterms:modified>
</cp:coreProperties>
</file>