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9"/>
  </p:notesMasterIdLst>
  <p:sldIdLst>
    <p:sldId id="272" r:id="rId2"/>
    <p:sldId id="298" r:id="rId3"/>
    <p:sldId id="299" r:id="rId4"/>
    <p:sldId id="300" r:id="rId5"/>
    <p:sldId id="303" r:id="rId6"/>
    <p:sldId id="304" r:id="rId7"/>
    <p:sldId id="305" r:id="rId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971099-9406-4DE1-9EE5-74BECCFEB429}" v="3" dt="2024-02-11T18:18:18.9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91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Canada Perez-Sala" userId="1aef0c08-1d05-43b5-a68f-ad29c1659723" providerId="ADAL" clId="{9A9BFCBB-AE78-4AB9-8F82-96FC92A21B84}"/>
    <pc:docChg chg="undo redo custSel addSld delSld modSld addMainMaster delMainMaster">
      <pc:chgData name="Jorge Canada Perez-Sala" userId="1aef0c08-1d05-43b5-a68f-ad29c1659723" providerId="ADAL" clId="{9A9BFCBB-AE78-4AB9-8F82-96FC92A21B84}" dt="2022-01-18T14:34:36.811" v="5457" actId="20577"/>
      <pc:docMkLst>
        <pc:docMk/>
      </pc:docMkLst>
      <pc:sldChg chg="modSp new add del mod">
        <pc:chgData name="Jorge Canada Perez-Sala" userId="1aef0c08-1d05-43b5-a68f-ad29c1659723" providerId="ADAL" clId="{9A9BFCBB-AE78-4AB9-8F82-96FC92A21B84}" dt="2022-01-14T21:12:33.814" v="97" actId="47"/>
        <pc:sldMkLst>
          <pc:docMk/>
          <pc:sldMk cId="661796728" sldId="256"/>
        </pc:sldMkLst>
        <pc:spChg chg="mod">
          <ac:chgData name="Jorge Canada Perez-Sala" userId="1aef0c08-1d05-43b5-a68f-ad29c1659723" providerId="ADAL" clId="{9A9BFCBB-AE78-4AB9-8F82-96FC92A21B84}" dt="2022-01-14T21:06:26.403" v="68" actId="20577"/>
          <ac:spMkLst>
            <pc:docMk/>
            <pc:sldMk cId="661796728" sldId="256"/>
            <ac:spMk id="2" creationId="{5CBF859B-79D5-400B-9BC3-3B74D349C3CA}"/>
          </ac:spMkLst>
        </pc:spChg>
      </pc:sldChg>
      <pc:sldChg chg="new del">
        <pc:chgData name="Jorge Canada Perez-Sala" userId="1aef0c08-1d05-43b5-a68f-ad29c1659723" providerId="ADAL" clId="{9A9BFCBB-AE78-4AB9-8F82-96FC92A21B84}" dt="2022-01-14T21:10:11.254" v="91" actId="47"/>
        <pc:sldMkLst>
          <pc:docMk/>
          <pc:sldMk cId="3495530204" sldId="257"/>
        </pc:sldMkLst>
      </pc:sldChg>
      <pc:sldChg chg="new del">
        <pc:chgData name="Jorge Canada Perez-Sala" userId="1aef0c08-1d05-43b5-a68f-ad29c1659723" providerId="ADAL" clId="{9A9BFCBB-AE78-4AB9-8F82-96FC92A21B84}" dt="2022-01-14T21:06:32.500" v="72" actId="47"/>
        <pc:sldMkLst>
          <pc:docMk/>
          <pc:sldMk cId="3852030557" sldId="257"/>
        </pc:sldMkLst>
      </pc:sldChg>
      <pc:sldChg chg="new del">
        <pc:chgData name="Jorge Canada Perez-Sala" userId="1aef0c08-1d05-43b5-a68f-ad29c1659723" providerId="ADAL" clId="{9A9BFCBB-AE78-4AB9-8F82-96FC92A21B84}" dt="2022-01-14T21:06:32.095" v="71" actId="47"/>
        <pc:sldMkLst>
          <pc:docMk/>
          <pc:sldMk cId="763697886" sldId="258"/>
        </pc:sldMkLst>
      </pc:sldChg>
      <pc:sldChg chg="new del">
        <pc:chgData name="Jorge Canada Perez-Sala" userId="1aef0c08-1d05-43b5-a68f-ad29c1659723" providerId="ADAL" clId="{9A9BFCBB-AE78-4AB9-8F82-96FC92A21B84}" dt="2022-01-14T21:06:52.813" v="75" actId="47"/>
        <pc:sldMkLst>
          <pc:docMk/>
          <pc:sldMk cId="1537638718" sldId="258"/>
        </pc:sldMkLst>
      </pc:sldChg>
      <pc:sldChg chg="new del">
        <pc:chgData name="Jorge Canada Perez-Sala" userId="1aef0c08-1d05-43b5-a68f-ad29c1659723" providerId="ADAL" clId="{9A9BFCBB-AE78-4AB9-8F82-96FC92A21B84}" dt="2022-01-14T21:10:07.431" v="89" actId="47"/>
        <pc:sldMkLst>
          <pc:docMk/>
          <pc:sldMk cId="2274262327" sldId="258"/>
        </pc:sldMkLst>
      </pc:sldChg>
      <pc:sldChg chg="addSp delSp modSp new del mod chgLayout">
        <pc:chgData name="Jorge Canada Perez-Sala" userId="1aef0c08-1d05-43b5-a68f-ad29c1659723" providerId="ADAL" clId="{9A9BFCBB-AE78-4AB9-8F82-96FC92A21B84}" dt="2022-01-14T21:08:56.989" v="80" actId="2696"/>
        <pc:sldMkLst>
          <pc:docMk/>
          <pc:sldMk cId="3534768700" sldId="259"/>
        </pc:sldMkLst>
        <pc:spChg chg="del">
          <ac:chgData name="Jorge Canada Perez-Sala" userId="1aef0c08-1d05-43b5-a68f-ad29c1659723" providerId="ADAL" clId="{9A9BFCBB-AE78-4AB9-8F82-96FC92A21B84}" dt="2022-01-14T21:08:41.485" v="78" actId="700"/>
          <ac:spMkLst>
            <pc:docMk/>
            <pc:sldMk cId="3534768700" sldId="259"/>
            <ac:spMk id="2" creationId="{51C2DC54-8BFF-426C-8A21-4F2A1289E446}"/>
          </ac:spMkLst>
        </pc:spChg>
        <pc:spChg chg="del">
          <ac:chgData name="Jorge Canada Perez-Sala" userId="1aef0c08-1d05-43b5-a68f-ad29c1659723" providerId="ADAL" clId="{9A9BFCBB-AE78-4AB9-8F82-96FC92A21B84}" dt="2022-01-14T21:08:41.485" v="78" actId="700"/>
          <ac:spMkLst>
            <pc:docMk/>
            <pc:sldMk cId="3534768700" sldId="259"/>
            <ac:spMk id="3" creationId="{8AC75C1D-E37D-4019-9F47-E378E53BB18D}"/>
          </ac:spMkLst>
        </pc:spChg>
        <pc:spChg chg="add del mod ord">
          <ac:chgData name="Jorge Canada Perez-Sala" userId="1aef0c08-1d05-43b5-a68f-ad29c1659723" providerId="ADAL" clId="{9A9BFCBB-AE78-4AB9-8F82-96FC92A21B84}" dt="2022-01-14T21:08:49.509" v="79" actId="6264"/>
          <ac:spMkLst>
            <pc:docMk/>
            <pc:sldMk cId="3534768700" sldId="259"/>
            <ac:spMk id="4" creationId="{11C4BA63-32BA-484A-A2DF-A0039E4CFB38}"/>
          </ac:spMkLst>
        </pc:spChg>
        <pc:spChg chg="add del mod ord">
          <ac:chgData name="Jorge Canada Perez-Sala" userId="1aef0c08-1d05-43b5-a68f-ad29c1659723" providerId="ADAL" clId="{9A9BFCBB-AE78-4AB9-8F82-96FC92A21B84}" dt="2022-01-14T21:08:49.509" v="79" actId="6264"/>
          <ac:spMkLst>
            <pc:docMk/>
            <pc:sldMk cId="3534768700" sldId="259"/>
            <ac:spMk id="5" creationId="{17039905-B66E-458F-BADA-487E8EACE6F0}"/>
          </ac:spMkLst>
        </pc:spChg>
        <pc:spChg chg="add mod ord">
          <ac:chgData name="Jorge Canada Perez-Sala" userId="1aef0c08-1d05-43b5-a68f-ad29c1659723" providerId="ADAL" clId="{9A9BFCBB-AE78-4AB9-8F82-96FC92A21B84}" dt="2022-01-14T21:08:49.509" v="79" actId="6264"/>
          <ac:spMkLst>
            <pc:docMk/>
            <pc:sldMk cId="3534768700" sldId="259"/>
            <ac:spMk id="6" creationId="{4577326C-6C93-471F-A3FE-6AA55C79B935}"/>
          </ac:spMkLst>
        </pc:spChg>
        <pc:spChg chg="add mod ord">
          <ac:chgData name="Jorge Canada Perez-Sala" userId="1aef0c08-1d05-43b5-a68f-ad29c1659723" providerId="ADAL" clId="{9A9BFCBB-AE78-4AB9-8F82-96FC92A21B84}" dt="2022-01-14T21:08:49.509" v="79" actId="6264"/>
          <ac:spMkLst>
            <pc:docMk/>
            <pc:sldMk cId="3534768700" sldId="259"/>
            <ac:spMk id="7" creationId="{6882037B-0EBA-40FA-9417-0FDEA1278B96}"/>
          </ac:spMkLst>
        </pc:spChg>
      </pc:sldChg>
      <pc:sldChg chg="add del">
        <pc:chgData name="Jorge Canada Perez-Sala" userId="1aef0c08-1d05-43b5-a68f-ad29c1659723" providerId="ADAL" clId="{9A9BFCBB-AE78-4AB9-8F82-96FC92A21B84}" dt="2022-01-14T21:10:08.529" v="90" actId="47"/>
        <pc:sldMkLst>
          <pc:docMk/>
          <pc:sldMk cId="258573818" sldId="271"/>
        </pc:sldMkLst>
      </pc:sldChg>
      <pc:sldChg chg="modSp new add del mod">
        <pc:chgData name="Jorge Canada Perez-Sala" userId="1aef0c08-1d05-43b5-a68f-ad29c1659723" providerId="ADAL" clId="{9A9BFCBB-AE78-4AB9-8F82-96FC92A21B84}" dt="2022-01-18T14:34:36.811" v="5457" actId="20577"/>
        <pc:sldMkLst>
          <pc:docMk/>
          <pc:sldMk cId="2134459667" sldId="272"/>
        </pc:sldMkLst>
        <pc:spChg chg="mod">
          <ac:chgData name="Jorge Canada Perez-Sala" userId="1aef0c08-1d05-43b5-a68f-ad29c1659723" providerId="ADAL" clId="{9A9BFCBB-AE78-4AB9-8F82-96FC92A21B84}" dt="2022-01-14T21:10:52.421" v="94"/>
          <ac:spMkLst>
            <pc:docMk/>
            <pc:sldMk cId="2134459667" sldId="272"/>
            <ac:spMk id="2" creationId="{5316D99A-0609-41D8-A6AB-E06D5DEA1A77}"/>
          </ac:spMkLst>
        </pc:spChg>
        <pc:spChg chg="mod">
          <ac:chgData name="Jorge Canada Perez-Sala" userId="1aef0c08-1d05-43b5-a68f-ad29c1659723" providerId="ADAL" clId="{9A9BFCBB-AE78-4AB9-8F82-96FC92A21B84}" dt="2022-01-18T14:34:36.811" v="5457" actId="20577"/>
          <ac:spMkLst>
            <pc:docMk/>
            <pc:sldMk cId="2134459667" sldId="272"/>
            <ac:spMk id="3" creationId="{76DCB72C-C09B-4979-A26E-AE681D7F2BC4}"/>
          </ac:spMkLst>
        </pc:spChg>
      </pc:sldChg>
      <pc:sldChg chg="new del">
        <pc:chgData name="Jorge Canada Perez-Sala" userId="1aef0c08-1d05-43b5-a68f-ad29c1659723" providerId="ADAL" clId="{9A9BFCBB-AE78-4AB9-8F82-96FC92A21B84}" dt="2022-01-14T21:09:55.271" v="83" actId="680"/>
        <pc:sldMkLst>
          <pc:docMk/>
          <pc:sldMk cId="2995740037" sldId="272"/>
        </pc:sldMkLst>
      </pc:sldChg>
      <pc:sldChg chg="addSp delSp modSp add mod">
        <pc:chgData name="Jorge Canada Perez-Sala" userId="1aef0c08-1d05-43b5-a68f-ad29c1659723" providerId="ADAL" clId="{9A9BFCBB-AE78-4AB9-8F82-96FC92A21B84}" dt="2022-01-14T22:02:21.161" v="1408" actId="1036"/>
        <pc:sldMkLst>
          <pc:docMk/>
          <pc:sldMk cId="2465832205" sldId="273"/>
        </pc:sldMkLst>
        <pc:spChg chg="mod">
          <ac:chgData name="Jorge Canada Perez-Sala" userId="1aef0c08-1d05-43b5-a68f-ad29c1659723" providerId="ADAL" clId="{9A9BFCBB-AE78-4AB9-8F82-96FC92A21B84}" dt="2022-01-14T22:02:10.636" v="1376" actId="20577"/>
          <ac:spMkLst>
            <pc:docMk/>
            <pc:sldMk cId="2465832205" sldId="273"/>
            <ac:spMk id="3" creationId="{76DCB72C-C09B-4979-A26E-AE681D7F2BC4}"/>
          </ac:spMkLst>
        </pc:spChg>
        <pc:spChg chg="add del mod">
          <ac:chgData name="Jorge Canada Perez-Sala" userId="1aef0c08-1d05-43b5-a68f-ad29c1659723" providerId="ADAL" clId="{9A9BFCBB-AE78-4AB9-8F82-96FC92A21B84}" dt="2022-01-14T21:57:53.605" v="1210" actId="478"/>
          <ac:spMkLst>
            <pc:docMk/>
            <pc:sldMk cId="2465832205" sldId="273"/>
            <ac:spMk id="9" creationId="{76B808B1-9F45-4753-A6FF-7EBC5E6D1230}"/>
          </ac:spMkLst>
        </pc:spChg>
        <pc:spChg chg="add mod ord">
          <ac:chgData name="Jorge Canada Perez-Sala" userId="1aef0c08-1d05-43b5-a68f-ad29c1659723" providerId="ADAL" clId="{9A9BFCBB-AE78-4AB9-8F82-96FC92A21B84}" dt="2022-01-14T22:02:21.161" v="1408" actId="1036"/>
          <ac:spMkLst>
            <pc:docMk/>
            <pc:sldMk cId="2465832205" sldId="273"/>
            <ac:spMk id="10" creationId="{4529522B-01F0-409D-9C24-7E6B7B4FF667}"/>
          </ac:spMkLst>
        </pc:spChg>
        <pc:spChg chg="add mod">
          <ac:chgData name="Jorge Canada Perez-Sala" userId="1aef0c08-1d05-43b5-a68f-ad29c1659723" providerId="ADAL" clId="{9A9BFCBB-AE78-4AB9-8F82-96FC92A21B84}" dt="2022-01-14T22:02:21.161" v="1408" actId="1036"/>
          <ac:spMkLst>
            <pc:docMk/>
            <pc:sldMk cId="2465832205" sldId="273"/>
            <ac:spMk id="21" creationId="{1837A92D-2E11-4B6A-9A8B-CECB2C918581}"/>
          </ac:spMkLst>
        </pc:spChg>
        <pc:picChg chg="add del mod">
          <ac:chgData name="Jorge Canada Perez-Sala" userId="1aef0c08-1d05-43b5-a68f-ad29c1659723" providerId="ADAL" clId="{9A9BFCBB-AE78-4AB9-8F82-96FC92A21B84}" dt="2022-01-14T21:57:51.283" v="1208" actId="478"/>
          <ac:picMkLst>
            <pc:docMk/>
            <pc:sldMk cId="2465832205" sldId="273"/>
            <ac:picMk id="6" creationId="{021D3A42-FFF9-425B-8175-5560AFA79031}"/>
          </ac:picMkLst>
        </pc:picChg>
        <pc:picChg chg="add del mod">
          <ac:chgData name="Jorge Canada Perez-Sala" userId="1aef0c08-1d05-43b5-a68f-ad29c1659723" providerId="ADAL" clId="{9A9BFCBB-AE78-4AB9-8F82-96FC92A21B84}" dt="2022-01-14T21:57:52.416" v="1209" actId="478"/>
          <ac:picMkLst>
            <pc:docMk/>
            <pc:sldMk cId="2465832205" sldId="273"/>
            <ac:picMk id="8" creationId="{56EF71AB-E05F-43A1-82C5-A8EFF4642FD4}"/>
          </ac:picMkLst>
        </pc:picChg>
        <pc:picChg chg="add del mod">
          <ac:chgData name="Jorge Canada Perez-Sala" userId="1aef0c08-1d05-43b5-a68f-ad29c1659723" providerId="ADAL" clId="{9A9BFCBB-AE78-4AB9-8F82-96FC92A21B84}" dt="2022-01-14T21:55:35.133" v="1206" actId="478"/>
          <ac:picMkLst>
            <pc:docMk/>
            <pc:sldMk cId="2465832205" sldId="273"/>
            <ac:picMk id="17" creationId="{CFFBCEB2-8D7A-4E9D-83B4-00941F53CB3B}"/>
          </ac:picMkLst>
        </pc:picChg>
        <pc:picChg chg="add del mod">
          <ac:chgData name="Jorge Canada Perez-Sala" userId="1aef0c08-1d05-43b5-a68f-ad29c1659723" providerId="ADAL" clId="{9A9BFCBB-AE78-4AB9-8F82-96FC92A21B84}" dt="2022-01-14T21:59:21.321" v="1217" actId="478"/>
          <ac:picMkLst>
            <pc:docMk/>
            <pc:sldMk cId="2465832205" sldId="273"/>
            <ac:picMk id="19" creationId="{91EAB581-97D9-4DF0-86C6-BA51D6435E05}"/>
          </ac:picMkLst>
        </pc:picChg>
        <pc:picChg chg="add mod">
          <ac:chgData name="Jorge Canada Perez-Sala" userId="1aef0c08-1d05-43b5-a68f-ad29c1659723" providerId="ADAL" clId="{9A9BFCBB-AE78-4AB9-8F82-96FC92A21B84}" dt="2022-01-14T22:02:21.161" v="1408" actId="1036"/>
          <ac:picMkLst>
            <pc:docMk/>
            <pc:sldMk cId="2465832205" sldId="273"/>
            <ac:picMk id="20" creationId="{7A61AA52-E950-4297-B7A5-3EA8EA0DBD64}"/>
          </ac:picMkLst>
        </pc:picChg>
        <pc:cxnChg chg="add del">
          <ac:chgData name="Jorge Canada Perez-Sala" userId="1aef0c08-1d05-43b5-a68f-ad29c1659723" providerId="ADAL" clId="{9A9BFCBB-AE78-4AB9-8F82-96FC92A21B84}" dt="2022-01-14T21:28:33.506" v="359" actId="11529"/>
          <ac:cxnSpMkLst>
            <pc:docMk/>
            <pc:sldMk cId="2465832205" sldId="273"/>
            <ac:cxnSpMk id="12" creationId="{C6B91842-9DB7-460E-87CE-5C3257DB0049}"/>
          </ac:cxnSpMkLst>
        </pc:cxnChg>
        <pc:cxnChg chg="add del mod">
          <ac:chgData name="Jorge Canada Perez-Sala" userId="1aef0c08-1d05-43b5-a68f-ad29c1659723" providerId="ADAL" clId="{9A9BFCBB-AE78-4AB9-8F82-96FC92A21B84}" dt="2022-01-14T21:57:53.605" v="1210" actId="478"/>
          <ac:cxnSpMkLst>
            <pc:docMk/>
            <pc:sldMk cId="2465832205" sldId="273"/>
            <ac:cxnSpMk id="14" creationId="{93BBA8BC-C796-422C-B235-C953B338E1D2}"/>
          </ac:cxnSpMkLst>
        </pc:cxnChg>
        <pc:cxnChg chg="add mod ord">
          <ac:chgData name="Jorge Canada Perez-Sala" userId="1aef0c08-1d05-43b5-a68f-ad29c1659723" providerId="ADAL" clId="{9A9BFCBB-AE78-4AB9-8F82-96FC92A21B84}" dt="2022-01-14T22:02:21.161" v="1408" actId="1036"/>
          <ac:cxnSpMkLst>
            <pc:docMk/>
            <pc:sldMk cId="2465832205" sldId="273"/>
            <ac:cxnSpMk id="16" creationId="{D5B6D6FF-0930-4ECD-AEED-2FD9A2121ACD}"/>
          </ac:cxnSpMkLst>
        </pc:cxnChg>
        <pc:cxnChg chg="add mod">
          <ac:chgData name="Jorge Canada Perez-Sala" userId="1aef0c08-1d05-43b5-a68f-ad29c1659723" providerId="ADAL" clId="{9A9BFCBB-AE78-4AB9-8F82-96FC92A21B84}" dt="2022-01-14T22:02:21.161" v="1408" actId="1036"/>
          <ac:cxnSpMkLst>
            <pc:docMk/>
            <pc:sldMk cId="2465832205" sldId="273"/>
            <ac:cxnSpMk id="23" creationId="{24CB9AA6-B252-4381-9987-A282D085F2A5}"/>
          </ac:cxnSpMkLst>
        </pc:cxnChg>
      </pc:sldChg>
      <pc:sldChg chg="addSp delSp modSp add mod">
        <pc:chgData name="Jorge Canada Perez-Sala" userId="1aef0c08-1d05-43b5-a68f-ad29c1659723" providerId="ADAL" clId="{9A9BFCBB-AE78-4AB9-8F82-96FC92A21B84}" dt="2022-01-14T22:11:28.196" v="2560" actId="1037"/>
        <pc:sldMkLst>
          <pc:docMk/>
          <pc:sldMk cId="3823643730" sldId="274"/>
        </pc:sldMkLst>
        <pc:spChg chg="mod">
          <ac:chgData name="Jorge Canada Perez-Sala" userId="1aef0c08-1d05-43b5-a68f-ad29c1659723" providerId="ADAL" clId="{9A9BFCBB-AE78-4AB9-8F82-96FC92A21B84}" dt="2022-01-14T22:11:07.679" v="2547" actId="20577"/>
          <ac:spMkLst>
            <pc:docMk/>
            <pc:sldMk cId="3823643730" sldId="274"/>
            <ac:spMk id="3" creationId="{76DCB72C-C09B-4979-A26E-AE681D7F2BC4}"/>
          </ac:spMkLst>
        </pc:spChg>
        <pc:spChg chg="add mod">
          <ac:chgData name="Jorge Canada Perez-Sala" userId="1aef0c08-1d05-43b5-a68f-ad29c1659723" providerId="ADAL" clId="{9A9BFCBB-AE78-4AB9-8F82-96FC92A21B84}" dt="2022-01-14T22:11:28.196" v="2560" actId="1037"/>
          <ac:spMkLst>
            <pc:docMk/>
            <pc:sldMk cId="3823643730" sldId="274"/>
            <ac:spMk id="9" creationId="{6262D1B1-A376-467F-9B47-6C1285D8177D}"/>
          </ac:spMkLst>
        </pc:spChg>
        <pc:spChg chg="add del mod">
          <ac:chgData name="Jorge Canada Perez-Sala" userId="1aef0c08-1d05-43b5-a68f-ad29c1659723" providerId="ADAL" clId="{9A9BFCBB-AE78-4AB9-8F82-96FC92A21B84}" dt="2022-01-14T22:11:11.380" v="2548" actId="478"/>
          <ac:spMkLst>
            <pc:docMk/>
            <pc:sldMk cId="3823643730" sldId="274"/>
            <ac:spMk id="15" creationId="{10EE52A8-20C1-4D5C-93D5-47B1201BDC6B}"/>
          </ac:spMkLst>
        </pc:spChg>
        <pc:spChg chg="add del mod">
          <ac:chgData name="Jorge Canada Perez-Sala" userId="1aef0c08-1d05-43b5-a68f-ad29c1659723" providerId="ADAL" clId="{9A9BFCBB-AE78-4AB9-8F82-96FC92A21B84}" dt="2022-01-14T21:35:51.514" v="513"/>
          <ac:spMkLst>
            <pc:docMk/>
            <pc:sldMk cId="3823643730" sldId="274"/>
            <ac:spMk id="20" creationId="{8D38FDC0-E90D-4594-AF78-E6547EE59711}"/>
          </ac:spMkLst>
        </pc:spChg>
        <pc:picChg chg="add mod">
          <ac:chgData name="Jorge Canada Perez-Sala" userId="1aef0c08-1d05-43b5-a68f-ad29c1659723" providerId="ADAL" clId="{9A9BFCBB-AE78-4AB9-8F82-96FC92A21B84}" dt="2022-01-14T22:11:22.222" v="2550" actId="1076"/>
          <ac:picMkLst>
            <pc:docMk/>
            <pc:sldMk cId="3823643730" sldId="274"/>
            <ac:picMk id="6" creationId="{D8D3CEBA-E9E8-4B67-A1F9-5F6D4A153C36}"/>
          </ac:picMkLst>
        </pc:picChg>
        <pc:picChg chg="add del mod">
          <ac:chgData name="Jorge Canada Perez-Sala" userId="1aef0c08-1d05-43b5-a68f-ad29c1659723" providerId="ADAL" clId="{9A9BFCBB-AE78-4AB9-8F82-96FC92A21B84}" dt="2022-01-14T22:11:11.380" v="2548" actId="478"/>
          <ac:picMkLst>
            <pc:docMk/>
            <pc:sldMk cId="3823643730" sldId="274"/>
            <ac:picMk id="8" creationId="{6D2871C9-D04C-448A-936A-C247927EB5DA}"/>
          </ac:picMkLst>
        </pc:picChg>
        <pc:cxnChg chg="add mod">
          <ac:chgData name="Jorge Canada Perez-Sala" userId="1aef0c08-1d05-43b5-a68f-ad29c1659723" providerId="ADAL" clId="{9A9BFCBB-AE78-4AB9-8F82-96FC92A21B84}" dt="2022-01-14T22:11:28.196" v="2560" actId="1037"/>
          <ac:cxnSpMkLst>
            <pc:docMk/>
            <pc:sldMk cId="3823643730" sldId="274"/>
            <ac:cxnSpMk id="11" creationId="{8B81F128-7F5D-4B04-B38E-73FA474CCCE2}"/>
          </ac:cxnSpMkLst>
        </pc:cxnChg>
        <pc:cxnChg chg="add mod">
          <ac:chgData name="Jorge Canada Perez-Sala" userId="1aef0c08-1d05-43b5-a68f-ad29c1659723" providerId="ADAL" clId="{9A9BFCBB-AE78-4AB9-8F82-96FC92A21B84}" dt="2022-01-14T22:11:28.196" v="2560" actId="1037"/>
          <ac:cxnSpMkLst>
            <pc:docMk/>
            <pc:sldMk cId="3823643730" sldId="274"/>
            <ac:cxnSpMk id="13" creationId="{58972C34-EFAF-4E40-B34E-4B2D52DD1F14}"/>
          </ac:cxnSpMkLst>
        </pc:cxnChg>
        <pc:cxnChg chg="add del mod">
          <ac:chgData name="Jorge Canada Perez-Sala" userId="1aef0c08-1d05-43b5-a68f-ad29c1659723" providerId="ADAL" clId="{9A9BFCBB-AE78-4AB9-8F82-96FC92A21B84}" dt="2022-01-14T22:11:11.380" v="2548" actId="478"/>
          <ac:cxnSpMkLst>
            <pc:docMk/>
            <pc:sldMk cId="3823643730" sldId="274"/>
            <ac:cxnSpMk id="17" creationId="{DC8D19D3-50FF-4076-A0D7-91E52F5D7BCC}"/>
          </ac:cxnSpMkLst>
        </pc:cxnChg>
        <pc:cxnChg chg="add del mod">
          <ac:chgData name="Jorge Canada Perez-Sala" userId="1aef0c08-1d05-43b5-a68f-ad29c1659723" providerId="ADAL" clId="{9A9BFCBB-AE78-4AB9-8F82-96FC92A21B84}" dt="2022-01-14T22:11:11.380" v="2548" actId="478"/>
          <ac:cxnSpMkLst>
            <pc:docMk/>
            <pc:sldMk cId="3823643730" sldId="274"/>
            <ac:cxnSpMk id="19" creationId="{D002AA9B-2103-4D16-BC6D-033DAF584569}"/>
          </ac:cxnSpMkLst>
        </pc:cxnChg>
      </pc:sldChg>
      <pc:sldChg chg="modSp add mod">
        <pc:chgData name="Jorge Canada Perez-Sala" userId="1aef0c08-1d05-43b5-a68f-ad29c1659723" providerId="ADAL" clId="{9A9BFCBB-AE78-4AB9-8F82-96FC92A21B84}" dt="2022-01-14T21:20:42.182" v="261" actId="20577"/>
        <pc:sldMkLst>
          <pc:docMk/>
          <pc:sldMk cId="3219173182" sldId="275"/>
        </pc:sldMkLst>
        <pc:spChg chg="mod">
          <ac:chgData name="Jorge Canada Perez-Sala" userId="1aef0c08-1d05-43b5-a68f-ad29c1659723" providerId="ADAL" clId="{9A9BFCBB-AE78-4AB9-8F82-96FC92A21B84}" dt="2022-01-14T21:20:42.182" v="261" actId="20577"/>
          <ac:spMkLst>
            <pc:docMk/>
            <pc:sldMk cId="3219173182" sldId="275"/>
            <ac:spMk id="3" creationId="{76DCB72C-C09B-4979-A26E-AE681D7F2BC4}"/>
          </ac:spMkLst>
        </pc:spChg>
      </pc:sldChg>
      <pc:sldChg chg="addSp modSp add mod">
        <pc:chgData name="Jorge Canada Perez-Sala" userId="1aef0c08-1d05-43b5-a68f-ad29c1659723" providerId="ADAL" clId="{9A9BFCBB-AE78-4AB9-8F82-96FC92A21B84}" dt="2022-01-14T22:23:11.303" v="2887" actId="1076"/>
        <pc:sldMkLst>
          <pc:docMk/>
          <pc:sldMk cId="1920762412" sldId="276"/>
        </pc:sldMkLst>
        <pc:spChg chg="mod">
          <ac:chgData name="Jorge Canada Perez-Sala" userId="1aef0c08-1d05-43b5-a68f-ad29c1659723" providerId="ADAL" clId="{9A9BFCBB-AE78-4AB9-8F82-96FC92A21B84}" dt="2022-01-14T22:23:05.908" v="2886" actId="20577"/>
          <ac:spMkLst>
            <pc:docMk/>
            <pc:sldMk cId="1920762412" sldId="276"/>
            <ac:spMk id="3" creationId="{76DCB72C-C09B-4979-A26E-AE681D7F2BC4}"/>
          </ac:spMkLst>
        </pc:spChg>
        <pc:picChg chg="add mod">
          <ac:chgData name="Jorge Canada Perez-Sala" userId="1aef0c08-1d05-43b5-a68f-ad29c1659723" providerId="ADAL" clId="{9A9BFCBB-AE78-4AB9-8F82-96FC92A21B84}" dt="2022-01-14T22:23:11.303" v="2887" actId="1076"/>
          <ac:picMkLst>
            <pc:docMk/>
            <pc:sldMk cId="1920762412" sldId="276"/>
            <ac:picMk id="6" creationId="{5DED7F58-B37D-4E71-B09A-3F388BFFA5A1}"/>
          </ac:picMkLst>
        </pc:picChg>
      </pc:sldChg>
      <pc:sldChg chg="modSp add del mod">
        <pc:chgData name="Jorge Canada Perez-Sala" userId="1aef0c08-1d05-43b5-a68f-ad29c1659723" providerId="ADAL" clId="{9A9BFCBB-AE78-4AB9-8F82-96FC92A21B84}" dt="2022-01-14T21:40:31.736" v="695" actId="47"/>
        <pc:sldMkLst>
          <pc:docMk/>
          <pc:sldMk cId="3220009933" sldId="277"/>
        </pc:sldMkLst>
        <pc:spChg chg="mod">
          <ac:chgData name="Jorge Canada Perez-Sala" userId="1aef0c08-1d05-43b5-a68f-ad29c1659723" providerId="ADAL" clId="{9A9BFCBB-AE78-4AB9-8F82-96FC92A21B84}" dt="2022-01-14T21:40:13.966" v="675" actId="21"/>
          <ac:spMkLst>
            <pc:docMk/>
            <pc:sldMk cId="3220009933" sldId="277"/>
            <ac:spMk id="3" creationId="{76DCB72C-C09B-4979-A26E-AE681D7F2BC4}"/>
          </ac:spMkLst>
        </pc:spChg>
      </pc:sldChg>
      <pc:sldChg chg="modSp add mod">
        <pc:chgData name="Jorge Canada Perez-Sala" userId="1aef0c08-1d05-43b5-a68f-ad29c1659723" providerId="ADAL" clId="{9A9BFCBB-AE78-4AB9-8F82-96FC92A21B84}" dt="2022-01-14T21:44:02.384" v="753" actId="20577"/>
        <pc:sldMkLst>
          <pc:docMk/>
          <pc:sldMk cId="800979172" sldId="278"/>
        </pc:sldMkLst>
        <pc:spChg chg="mod">
          <ac:chgData name="Jorge Canada Perez-Sala" userId="1aef0c08-1d05-43b5-a68f-ad29c1659723" providerId="ADAL" clId="{9A9BFCBB-AE78-4AB9-8F82-96FC92A21B84}" dt="2022-01-14T21:44:02.384" v="753" actId="20577"/>
          <ac:spMkLst>
            <pc:docMk/>
            <pc:sldMk cId="800979172" sldId="278"/>
            <ac:spMk id="3" creationId="{76DCB72C-C09B-4979-A26E-AE681D7F2BC4}"/>
          </ac:spMkLst>
        </pc:spChg>
      </pc:sldChg>
      <pc:sldChg chg="addSp modSp add mod">
        <pc:chgData name="Jorge Canada Perez-Sala" userId="1aef0c08-1d05-43b5-a68f-ad29c1659723" providerId="ADAL" clId="{9A9BFCBB-AE78-4AB9-8F82-96FC92A21B84}" dt="2022-01-14T22:29:16.339" v="3321" actId="1036"/>
        <pc:sldMkLst>
          <pc:docMk/>
          <pc:sldMk cId="2714167976" sldId="279"/>
        </pc:sldMkLst>
        <pc:spChg chg="mod">
          <ac:chgData name="Jorge Canada Perez-Sala" userId="1aef0c08-1d05-43b5-a68f-ad29c1659723" providerId="ADAL" clId="{9A9BFCBB-AE78-4AB9-8F82-96FC92A21B84}" dt="2022-01-14T22:28:57.659" v="3314" actId="20577"/>
          <ac:spMkLst>
            <pc:docMk/>
            <pc:sldMk cId="2714167976" sldId="279"/>
            <ac:spMk id="3" creationId="{76DCB72C-C09B-4979-A26E-AE681D7F2BC4}"/>
          </ac:spMkLst>
        </pc:spChg>
        <pc:spChg chg="add mod">
          <ac:chgData name="Jorge Canada Perez-Sala" userId="1aef0c08-1d05-43b5-a68f-ad29c1659723" providerId="ADAL" clId="{9A9BFCBB-AE78-4AB9-8F82-96FC92A21B84}" dt="2022-01-14T22:29:16.339" v="3321" actId="1036"/>
          <ac:spMkLst>
            <pc:docMk/>
            <pc:sldMk cId="2714167976" sldId="279"/>
            <ac:spMk id="9" creationId="{A26FE43E-3A2F-4C46-BCE6-12D913D43C08}"/>
          </ac:spMkLst>
        </pc:spChg>
        <pc:spChg chg="add mod">
          <ac:chgData name="Jorge Canada Perez-Sala" userId="1aef0c08-1d05-43b5-a68f-ad29c1659723" providerId="ADAL" clId="{9A9BFCBB-AE78-4AB9-8F82-96FC92A21B84}" dt="2022-01-14T22:29:16.339" v="3321" actId="1036"/>
          <ac:spMkLst>
            <pc:docMk/>
            <pc:sldMk cId="2714167976" sldId="279"/>
            <ac:spMk id="13" creationId="{B0E63DA5-AD86-4CBA-B4F7-BEAAED109D88}"/>
          </ac:spMkLst>
        </pc:spChg>
        <pc:picChg chg="add mod">
          <ac:chgData name="Jorge Canada Perez-Sala" userId="1aef0c08-1d05-43b5-a68f-ad29c1659723" providerId="ADAL" clId="{9A9BFCBB-AE78-4AB9-8F82-96FC92A21B84}" dt="2022-01-14T22:29:16.339" v="3321" actId="1036"/>
          <ac:picMkLst>
            <pc:docMk/>
            <pc:sldMk cId="2714167976" sldId="279"/>
            <ac:picMk id="6" creationId="{E0EB7DA5-841C-42E6-9B95-A51DC96D99F1}"/>
          </ac:picMkLst>
        </pc:picChg>
        <pc:picChg chg="add mod">
          <ac:chgData name="Jorge Canada Perez-Sala" userId="1aef0c08-1d05-43b5-a68f-ad29c1659723" providerId="ADAL" clId="{9A9BFCBB-AE78-4AB9-8F82-96FC92A21B84}" dt="2022-01-14T22:29:16.339" v="3321" actId="1036"/>
          <ac:picMkLst>
            <pc:docMk/>
            <pc:sldMk cId="2714167976" sldId="279"/>
            <ac:picMk id="8" creationId="{1A4F757A-327A-4095-8AC6-16EEEC01460D}"/>
          </ac:picMkLst>
        </pc:picChg>
        <pc:cxnChg chg="add mod">
          <ac:chgData name="Jorge Canada Perez-Sala" userId="1aef0c08-1d05-43b5-a68f-ad29c1659723" providerId="ADAL" clId="{9A9BFCBB-AE78-4AB9-8F82-96FC92A21B84}" dt="2022-01-14T22:29:16.339" v="3321" actId="1036"/>
          <ac:cxnSpMkLst>
            <pc:docMk/>
            <pc:sldMk cId="2714167976" sldId="279"/>
            <ac:cxnSpMk id="11" creationId="{D631143C-FC74-44BB-909C-33B0452EA3B4}"/>
          </ac:cxnSpMkLst>
        </pc:cxnChg>
        <pc:cxnChg chg="add mod">
          <ac:chgData name="Jorge Canada Perez-Sala" userId="1aef0c08-1d05-43b5-a68f-ad29c1659723" providerId="ADAL" clId="{9A9BFCBB-AE78-4AB9-8F82-96FC92A21B84}" dt="2022-01-14T22:29:16.339" v="3321" actId="1036"/>
          <ac:cxnSpMkLst>
            <pc:docMk/>
            <pc:sldMk cId="2714167976" sldId="279"/>
            <ac:cxnSpMk id="15" creationId="{69B11825-FCC1-4476-8B96-28D1489C52DA}"/>
          </ac:cxnSpMkLst>
        </pc:cxnChg>
      </pc:sldChg>
      <pc:sldChg chg="modSp add mod">
        <pc:chgData name="Jorge Canada Perez-Sala" userId="1aef0c08-1d05-43b5-a68f-ad29c1659723" providerId="ADAL" clId="{9A9BFCBB-AE78-4AB9-8F82-96FC92A21B84}" dt="2022-01-14T22:33:44.792" v="3608" actId="20577"/>
        <pc:sldMkLst>
          <pc:docMk/>
          <pc:sldMk cId="209558997" sldId="280"/>
        </pc:sldMkLst>
        <pc:spChg chg="mod">
          <ac:chgData name="Jorge Canada Perez-Sala" userId="1aef0c08-1d05-43b5-a68f-ad29c1659723" providerId="ADAL" clId="{9A9BFCBB-AE78-4AB9-8F82-96FC92A21B84}" dt="2022-01-14T22:33:44.792" v="3608" actId="20577"/>
          <ac:spMkLst>
            <pc:docMk/>
            <pc:sldMk cId="209558997" sldId="280"/>
            <ac:spMk id="3" creationId="{76DCB72C-C09B-4979-A26E-AE681D7F2BC4}"/>
          </ac:spMkLst>
        </pc:spChg>
      </pc:sldChg>
      <pc:sldChg chg="addSp modSp add mod">
        <pc:chgData name="Jorge Canada Perez-Sala" userId="1aef0c08-1d05-43b5-a68f-ad29c1659723" providerId="ADAL" clId="{9A9BFCBB-AE78-4AB9-8F82-96FC92A21B84}" dt="2022-01-14T22:36:03.316" v="3636" actId="113"/>
        <pc:sldMkLst>
          <pc:docMk/>
          <pc:sldMk cId="1757707332" sldId="281"/>
        </pc:sldMkLst>
        <pc:spChg chg="mod">
          <ac:chgData name="Jorge Canada Perez-Sala" userId="1aef0c08-1d05-43b5-a68f-ad29c1659723" providerId="ADAL" clId="{9A9BFCBB-AE78-4AB9-8F82-96FC92A21B84}" dt="2022-01-14T22:36:03.316" v="3636" actId="113"/>
          <ac:spMkLst>
            <pc:docMk/>
            <pc:sldMk cId="1757707332" sldId="281"/>
            <ac:spMk id="3" creationId="{76DCB72C-C09B-4979-A26E-AE681D7F2BC4}"/>
          </ac:spMkLst>
        </pc:spChg>
        <pc:spChg chg="add mod">
          <ac:chgData name="Jorge Canada Perez-Sala" userId="1aef0c08-1d05-43b5-a68f-ad29c1659723" providerId="ADAL" clId="{9A9BFCBB-AE78-4AB9-8F82-96FC92A21B84}" dt="2022-01-14T22:32:08.941" v="3596" actId="1035"/>
          <ac:spMkLst>
            <pc:docMk/>
            <pc:sldMk cId="1757707332" sldId="281"/>
            <ac:spMk id="7" creationId="{879AD0FE-2475-47FE-9403-07CAECBEBB86}"/>
          </ac:spMkLst>
        </pc:spChg>
        <pc:picChg chg="add mod">
          <ac:chgData name="Jorge Canada Perez-Sala" userId="1aef0c08-1d05-43b5-a68f-ad29c1659723" providerId="ADAL" clId="{9A9BFCBB-AE78-4AB9-8F82-96FC92A21B84}" dt="2022-01-14T22:32:08.941" v="3596" actId="1035"/>
          <ac:picMkLst>
            <pc:docMk/>
            <pc:sldMk cId="1757707332" sldId="281"/>
            <ac:picMk id="6" creationId="{DC00501A-38F2-4BAA-8E8B-5952283A8B26}"/>
          </ac:picMkLst>
        </pc:picChg>
      </pc:sldChg>
      <pc:sldChg chg="modSp add mod">
        <pc:chgData name="Jorge Canada Perez-Sala" userId="1aef0c08-1d05-43b5-a68f-ad29c1659723" providerId="ADAL" clId="{9A9BFCBB-AE78-4AB9-8F82-96FC92A21B84}" dt="2022-01-14T22:38:49.638" v="4019" actId="20577"/>
        <pc:sldMkLst>
          <pc:docMk/>
          <pc:sldMk cId="1248459479" sldId="282"/>
        </pc:sldMkLst>
        <pc:spChg chg="mod">
          <ac:chgData name="Jorge Canada Perez-Sala" userId="1aef0c08-1d05-43b5-a68f-ad29c1659723" providerId="ADAL" clId="{9A9BFCBB-AE78-4AB9-8F82-96FC92A21B84}" dt="2022-01-14T22:38:49.638" v="4019" actId="20577"/>
          <ac:spMkLst>
            <pc:docMk/>
            <pc:sldMk cId="1248459479" sldId="282"/>
            <ac:spMk id="3" creationId="{76DCB72C-C09B-4979-A26E-AE681D7F2BC4}"/>
          </ac:spMkLst>
        </pc:spChg>
      </pc:sldChg>
      <pc:sldChg chg="modSp add mod">
        <pc:chgData name="Jorge Canada Perez-Sala" userId="1aef0c08-1d05-43b5-a68f-ad29c1659723" providerId="ADAL" clId="{9A9BFCBB-AE78-4AB9-8F82-96FC92A21B84}" dt="2022-01-14T22:40:18.889" v="4041" actId="20577"/>
        <pc:sldMkLst>
          <pc:docMk/>
          <pc:sldMk cId="2960393258" sldId="283"/>
        </pc:sldMkLst>
        <pc:spChg chg="mod">
          <ac:chgData name="Jorge Canada Perez-Sala" userId="1aef0c08-1d05-43b5-a68f-ad29c1659723" providerId="ADAL" clId="{9A9BFCBB-AE78-4AB9-8F82-96FC92A21B84}" dt="2022-01-14T22:40:18.889" v="4041" actId="20577"/>
          <ac:spMkLst>
            <pc:docMk/>
            <pc:sldMk cId="2960393258" sldId="283"/>
            <ac:spMk id="3" creationId="{76DCB72C-C09B-4979-A26E-AE681D7F2BC4}"/>
          </ac:spMkLst>
        </pc:spChg>
      </pc:sldChg>
      <pc:sldChg chg="modSp add mod">
        <pc:chgData name="Jorge Canada Perez-Sala" userId="1aef0c08-1d05-43b5-a68f-ad29c1659723" providerId="ADAL" clId="{9A9BFCBB-AE78-4AB9-8F82-96FC92A21B84}" dt="2022-01-14T21:21:03.304" v="273" actId="5793"/>
        <pc:sldMkLst>
          <pc:docMk/>
          <pc:sldMk cId="2895947886" sldId="284"/>
        </pc:sldMkLst>
        <pc:spChg chg="mod">
          <ac:chgData name="Jorge Canada Perez-Sala" userId="1aef0c08-1d05-43b5-a68f-ad29c1659723" providerId="ADAL" clId="{9A9BFCBB-AE78-4AB9-8F82-96FC92A21B84}" dt="2022-01-14T21:21:03.304" v="273" actId="5793"/>
          <ac:spMkLst>
            <pc:docMk/>
            <pc:sldMk cId="2895947886" sldId="284"/>
            <ac:spMk id="3" creationId="{76DCB72C-C09B-4979-A26E-AE681D7F2BC4}"/>
          </ac:spMkLst>
        </pc:spChg>
      </pc:sldChg>
      <pc:sldChg chg="modSp add mod">
        <pc:chgData name="Jorge Canada Perez-Sala" userId="1aef0c08-1d05-43b5-a68f-ad29c1659723" providerId="ADAL" clId="{9A9BFCBB-AE78-4AB9-8F82-96FC92A21B84}" dt="2022-01-14T21:52:46.644" v="1076" actId="20577"/>
        <pc:sldMkLst>
          <pc:docMk/>
          <pc:sldMk cId="1215184206" sldId="285"/>
        </pc:sldMkLst>
        <pc:spChg chg="mod">
          <ac:chgData name="Jorge Canada Perez-Sala" userId="1aef0c08-1d05-43b5-a68f-ad29c1659723" providerId="ADAL" clId="{9A9BFCBB-AE78-4AB9-8F82-96FC92A21B84}" dt="2022-01-14T21:52:46.644" v="1076" actId="20577"/>
          <ac:spMkLst>
            <pc:docMk/>
            <pc:sldMk cId="1215184206" sldId="285"/>
            <ac:spMk id="3" creationId="{76DCB72C-C09B-4979-A26E-AE681D7F2BC4}"/>
          </ac:spMkLst>
        </pc:spChg>
      </pc:sldChg>
      <pc:sldChg chg="modSp add del mod">
        <pc:chgData name="Jorge Canada Perez-Sala" userId="1aef0c08-1d05-43b5-a68f-ad29c1659723" providerId="ADAL" clId="{9A9BFCBB-AE78-4AB9-8F82-96FC92A21B84}" dt="2022-01-14T21:53:29.495" v="1077" actId="47"/>
        <pc:sldMkLst>
          <pc:docMk/>
          <pc:sldMk cId="3779762262" sldId="286"/>
        </pc:sldMkLst>
        <pc:spChg chg="mod">
          <ac:chgData name="Jorge Canada Perez-Sala" userId="1aef0c08-1d05-43b5-a68f-ad29c1659723" providerId="ADAL" clId="{9A9BFCBB-AE78-4AB9-8F82-96FC92A21B84}" dt="2022-01-14T21:21:08.573" v="275" actId="5793"/>
          <ac:spMkLst>
            <pc:docMk/>
            <pc:sldMk cId="3779762262" sldId="286"/>
            <ac:spMk id="3" creationId="{76DCB72C-C09B-4979-A26E-AE681D7F2BC4}"/>
          </ac:spMkLst>
        </pc:spChg>
      </pc:sldChg>
      <pc:sldChg chg="modSp add mod">
        <pc:chgData name="Jorge Canada Perez-Sala" userId="1aef0c08-1d05-43b5-a68f-ad29c1659723" providerId="ADAL" clId="{9A9BFCBB-AE78-4AB9-8F82-96FC92A21B84}" dt="2022-01-14T21:54:23.970" v="1125" actId="20577"/>
        <pc:sldMkLst>
          <pc:docMk/>
          <pc:sldMk cId="398585307" sldId="287"/>
        </pc:sldMkLst>
        <pc:spChg chg="mod">
          <ac:chgData name="Jorge Canada Perez-Sala" userId="1aef0c08-1d05-43b5-a68f-ad29c1659723" providerId="ADAL" clId="{9A9BFCBB-AE78-4AB9-8F82-96FC92A21B84}" dt="2022-01-14T21:54:23.970" v="1125" actId="20577"/>
          <ac:spMkLst>
            <pc:docMk/>
            <pc:sldMk cId="398585307" sldId="287"/>
            <ac:spMk id="3" creationId="{76DCB72C-C09B-4979-A26E-AE681D7F2BC4}"/>
          </ac:spMkLst>
        </pc:spChg>
      </pc:sldChg>
      <pc:sldChg chg="modSp add mod">
        <pc:chgData name="Jorge Canada Perez-Sala" userId="1aef0c08-1d05-43b5-a68f-ad29c1659723" providerId="ADAL" clId="{9A9BFCBB-AE78-4AB9-8F82-96FC92A21B84}" dt="2022-01-14T23:32:32.208" v="5365" actId="20577"/>
        <pc:sldMkLst>
          <pc:docMk/>
          <pc:sldMk cId="1657393839" sldId="288"/>
        </pc:sldMkLst>
        <pc:spChg chg="mod">
          <ac:chgData name="Jorge Canada Perez-Sala" userId="1aef0c08-1d05-43b5-a68f-ad29c1659723" providerId="ADAL" clId="{9A9BFCBB-AE78-4AB9-8F82-96FC92A21B84}" dt="2022-01-14T23:32:32.208" v="5365" actId="20577"/>
          <ac:spMkLst>
            <pc:docMk/>
            <pc:sldMk cId="1657393839" sldId="288"/>
            <ac:spMk id="3" creationId="{76DCB72C-C09B-4979-A26E-AE681D7F2BC4}"/>
          </ac:spMkLst>
        </pc:spChg>
      </pc:sldChg>
      <pc:sldChg chg="delSp modSp add del mod">
        <pc:chgData name="Jorge Canada Perez-Sala" userId="1aef0c08-1d05-43b5-a68f-ad29c1659723" providerId="ADAL" clId="{9A9BFCBB-AE78-4AB9-8F82-96FC92A21B84}" dt="2022-01-14T21:38:19.904" v="671" actId="47"/>
        <pc:sldMkLst>
          <pc:docMk/>
          <pc:sldMk cId="2683531583" sldId="289"/>
        </pc:sldMkLst>
        <pc:spChg chg="del">
          <ac:chgData name="Jorge Canada Perez-Sala" userId="1aef0c08-1d05-43b5-a68f-ad29c1659723" providerId="ADAL" clId="{9A9BFCBB-AE78-4AB9-8F82-96FC92A21B84}" dt="2022-01-14T21:35:58.832" v="515" actId="478"/>
          <ac:spMkLst>
            <pc:docMk/>
            <pc:sldMk cId="2683531583" sldId="289"/>
            <ac:spMk id="9" creationId="{6262D1B1-A376-467F-9B47-6C1285D8177D}"/>
          </ac:spMkLst>
        </pc:spChg>
        <pc:spChg chg="del">
          <ac:chgData name="Jorge Canada Perez-Sala" userId="1aef0c08-1d05-43b5-a68f-ad29c1659723" providerId="ADAL" clId="{9A9BFCBB-AE78-4AB9-8F82-96FC92A21B84}" dt="2022-01-14T21:35:58.832" v="515" actId="478"/>
          <ac:spMkLst>
            <pc:docMk/>
            <pc:sldMk cId="2683531583" sldId="289"/>
            <ac:spMk id="15" creationId="{10EE52A8-20C1-4D5C-93D5-47B1201BDC6B}"/>
          </ac:spMkLst>
        </pc:spChg>
        <pc:picChg chg="del">
          <ac:chgData name="Jorge Canada Perez-Sala" userId="1aef0c08-1d05-43b5-a68f-ad29c1659723" providerId="ADAL" clId="{9A9BFCBB-AE78-4AB9-8F82-96FC92A21B84}" dt="2022-01-14T21:35:58.832" v="515" actId="478"/>
          <ac:picMkLst>
            <pc:docMk/>
            <pc:sldMk cId="2683531583" sldId="289"/>
            <ac:picMk id="6" creationId="{D8D3CEBA-E9E8-4B67-A1F9-5F6D4A153C36}"/>
          </ac:picMkLst>
        </pc:picChg>
        <pc:picChg chg="del">
          <ac:chgData name="Jorge Canada Perez-Sala" userId="1aef0c08-1d05-43b5-a68f-ad29c1659723" providerId="ADAL" clId="{9A9BFCBB-AE78-4AB9-8F82-96FC92A21B84}" dt="2022-01-14T21:35:58.832" v="515" actId="478"/>
          <ac:picMkLst>
            <pc:docMk/>
            <pc:sldMk cId="2683531583" sldId="289"/>
            <ac:picMk id="8" creationId="{6D2871C9-D04C-448A-936A-C247927EB5DA}"/>
          </ac:picMkLst>
        </pc:picChg>
        <pc:cxnChg chg="del">
          <ac:chgData name="Jorge Canada Perez-Sala" userId="1aef0c08-1d05-43b5-a68f-ad29c1659723" providerId="ADAL" clId="{9A9BFCBB-AE78-4AB9-8F82-96FC92A21B84}" dt="2022-01-14T21:35:58.832" v="515" actId="478"/>
          <ac:cxnSpMkLst>
            <pc:docMk/>
            <pc:sldMk cId="2683531583" sldId="289"/>
            <ac:cxnSpMk id="11" creationId="{8B81F128-7F5D-4B04-B38E-73FA474CCCE2}"/>
          </ac:cxnSpMkLst>
        </pc:cxnChg>
        <pc:cxnChg chg="del">
          <ac:chgData name="Jorge Canada Perez-Sala" userId="1aef0c08-1d05-43b5-a68f-ad29c1659723" providerId="ADAL" clId="{9A9BFCBB-AE78-4AB9-8F82-96FC92A21B84}" dt="2022-01-14T21:35:58.832" v="515" actId="478"/>
          <ac:cxnSpMkLst>
            <pc:docMk/>
            <pc:sldMk cId="2683531583" sldId="289"/>
            <ac:cxnSpMk id="13" creationId="{58972C34-EFAF-4E40-B34E-4B2D52DD1F14}"/>
          </ac:cxnSpMkLst>
        </pc:cxnChg>
        <pc:cxnChg chg="del">
          <ac:chgData name="Jorge Canada Perez-Sala" userId="1aef0c08-1d05-43b5-a68f-ad29c1659723" providerId="ADAL" clId="{9A9BFCBB-AE78-4AB9-8F82-96FC92A21B84}" dt="2022-01-14T21:35:58.832" v="515" actId="478"/>
          <ac:cxnSpMkLst>
            <pc:docMk/>
            <pc:sldMk cId="2683531583" sldId="289"/>
            <ac:cxnSpMk id="17" creationId="{DC8D19D3-50FF-4076-A0D7-91E52F5D7BCC}"/>
          </ac:cxnSpMkLst>
        </pc:cxnChg>
        <pc:cxnChg chg="del mod">
          <ac:chgData name="Jorge Canada Perez-Sala" userId="1aef0c08-1d05-43b5-a68f-ad29c1659723" providerId="ADAL" clId="{9A9BFCBB-AE78-4AB9-8F82-96FC92A21B84}" dt="2022-01-14T21:35:58.832" v="515" actId="478"/>
          <ac:cxnSpMkLst>
            <pc:docMk/>
            <pc:sldMk cId="2683531583" sldId="289"/>
            <ac:cxnSpMk id="19" creationId="{D002AA9B-2103-4D16-BC6D-033DAF584569}"/>
          </ac:cxnSpMkLst>
        </pc:cxnChg>
      </pc:sldChg>
      <pc:sldChg chg="addSp delSp modSp add del mod">
        <pc:chgData name="Jorge Canada Perez-Sala" userId="1aef0c08-1d05-43b5-a68f-ad29c1659723" providerId="ADAL" clId="{9A9BFCBB-AE78-4AB9-8F82-96FC92A21B84}" dt="2022-01-14T22:33:25.545" v="3604" actId="47"/>
        <pc:sldMkLst>
          <pc:docMk/>
          <pc:sldMk cId="2102851100" sldId="290"/>
        </pc:sldMkLst>
        <pc:spChg chg="del mod">
          <ac:chgData name="Jorge Canada Perez-Sala" userId="1aef0c08-1d05-43b5-a68f-ad29c1659723" providerId="ADAL" clId="{9A9BFCBB-AE78-4AB9-8F82-96FC92A21B84}" dt="2022-01-14T21:37:00.834" v="611"/>
          <ac:spMkLst>
            <pc:docMk/>
            <pc:sldMk cId="2102851100" sldId="290"/>
            <ac:spMk id="3" creationId="{76DCB72C-C09B-4979-A26E-AE681D7F2BC4}"/>
          </ac:spMkLst>
        </pc:spChg>
        <pc:spChg chg="add mod">
          <ac:chgData name="Jorge Canada Perez-Sala" userId="1aef0c08-1d05-43b5-a68f-ad29c1659723" providerId="ADAL" clId="{9A9BFCBB-AE78-4AB9-8F82-96FC92A21B84}" dt="2022-01-14T21:48:48.237" v="998" actId="122"/>
          <ac:spMkLst>
            <pc:docMk/>
            <pc:sldMk cId="2102851100" sldId="290"/>
            <ac:spMk id="6" creationId="{B0BC2371-5D0D-4A6E-8A80-FCEF9BFFB5F4}"/>
          </ac:spMkLst>
        </pc:spChg>
        <pc:picChg chg="add mod">
          <ac:chgData name="Jorge Canada Perez-Sala" userId="1aef0c08-1d05-43b5-a68f-ad29c1659723" providerId="ADAL" clId="{9A9BFCBB-AE78-4AB9-8F82-96FC92A21B84}" dt="2022-01-14T21:37:16.417" v="614" actId="1076"/>
          <ac:picMkLst>
            <pc:docMk/>
            <pc:sldMk cId="2102851100" sldId="290"/>
            <ac:picMk id="5" creationId="{282DC479-9C52-4959-9E80-5DA201692B86}"/>
          </ac:picMkLst>
        </pc:picChg>
      </pc:sldChg>
      <pc:sldChg chg="modSp add mod">
        <pc:chgData name="Jorge Canada Perez-Sala" userId="1aef0c08-1d05-43b5-a68f-ad29c1659723" providerId="ADAL" clId="{9A9BFCBB-AE78-4AB9-8F82-96FC92A21B84}" dt="2022-01-14T22:05:26.706" v="1980" actId="1035"/>
        <pc:sldMkLst>
          <pc:docMk/>
          <pc:sldMk cId="40693019" sldId="291"/>
        </pc:sldMkLst>
        <pc:spChg chg="mod">
          <ac:chgData name="Jorge Canada Perez-Sala" userId="1aef0c08-1d05-43b5-a68f-ad29c1659723" providerId="ADAL" clId="{9A9BFCBB-AE78-4AB9-8F82-96FC92A21B84}" dt="2022-01-14T22:05:13.934" v="1965" actId="20577"/>
          <ac:spMkLst>
            <pc:docMk/>
            <pc:sldMk cId="40693019" sldId="291"/>
            <ac:spMk id="3" creationId="{76DCB72C-C09B-4979-A26E-AE681D7F2BC4}"/>
          </ac:spMkLst>
        </pc:spChg>
        <pc:spChg chg="mod">
          <ac:chgData name="Jorge Canada Perez-Sala" userId="1aef0c08-1d05-43b5-a68f-ad29c1659723" providerId="ADAL" clId="{9A9BFCBB-AE78-4AB9-8F82-96FC92A21B84}" dt="2022-01-14T22:05:26.706" v="1980" actId="1035"/>
          <ac:spMkLst>
            <pc:docMk/>
            <pc:sldMk cId="40693019" sldId="291"/>
            <ac:spMk id="9" creationId="{76B808B1-9F45-4753-A6FF-7EBC5E6D1230}"/>
          </ac:spMkLst>
        </pc:spChg>
        <pc:spChg chg="mod">
          <ac:chgData name="Jorge Canada Perez-Sala" userId="1aef0c08-1d05-43b5-a68f-ad29c1659723" providerId="ADAL" clId="{9A9BFCBB-AE78-4AB9-8F82-96FC92A21B84}" dt="2022-01-14T22:05:26.706" v="1980" actId="1035"/>
          <ac:spMkLst>
            <pc:docMk/>
            <pc:sldMk cId="40693019" sldId="291"/>
            <ac:spMk id="10" creationId="{4529522B-01F0-409D-9C24-7E6B7B4FF667}"/>
          </ac:spMkLst>
        </pc:spChg>
        <pc:picChg chg="mod">
          <ac:chgData name="Jorge Canada Perez-Sala" userId="1aef0c08-1d05-43b5-a68f-ad29c1659723" providerId="ADAL" clId="{9A9BFCBB-AE78-4AB9-8F82-96FC92A21B84}" dt="2022-01-14T22:05:26.706" v="1980" actId="1035"/>
          <ac:picMkLst>
            <pc:docMk/>
            <pc:sldMk cId="40693019" sldId="291"/>
            <ac:picMk id="6" creationId="{021D3A42-FFF9-425B-8175-5560AFA79031}"/>
          </ac:picMkLst>
        </pc:picChg>
        <pc:picChg chg="mod">
          <ac:chgData name="Jorge Canada Perez-Sala" userId="1aef0c08-1d05-43b5-a68f-ad29c1659723" providerId="ADAL" clId="{9A9BFCBB-AE78-4AB9-8F82-96FC92A21B84}" dt="2022-01-14T22:05:26.706" v="1980" actId="1035"/>
          <ac:picMkLst>
            <pc:docMk/>
            <pc:sldMk cId="40693019" sldId="291"/>
            <ac:picMk id="8" creationId="{56EF71AB-E05F-43A1-82C5-A8EFF4642FD4}"/>
          </ac:picMkLst>
        </pc:picChg>
        <pc:cxnChg chg="mod">
          <ac:chgData name="Jorge Canada Perez-Sala" userId="1aef0c08-1d05-43b5-a68f-ad29c1659723" providerId="ADAL" clId="{9A9BFCBB-AE78-4AB9-8F82-96FC92A21B84}" dt="2022-01-14T22:05:26.706" v="1980" actId="1035"/>
          <ac:cxnSpMkLst>
            <pc:docMk/>
            <pc:sldMk cId="40693019" sldId="291"/>
            <ac:cxnSpMk id="14" creationId="{93BBA8BC-C796-422C-B235-C953B338E1D2}"/>
          </ac:cxnSpMkLst>
        </pc:cxnChg>
        <pc:cxnChg chg="mod">
          <ac:chgData name="Jorge Canada Perez-Sala" userId="1aef0c08-1d05-43b5-a68f-ad29c1659723" providerId="ADAL" clId="{9A9BFCBB-AE78-4AB9-8F82-96FC92A21B84}" dt="2022-01-14T22:05:26.706" v="1980" actId="1035"/>
          <ac:cxnSpMkLst>
            <pc:docMk/>
            <pc:sldMk cId="40693019" sldId="291"/>
            <ac:cxnSpMk id="16" creationId="{D5B6D6FF-0930-4ECD-AEED-2FD9A2121ACD}"/>
          </ac:cxnSpMkLst>
        </pc:cxnChg>
      </pc:sldChg>
      <pc:sldChg chg="addSp delSp modSp add mod">
        <pc:chgData name="Jorge Canada Perez-Sala" userId="1aef0c08-1d05-43b5-a68f-ad29c1659723" providerId="ADAL" clId="{9A9BFCBB-AE78-4AB9-8F82-96FC92A21B84}" dt="2022-01-14T22:13:34.197" v="2599" actId="1036"/>
        <pc:sldMkLst>
          <pc:docMk/>
          <pc:sldMk cId="61229405" sldId="292"/>
        </pc:sldMkLst>
        <pc:spChg chg="mod">
          <ac:chgData name="Jorge Canada Perez-Sala" userId="1aef0c08-1d05-43b5-a68f-ad29c1659723" providerId="ADAL" clId="{9A9BFCBB-AE78-4AB9-8F82-96FC92A21B84}" dt="2022-01-14T22:12:29.758" v="2567" actId="20577"/>
          <ac:spMkLst>
            <pc:docMk/>
            <pc:sldMk cId="61229405" sldId="292"/>
            <ac:spMk id="3" creationId="{76DCB72C-C09B-4979-A26E-AE681D7F2BC4}"/>
          </ac:spMkLst>
        </pc:spChg>
        <pc:spChg chg="del">
          <ac:chgData name="Jorge Canada Perez-Sala" userId="1aef0c08-1d05-43b5-a68f-ad29c1659723" providerId="ADAL" clId="{9A9BFCBB-AE78-4AB9-8F82-96FC92A21B84}" dt="2022-01-14T22:11:40.250" v="2561" actId="478"/>
          <ac:spMkLst>
            <pc:docMk/>
            <pc:sldMk cId="61229405" sldId="292"/>
            <ac:spMk id="9" creationId="{6262D1B1-A376-467F-9B47-6C1285D8177D}"/>
          </ac:spMkLst>
        </pc:spChg>
        <pc:spChg chg="mod">
          <ac:chgData name="Jorge Canada Perez-Sala" userId="1aef0c08-1d05-43b5-a68f-ad29c1659723" providerId="ADAL" clId="{9A9BFCBB-AE78-4AB9-8F82-96FC92A21B84}" dt="2022-01-14T22:13:34.197" v="2599" actId="1036"/>
          <ac:spMkLst>
            <pc:docMk/>
            <pc:sldMk cId="61229405" sldId="292"/>
            <ac:spMk id="15" creationId="{10EE52A8-20C1-4D5C-93D5-47B1201BDC6B}"/>
          </ac:spMkLst>
        </pc:spChg>
        <pc:picChg chg="del">
          <ac:chgData name="Jorge Canada Perez-Sala" userId="1aef0c08-1d05-43b5-a68f-ad29c1659723" providerId="ADAL" clId="{9A9BFCBB-AE78-4AB9-8F82-96FC92A21B84}" dt="2022-01-14T22:11:40.250" v="2561" actId="478"/>
          <ac:picMkLst>
            <pc:docMk/>
            <pc:sldMk cId="61229405" sldId="292"/>
            <ac:picMk id="6" creationId="{D8D3CEBA-E9E8-4B67-A1F9-5F6D4A153C36}"/>
          </ac:picMkLst>
        </pc:picChg>
        <pc:picChg chg="mod">
          <ac:chgData name="Jorge Canada Perez-Sala" userId="1aef0c08-1d05-43b5-a68f-ad29c1659723" providerId="ADAL" clId="{9A9BFCBB-AE78-4AB9-8F82-96FC92A21B84}" dt="2022-01-14T22:13:34.197" v="2599" actId="1036"/>
          <ac:picMkLst>
            <pc:docMk/>
            <pc:sldMk cId="61229405" sldId="292"/>
            <ac:picMk id="8" creationId="{6D2871C9-D04C-448A-936A-C247927EB5DA}"/>
          </ac:picMkLst>
        </pc:picChg>
        <pc:picChg chg="add del mod">
          <ac:chgData name="Jorge Canada Perez-Sala" userId="1aef0c08-1d05-43b5-a68f-ad29c1659723" providerId="ADAL" clId="{9A9BFCBB-AE78-4AB9-8F82-96FC92A21B84}" dt="2022-01-14T22:13:09.496" v="2595" actId="478"/>
          <ac:picMkLst>
            <pc:docMk/>
            <pc:sldMk cId="61229405" sldId="292"/>
            <ac:picMk id="12" creationId="{15A088C6-4BE8-44B2-8F76-A821E8840AD5}"/>
          </ac:picMkLst>
        </pc:picChg>
        <pc:cxnChg chg="del">
          <ac:chgData name="Jorge Canada Perez-Sala" userId="1aef0c08-1d05-43b5-a68f-ad29c1659723" providerId="ADAL" clId="{9A9BFCBB-AE78-4AB9-8F82-96FC92A21B84}" dt="2022-01-14T22:11:40.250" v="2561" actId="478"/>
          <ac:cxnSpMkLst>
            <pc:docMk/>
            <pc:sldMk cId="61229405" sldId="292"/>
            <ac:cxnSpMk id="11" creationId="{8B81F128-7F5D-4B04-B38E-73FA474CCCE2}"/>
          </ac:cxnSpMkLst>
        </pc:cxnChg>
        <pc:cxnChg chg="del">
          <ac:chgData name="Jorge Canada Perez-Sala" userId="1aef0c08-1d05-43b5-a68f-ad29c1659723" providerId="ADAL" clId="{9A9BFCBB-AE78-4AB9-8F82-96FC92A21B84}" dt="2022-01-14T22:11:40.250" v="2561" actId="478"/>
          <ac:cxnSpMkLst>
            <pc:docMk/>
            <pc:sldMk cId="61229405" sldId="292"/>
            <ac:cxnSpMk id="13" creationId="{58972C34-EFAF-4E40-B34E-4B2D52DD1F14}"/>
          </ac:cxnSpMkLst>
        </pc:cxnChg>
        <pc:cxnChg chg="mod">
          <ac:chgData name="Jorge Canada Perez-Sala" userId="1aef0c08-1d05-43b5-a68f-ad29c1659723" providerId="ADAL" clId="{9A9BFCBB-AE78-4AB9-8F82-96FC92A21B84}" dt="2022-01-14T22:13:34.197" v="2599" actId="1036"/>
          <ac:cxnSpMkLst>
            <pc:docMk/>
            <pc:sldMk cId="61229405" sldId="292"/>
            <ac:cxnSpMk id="17" creationId="{DC8D19D3-50FF-4076-A0D7-91E52F5D7BCC}"/>
          </ac:cxnSpMkLst>
        </pc:cxnChg>
        <pc:cxnChg chg="mod">
          <ac:chgData name="Jorge Canada Perez-Sala" userId="1aef0c08-1d05-43b5-a68f-ad29c1659723" providerId="ADAL" clId="{9A9BFCBB-AE78-4AB9-8F82-96FC92A21B84}" dt="2022-01-14T22:13:34.197" v="2599" actId="1036"/>
          <ac:cxnSpMkLst>
            <pc:docMk/>
            <pc:sldMk cId="61229405" sldId="292"/>
            <ac:cxnSpMk id="19" creationId="{D002AA9B-2103-4D16-BC6D-033DAF584569}"/>
          </ac:cxnSpMkLst>
        </pc:cxnChg>
      </pc:sldChg>
      <pc:sldChg chg="add del">
        <pc:chgData name="Jorge Canada Perez-Sala" userId="1aef0c08-1d05-43b5-a68f-ad29c1659723" providerId="ADAL" clId="{9A9BFCBB-AE78-4AB9-8F82-96FC92A21B84}" dt="2022-01-14T22:19:22.615" v="2878" actId="47"/>
        <pc:sldMkLst>
          <pc:docMk/>
          <pc:sldMk cId="2399552159" sldId="293"/>
        </pc:sldMkLst>
      </pc:sldChg>
      <pc:sldChg chg="addSp delSp modSp add mod">
        <pc:chgData name="Jorge Canada Perez-Sala" userId="1aef0c08-1d05-43b5-a68f-ad29c1659723" providerId="ADAL" clId="{9A9BFCBB-AE78-4AB9-8F82-96FC92A21B84}" dt="2022-01-14T22:19:06.154" v="2877" actId="14100"/>
        <pc:sldMkLst>
          <pc:docMk/>
          <pc:sldMk cId="1923374283" sldId="294"/>
        </pc:sldMkLst>
        <pc:spChg chg="mod">
          <ac:chgData name="Jorge Canada Perez-Sala" userId="1aef0c08-1d05-43b5-a68f-ad29c1659723" providerId="ADAL" clId="{9A9BFCBB-AE78-4AB9-8F82-96FC92A21B84}" dt="2022-01-14T22:14:45.015" v="2785" actId="20577"/>
          <ac:spMkLst>
            <pc:docMk/>
            <pc:sldMk cId="1923374283" sldId="294"/>
            <ac:spMk id="3" creationId="{76DCB72C-C09B-4979-A26E-AE681D7F2BC4}"/>
          </ac:spMkLst>
        </pc:spChg>
        <pc:spChg chg="add mod">
          <ac:chgData name="Jorge Canada Perez-Sala" userId="1aef0c08-1d05-43b5-a68f-ad29c1659723" providerId="ADAL" clId="{9A9BFCBB-AE78-4AB9-8F82-96FC92A21B84}" dt="2022-01-14T22:17:52.373" v="2826" actId="1076"/>
          <ac:spMkLst>
            <pc:docMk/>
            <pc:sldMk cId="1923374283" sldId="294"/>
            <ac:spMk id="13" creationId="{D0D2D81C-E5BF-4F55-9A9B-78E02EC9A7BD}"/>
          </ac:spMkLst>
        </pc:spChg>
        <pc:spChg chg="del">
          <ac:chgData name="Jorge Canada Perez-Sala" userId="1aef0c08-1d05-43b5-a68f-ad29c1659723" providerId="ADAL" clId="{9A9BFCBB-AE78-4AB9-8F82-96FC92A21B84}" dt="2022-01-14T22:14:47.891" v="2786" actId="478"/>
          <ac:spMkLst>
            <pc:docMk/>
            <pc:sldMk cId="1923374283" sldId="294"/>
            <ac:spMk id="15" creationId="{10EE52A8-20C1-4D5C-93D5-47B1201BDC6B}"/>
          </ac:spMkLst>
        </pc:spChg>
        <pc:spChg chg="add mod">
          <ac:chgData name="Jorge Canada Perez-Sala" userId="1aef0c08-1d05-43b5-a68f-ad29c1659723" providerId="ADAL" clId="{9A9BFCBB-AE78-4AB9-8F82-96FC92A21B84}" dt="2022-01-14T22:18:04.170" v="2837" actId="1037"/>
          <ac:spMkLst>
            <pc:docMk/>
            <pc:sldMk cId="1923374283" sldId="294"/>
            <ac:spMk id="16" creationId="{342A8282-B5F7-4E29-86D5-E1FE2B133A98}"/>
          </ac:spMkLst>
        </pc:spChg>
        <pc:spChg chg="add mod">
          <ac:chgData name="Jorge Canada Perez-Sala" userId="1aef0c08-1d05-43b5-a68f-ad29c1659723" providerId="ADAL" clId="{9A9BFCBB-AE78-4AB9-8F82-96FC92A21B84}" dt="2022-01-14T22:18:45.796" v="2872" actId="1076"/>
          <ac:spMkLst>
            <pc:docMk/>
            <pc:sldMk cId="1923374283" sldId="294"/>
            <ac:spMk id="18" creationId="{F588E7B5-83B7-4680-8DCE-45F3E8C16DF5}"/>
          </ac:spMkLst>
        </pc:spChg>
        <pc:picChg chg="del">
          <ac:chgData name="Jorge Canada Perez-Sala" userId="1aef0c08-1d05-43b5-a68f-ad29c1659723" providerId="ADAL" clId="{9A9BFCBB-AE78-4AB9-8F82-96FC92A21B84}" dt="2022-01-14T22:14:47.891" v="2786" actId="478"/>
          <ac:picMkLst>
            <pc:docMk/>
            <pc:sldMk cId="1923374283" sldId="294"/>
            <ac:picMk id="8" creationId="{6D2871C9-D04C-448A-936A-C247927EB5DA}"/>
          </ac:picMkLst>
        </pc:picChg>
        <pc:picChg chg="add mod">
          <ac:chgData name="Jorge Canada Perez-Sala" userId="1aef0c08-1d05-43b5-a68f-ad29c1659723" providerId="ADAL" clId="{9A9BFCBB-AE78-4AB9-8F82-96FC92A21B84}" dt="2022-01-14T22:18:41.210" v="2871" actId="1076"/>
          <ac:picMkLst>
            <pc:docMk/>
            <pc:sldMk cId="1923374283" sldId="294"/>
            <ac:picMk id="9" creationId="{C9BF821E-2AAC-4F7D-9ED9-65D7891513A7}"/>
          </ac:picMkLst>
        </pc:picChg>
        <pc:cxnChg chg="add mod">
          <ac:chgData name="Jorge Canada Perez-Sala" userId="1aef0c08-1d05-43b5-a68f-ad29c1659723" providerId="ADAL" clId="{9A9BFCBB-AE78-4AB9-8F82-96FC92A21B84}" dt="2022-01-14T22:17:04.394" v="2815" actId="14100"/>
          <ac:cxnSpMkLst>
            <pc:docMk/>
            <pc:sldMk cId="1923374283" sldId="294"/>
            <ac:cxnSpMk id="5" creationId="{8C43E249-B3F2-4A46-91E3-FEF6469D7B3F}"/>
          </ac:cxnSpMkLst>
        </pc:cxnChg>
        <pc:cxnChg chg="add mod">
          <ac:chgData name="Jorge Canada Perez-Sala" userId="1aef0c08-1d05-43b5-a68f-ad29c1659723" providerId="ADAL" clId="{9A9BFCBB-AE78-4AB9-8F82-96FC92A21B84}" dt="2022-01-14T22:17:37.470" v="2824" actId="14100"/>
          <ac:cxnSpMkLst>
            <pc:docMk/>
            <pc:sldMk cId="1923374283" sldId="294"/>
            <ac:cxnSpMk id="7" creationId="{D1A2F9DD-2C03-491C-A743-FD9E040EF24D}"/>
          </ac:cxnSpMkLst>
        </pc:cxnChg>
        <pc:cxnChg chg="del">
          <ac:chgData name="Jorge Canada Perez-Sala" userId="1aef0c08-1d05-43b5-a68f-ad29c1659723" providerId="ADAL" clId="{9A9BFCBB-AE78-4AB9-8F82-96FC92A21B84}" dt="2022-01-14T22:14:47.891" v="2786" actId="478"/>
          <ac:cxnSpMkLst>
            <pc:docMk/>
            <pc:sldMk cId="1923374283" sldId="294"/>
            <ac:cxnSpMk id="17" creationId="{DC8D19D3-50FF-4076-A0D7-91E52F5D7BCC}"/>
          </ac:cxnSpMkLst>
        </pc:cxnChg>
        <pc:cxnChg chg="del mod">
          <ac:chgData name="Jorge Canada Perez-Sala" userId="1aef0c08-1d05-43b5-a68f-ad29c1659723" providerId="ADAL" clId="{9A9BFCBB-AE78-4AB9-8F82-96FC92A21B84}" dt="2022-01-14T22:14:47.891" v="2786" actId="478"/>
          <ac:cxnSpMkLst>
            <pc:docMk/>
            <pc:sldMk cId="1923374283" sldId="294"/>
            <ac:cxnSpMk id="19" creationId="{D002AA9B-2103-4D16-BC6D-033DAF584569}"/>
          </ac:cxnSpMkLst>
        </pc:cxnChg>
        <pc:cxnChg chg="add mod">
          <ac:chgData name="Jorge Canada Perez-Sala" userId="1aef0c08-1d05-43b5-a68f-ad29c1659723" providerId="ADAL" clId="{9A9BFCBB-AE78-4AB9-8F82-96FC92A21B84}" dt="2022-01-14T22:19:06.154" v="2877" actId="14100"/>
          <ac:cxnSpMkLst>
            <pc:docMk/>
            <pc:sldMk cId="1923374283" sldId="294"/>
            <ac:cxnSpMk id="20" creationId="{EC6CFB9A-377B-4F1B-B4E6-7130527D69ED}"/>
          </ac:cxnSpMkLst>
        </pc:cxnChg>
      </pc:sldChg>
      <pc:sldChg chg="addSp delSp modSp add mod">
        <pc:chgData name="Jorge Canada Perez-Sala" userId="1aef0c08-1d05-43b5-a68f-ad29c1659723" providerId="ADAL" clId="{9A9BFCBB-AE78-4AB9-8F82-96FC92A21B84}" dt="2022-01-14T22:26:31.392" v="3125" actId="20577"/>
        <pc:sldMkLst>
          <pc:docMk/>
          <pc:sldMk cId="1090374822" sldId="295"/>
        </pc:sldMkLst>
        <pc:spChg chg="mod">
          <ac:chgData name="Jorge Canada Perez-Sala" userId="1aef0c08-1d05-43b5-a68f-ad29c1659723" providerId="ADAL" clId="{9A9BFCBB-AE78-4AB9-8F82-96FC92A21B84}" dt="2022-01-14T22:26:31.392" v="3125" actId="20577"/>
          <ac:spMkLst>
            <pc:docMk/>
            <pc:sldMk cId="1090374822" sldId="295"/>
            <ac:spMk id="3" creationId="{76DCB72C-C09B-4979-A26E-AE681D7F2BC4}"/>
          </ac:spMkLst>
        </pc:spChg>
        <pc:spChg chg="add mod">
          <ac:chgData name="Jorge Canada Perez-Sala" userId="1aef0c08-1d05-43b5-a68f-ad29c1659723" providerId="ADAL" clId="{9A9BFCBB-AE78-4AB9-8F82-96FC92A21B84}" dt="2022-01-14T22:25:40.044" v="3106" actId="207"/>
          <ac:spMkLst>
            <pc:docMk/>
            <pc:sldMk cId="1090374822" sldId="295"/>
            <ac:spMk id="8" creationId="{D5DC1F5B-B8FD-47EA-AE48-4DA8789442E4}"/>
          </ac:spMkLst>
        </pc:spChg>
        <pc:spChg chg="add mod">
          <ac:chgData name="Jorge Canada Perez-Sala" userId="1aef0c08-1d05-43b5-a68f-ad29c1659723" providerId="ADAL" clId="{9A9BFCBB-AE78-4AB9-8F82-96FC92A21B84}" dt="2022-01-14T22:25:49.221" v="3114" actId="20577"/>
          <ac:spMkLst>
            <pc:docMk/>
            <pc:sldMk cId="1090374822" sldId="295"/>
            <ac:spMk id="9" creationId="{17D01C4E-6B75-4179-A0F7-A5DF0BE748FB}"/>
          </ac:spMkLst>
        </pc:spChg>
        <pc:picChg chg="add del mod">
          <ac:chgData name="Jorge Canada Perez-Sala" userId="1aef0c08-1d05-43b5-a68f-ad29c1659723" providerId="ADAL" clId="{9A9BFCBB-AE78-4AB9-8F82-96FC92A21B84}" dt="2022-01-14T22:24:15.538" v="3088"/>
          <ac:picMkLst>
            <pc:docMk/>
            <pc:sldMk cId="1090374822" sldId="295"/>
            <ac:picMk id="5" creationId="{A5157875-31ED-482B-A711-B964030C9C29}"/>
          </ac:picMkLst>
        </pc:picChg>
        <pc:picChg chg="del">
          <ac:chgData name="Jorge Canada Perez-Sala" userId="1aef0c08-1d05-43b5-a68f-ad29c1659723" providerId="ADAL" clId="{9A9BFCBB-AE78-4AB9-8F82-96FC92A21B84}" dt="2022-01-14T22:24:12.294" v="3086" actId="478"/>
          <ac:picMkLst>
            <pc:docMk/>
            <pc:sldMk cId="1090374822" sldId="295"/>
            <ac:picMk id="6" creationId="{5DED7F58-B37D-4E71-B09A-3F388BFFA5A1}"/>
          </ac:picMkLst>
        </pc:picChg>
        <pc:picChg chg="add mod modCrop">
          <ac:chgData name="Jorge Canada Perez-Sala" userId="1aef0c08-1d05-43b5-a68f-ad29c1659723" providerId="ADAL" clId="{9A9BFCBB-AE78-4AB9-8F82-96FC92A21B84}" dt="2022-01-14T22:25:44.037" v="3109" actId="1076"/>
          <ac:picMkLst>
            <pc:docMk/>
            <pc:sldMk cId="1090374822" sldId="295"/>
            <ac:picMk id="7" creationId="{DD58709C-6B59-4451-B811-3AA7FACEA787}"/>
          </ac:picMkLst>
        </pc:picChg>
        <pc:cxnChg chg="add mod">
          <ac:chgData name="Jorge Canada Perez-Sala" userId="1aef0c08-1d05-43b5-a68f-ad29c1659723" providerId="ADAL" clId="{9A9BFCBB-AE78-4AB9-8F82-96FC92A21B84}" dt="2022-01-14T22:26:05.344" v="3117" actId="1582"/>
          <ac:cxnSpMkLst>
            <pc:docMk/>
            <pc:sldMk cId="1090374822" sldId="295"/>
            <ac:cxnSpMk id="11" creationId="{6E51FECA-CCB5-40DA-877C-838893C0EC7D}"/>
          </ac:cxnSpMkLst>
        </pc:cxnChg>
        <pc:cxnChg chg="add mod">
          <ac:chgData name="Jorge Canada Perez-Sala" userId="1aef0c08-1d05-43b5-a68f-ad29c1659723" providerId="ADAL" clId="{9A9BFCBB-AE78-4AB9-8F82-96FC92A21B84}" dt="2022-01-14T22:26:18.814" v="3120" actId="1582"/>
          <ac:cxnSpMkLst>
            <pc:docMk/>
            <pc:sldMk cId="1090374822" sldId="295"/>
            <ac:cxnSpMk id="13" creationId="{0C9C38BA-9C01-4521-AE85-1257F43CB86C}"/>
          </ac:cxnSpMkLst>
        </pc:cxnChg>
      </pc:sldChg>
      <pc:sldChg chg="modSp add del mod">
        <pc:chgData name="Jorge Canada Perez-Sala" userId="1aef0c08-1d05-43b5-a68f-ad29c1659723" providerId="ADAL" clId="{9A9BFCBB-AE78-4AB9-8F82-96FC92A21B84}" dt="2022-01-14T22:23:00.335" v="2884"/>
        <pc:sldMkLst>
          <pc:docMk/>
          <pc:sldMk cId="2810291579" sldId="295"/>
        </pc:sldMkLst>
        <pc:spChg chg="mod">
          <ac:chgData name="Jorge Canada Perez-Sala" userId="1aef0c08-1d05-43b5-a68f-ad29c1659723" providerId="ADAL" clId="{9A9BFCBB-AE78-4AB9-8F82-96FC92A21B84}" dt="2022-01-14T22:22:59.128" v="2883" actId="20577"/>
          <ac:spMkLst>
            <pc:docMk/>
            <pc:sldMk cId="2810291579" sldId="295"/>
            <ac:spMk id="3" creationId="{76DCB72C-C09B-4979-A26E-AE681D7F2BC4}"/>
          </ac:spMkLst>
        </pc:spChg>
      </pc:sldChg>
      <pc:sldChg chg="new del">
        <pc:chgData name="Jorge Canada Perez-Sala" userId="1aef0c08-1d05-43b5-a68f-ad29c1659723" providerId="ADAL" clId="{9A9BFCBB-AE78-4AB9-8F82-96FC92A21B84}" dt="2022-01-14T22:26:49.530" v="3127" actId="680"/>
        <pc:sldMkLst>
          <pc:docMk/>
          <pc:sldMk cId="3419857643" sldId="296"/>
        </pc:sldMkLst>
      </pc:sldChg>
      <pc:sldChg chg="delSp modSp add mod">
        <pc:chgData name="Jorge Canada Perez-Sala" userId="1aef0c08-1d05-43b5-a68f-ad29c1659723" providerId="ADAL" clId="{9A9BFCBB-AE78-4AB9-8F82-96FC92A21B84}" dt="2022-01-14T22:32:18.620" v="3603" actId="20577"/>
        <pc:sldMkLst>
          <pc:docMk/>
          <pc:sldMk cId="4033315116" sldId="296"/>
        </pc:sldMkLst>
        <pc:spChg chg="mod">
          <ac:chgData name="Jorge Canada Perez-Sala" userId="1aef0c08-1d05-43b5-a68f-ad29c1659723" providerId="ADAL" clId="{9A9BFCBB-AE78-4AB9-8F82-96FC92A21B84}" dt="2022-01-14T22:32:18.620" v="3603" actId="20577"/>
          <ac:spMkLst>
            <pc:docMk/>
            <pc:sldMk cId="4033315116" sldId="296"/>
            <ac:spMk id="3" creationId="{76DCB72C-C09B-4979-A26E-AE681D7F2BC4}"/>
          </ac:spMkLst>
        </pc:spChg>
        <pc:spChg chg="del">
          <ac:chgData name="Jorge Canada Perez-Sala" userId="1aef0c08-1d05-43b5-a68f-ad29c1659723" providerId="ADAL" clId="{9A9BFCBB-AE78-4AB9-8F82-96FC92A21B84}" dt="2022-01-14T22:32:13.912" v="3597" actId="478"/>
          <ac:spMkLst>
            <pc:docMk/>
            <pc:sldMk cId="4033315116" sldId="296"/>
            <ac:spMk id="7" creationId="{879AD0FE-2475-47FE-9403-07CAECBEBB86}"/>
          </ac:spMkLst>
        </pc:spChg>
        <pc:picChg chg="del">
          <ac:chgData name="Jorge Canada Perez-Sala" userId="1aef0c08-1d05-43b5-a68f-ad29c1659723" providerId="ADAL" clId="{9A9BFCBB-AE78-4AB9-8F82-96FC92A21B84}" dt="2022-01-14T22:32:13.912" v="3597" actId="478"/>
          <ac:picMkLst>
            <pc:docMk/>
            <pc:sldMk cId="4033315116" sldId="296"/>
            <ac:picMk id="6" creationId="{DC00501A-38F2-4BAA-8E8B-5952283A8B26}"/>
          </ac:picMkLst>
        </pc:picChg>
      </pc:sldChg>
      <pc:sldChg chg="modSp add mod">
        <pc:chgData name="Jorge Canada Perez-Sala" userId="1aef0c08-1d05-43b5-a68f-ad29c1659723" providerId="ADAL" clId="{9A9BFCBB-AE78-4AB9-8F82-96FC92A21B84}" dt="2022-01-14T23:42:53.058" v="5408" actId="20577"/>
        <pc:sldMkLst>
          <pc:docMk/>
          <pc:sldMk cId="863120404" sldId="297"/>
        </pc:sldMkLst>
        <pc:spChg chg="mod">
          <ac:chgData name="Jorge Canada Perez-Sala" userId="1aef0c08-1d05-43b5-a68f-ad29c1659723" providerId="ADAL" clId="{9A9BFCBB-AE78-4AB9-8F82-96FC92A21B84}" dt="2022-01-14T23:42:53.058" v="5408" actId="20577"/>
          <ac:spMkLst>
            <pc:docMk/>
            <pc:sldMk cId="863120404" sldId="297"/>
            <ac:spMk id="3" creationId="{76DCB72C-C09B-4979-A26E-AE681D7F2BC4}"/>
          </ac:spMkLst>
        </pc:spChg>
      </pc:sldChg>
      <pc:sldChg chg="add del">
        <pc:chgData name="Jorge Canada Perez-Sala" userId="1aef0c08-1d05-43b5-a68f-ad29c1659723" providerId="ADAL" clId="{9A9BFCBB-AE78-4AB9-8F82-96FC92A21B84}" dt="2022-01-14T23:43:11.918" v="5409" actId="47"/>
        <pc:sldMkLst>
          <pc:docMk/>
          <pc:sldMk cId="3304496188" sldId="298"/>
        </pc:sldMkLst>
      </pc:sldChg>
      <pc:sldMasterChg chg="add del addSldLayout delSldLayout">
        <pc:chgData name="Jorge Canada Perez-Sala" userId="1aef0c08-1d05-43b5-a68f-ad29c1659723" providerId="ADAL" clId="{9A9BFCBB-AE78-4AB9-8F82-96FC92A21B84}" dt="2022-01-14T21:12:33.814" v="97" actId="47"/>
        <pc:sldMasterMkLst>
          <pc:docMk/>
          <pc:sldMasterMk cId="440054027" sldId="2147483648"/>
        </pc:sldMasterMkLst>
        <pc:sldLayoutChg chg="add del">
          <pc:chgData name="Jorge Canada Perez-Sala" userId="1aef0c08-1d05-43b5-a68f-ad29c1659723" providerId="ADAL" clId="{9A9BFCBB-AE78-4AB9-8F82-96FC92A21B84}" dt="2022-01-14T21:12:33.814" v="97" actId="47"/>
          <pc:sldLayoutMkLst>
            <pc:docMk/>
            <pc:sldMasterMk cId="440054027" sldId="2147483648"/>
            <pc:sldLayoutMk cId="763120754" sldId="2147483649"/>
          </pc:sldLayoutMkLst>
        </pc:sldLayoutChg>
      </pc:sldMasterChg>
      <pc:sldMasterChg chg="add del addSldLayout delSldLayout">
        <pc:chgData name="Jorge Canada Perez-Sala" userId="1aef0c08-1d05-43b5-a68f-ad29c1659723" providerId="ADAL" clId="{9A9BFCBB-AE78-4AB9-8F82-96FC92A21B84}" dt="2022-01-14T21:12:31.370" v="96" actId="47"/>
        <pc:sldMasterMkLst>
          <pc:docMk/>
          <pc:sldMasterMk cId="1231703300" sldId="2147483650"/>
        </pc:sldMasterMkLst>
        <pc:sldLayoutChg chg="add del">
          <pc:chgData name="Jorge Canada Perez-Sala" userId="1aef0c08-1d05-43b5-a68f-ad29c1659723" providerId="ADAL" clId="{9A9BFCBB-AE78-4AB9-8F82-96FC92A21B84}" dt="2022-01-14T21:12:31.370" v="96" actId="47"/>
          <pc:sldLayoutMkLst>
            <pc:docMk/>
            <pc:sldMasterMk cId="1231703300" sldId="2147483650"/>
            <pc:sldLayoutMk cId="261937662" sldId="2147483651"/>
          </pc:sldLayoutMkLst>
        </pc:sldLayoutChg>
        <pc:sldLayoutChg chg="add del">
          <pc:chgData name="Jorge Canada Perez-Sala" userId="1aef0c08-1d05-43b5-a68f-ad29c1659723" providerId="ADAL" clId="{9A9BFCBB-AE78-4AB9-8F82-96FC92A21B84}" dt="2022-01-14T21:12:31.370" v="96" actId="47"/>
          <pc:sldLayoutMkLst>
            <pc:docMk/>
            <pc:sldMasterMk cId="1231703300" sldId="2147483650"/>
            <pc:sldLayoutMk cId="1217599614" sldId="2147483652"/>
          </pc:sldLayoutMkLst>
        </pc:sldLayoutChg>
        <pc:sldLayoutChg chg="add del">
          <pc:chgData name="Jorge Canada Perez-Sala" userId="1aef0c08-1d05-43b5-a68f-ad29c1659723" providerId="ADAL" clId="{9A9BFCBB-AE78-4AB9-8F82-96FC92A21B84}" dt="2022-01-14T21:12:31.370" v="96" actId="47"/>
          <pc:sldLayoutMkLst>
            <pc:docMk/>
            <pc:sldMasterMk cId="1231703300" sldId="2147483650"/>
            <pc:sldLayoutMk cId="1835540191" sldId="2147483653"/>
          </pc:sldLayoutMkLst>
        </pc:sldLayoutChg>
        <pc:sldLayoutChg chg="add del">
          <pc:chgData name="Jorge Canada Perez-Sala" userId="1aef0c08-1d05-43b5-a68f-ad29c1659723" providerId="ADAL" clId="{9A9BFCBB-AE78-4AB9-8F82-96FC92A21B84}" dt="2022-01-14T21:12:31.370" v="96" actId="47"/>
          <pc:sldLayoutMkLst>
            <pc:docMk/>
            <pc:sldMasterMk cId="1231703300" sldId="2147483650"/>
            <pc:sldLayoutMk cId="1775513377" sldId="2147483654"/>
          </pc:sldLayoutMkLst>
        </pc:sldLayoutChg>
        <pc:sldLayoutChg chg="add del">
          <pc:chgData name="Jorge Canada Perez-Sala" userId="1aef0c08-1d05-43b5-a68f-ad29c1659723" providerId="ADAL" clId="{9A9BFCBB-AE78-4AB9-8F82-96FC92A21B84}" dt="2022-01-14T21:12:31.370" v="96" actId="47"/>
          <pc:sldLayoutMkLst>
            <pc:docMk/>
            <pc:sldMasterMk cId="1231703300" sldId="2147483650"/>
            <pc:sldLayoutMk cId="2776834598" sldId="2147483655"/>
          </pc:sldLayoutMkLst>
        </pc:sldLayoutChg>
        <pc:sldLayoutChg chg="add del">
          <pc:chgData name="Jorge Canada Perez-Sala" userId="1aef0c08-1d05-43b5-a68f-ad29c1659723" providerId="ADAL" clId="{9A9BFCBB-AE78-4AB9-8F82-96FC92A21B84}" dt="2022-01-14T21:12:31.370" v="96" actId="47"/>
          <pc:sldLayoutMkLst>
            <pc:docMk/>
            <pc:sldMasterMk cId="1231703300" sldId="2147483650"/>
            <pc:sldLayoutMk cId="2800690778" sldId="2147483656"/>
          </pc:sldLayoutMkLst>
        </pc:sldLayoutChg>
        <pc:sldLayoutChg chg="add del">
          <pc:chgData name="Jorge Canada Perez-Sala" userId="1aef0c08-1d05-43b5-a68f-ad29c1659723" providerId="ADAL" clId="{9A9BFCBB-AE78-4AB9-8F82-96FC92A21B84}" dt="2022-01-14T21:12:31.370" v="96" actId="47"/>
          <pc:sldLayoutMkLst>
            <pc:docMk/>
            <pc:sldMasterMk cId="1231703300" sldId="2147483650"/>
            <pc:sldLayoutMk cId="129585790" sldId="2147483657"/>
          </pc:sldLayoutMkLst>
        </pc:sldLayoutChg>
        <pc:sldLayoutChg chg="add del">
          <pc:chgData name="Jorge Canada Perez-Sala" userId="1aef0c08-1d05-43b5-a68f-ad29c1659723" providerId="ADAL" clId="{9A9BFCBB-AE78-4AB9-8F82-96FC92A21B84}" dt="2022-01-14T21:12:31.370" v="96" actId="47"/>
          <pc:sldLayoutMkLst>
            <pc:docMk/>
            <pc:sldMasterMk cId="1231703300" sldId="2147483650"/>
            <pc:sldLayoutMk cId="391742713" sldId="2147483658"/>
          </pc:sldLayoutMkLst>
        </pc:sldLayoutChg>
        <pc:sldLayoutChg chg="add del">
          <pc:chgData name="Jorge Canada Perez-Sala" userId="1aef0c08-1d05-43b5-a68f-ad29c1659723" providerId="ADAL" clId="{9A9BFCBB-AE78-4AB9-8F82-96FC92A21B84}" dt="2022-01-14T21:12:31.370" v="96" actId="47"/>
          <pc:sldLayoutMkLst>
            <pc:docMk/>
            <pc:sldMasterMk cId="1231703300" sldId="2147483650"/>
            <pc:sldLayoutMk cId="3777735848" sldId="2147483659"/>
          </pc:sldLayoutMkLst>
        </pc:sldLayoutChg>
        <pc:sldLayoutChg chg="add del">
          <pc:chgData name="Jorge Canada Perez-Sala" userId="1aef0c08-1d05-43b5-a68f-ad29c1659723" providerId="ADAL" clId="{9A9BFCBB-AE78-4AB9-8F82-96FC92A21B84}" dt="2022-01-14T21:12:31.370" v="96" actId="47"/>
          <pc:sldLayoutMkLst>
            <pc:docMk/>
            <pc:sldMasterMk cId="1231703300" sldId="2147483650"/>
            <pc:sldLayoutMk cId="1341486733" sldId="2147483660"/>
          </pc:sldLayoutMkLst>
        </pc:sldLayoutChg>
        <pc:sldLayoutChg chg="add del">
          <pc:chgData name="Jorge Canada Perez-Sala" userId="1aef0c08-1d05-43b5-a68f-ad29c1659723" providerId="ADAL" clId="{9A9BFCBB-AE78-4AB9-8F82-96FC92A21B84}" dt="2022-01-14T21:12:31.370" v="96" actId="47"/>
          <pc:sldLayoutMkLst>
            <pc:docMk/>
            <pc:sldMasterMk cId="1231703300" sldId="2147483650"/>
            <pc:sldLayoutMk cId="807185698" sldId="2147483661"/>
          </pc:sldLayoutMkLst>
        </pc:sldLayoutChg>
      </pc:sldMasterChg>
    </pc:docChg>
  </pc:docChgLst>
  <pc:docChgLst>
    <pc:chgData name="Jorge Canada Perez-Sala" userId="1aef0c08-1d05-43b5-a68f-ad29c1659723" providerId="ADAL" clId="{92F052DF-402B-4631-8AAB-67964B5CC248}"/>
    <pc:docChg chg="undo custSel addSld delSld modSld">
      <pc:chgData name="Jorge Canada Perez-Sala" userId="1aef0c08-1d05-43b5-a68f-ad29c1659723" providerId="ADAL" clId="{92F052DF-402B-4631-8AAB-67964B5CC248}" dt="2022-01-20T21:44:20.545" v="2430" actId="47"/>
      <pc:docMkLst>
        <pc:docMk/>
      </pc:docMkLst>
      <pc:sldChg chg="addSp modSp mod">
        <pc:chgData name="Jorge Canada Perez-Sala" userId="1aef0c08-1d05-43b5-a68f-ad29c1659723" providerId="ADAL" clId="{92F052DF-402B-4631-8AAB-67964B5CC248}" dt="2022-01-20T21:28:24.555" v="1528" actId="20577"/>
        <pc:sldMkLst>
          <pc:docMk/>
          <pc:sldMk cId="2134459667" sldId="272"/>
        </pc:sldMkLst>
        <pc:spChg chg="mod">
          <ac:chgData name="Jorge Canada Perez-Sala" userId="1aef0c08-1d05-43b5-a68f-ad29c1659723" providerId="ADAL" clId="{92F052DF-402B-4631-8AAB-67964B5CC248}" dt="2022-01-20T21:28:24.555" v="1528" actId="20577"/>
          <ac:spMkLst>
            <pc:docMk/>
            <pc:sldMk cId="2134459667" sldId="272"/>
            <ac:spMk id="2" creationId="{5316D99A-0609-41D8-A6AB-E06D5DEA1A77}"/>
          </ac:spMkLst>
        </pc:spChg>
        <pc:spChg chg="mod">
          <ac:chgData name="Jorge Canada Perez-Sala" userId="1aef0c08-1d05-43b5-a68f-ad29c1659723" providerId="ADAL" clId="{92F052DF-402B-4631-8AAB-67964B5CC248}" dt="2022-01-20T21:08:24.667" v="67" actId="20577"/>
          <ac:spMkLst>
            <pc:docMk/>
            <pc:sldMk cId="2134459667" sldId="272"/>
            <ac:spMk id="3" creationId="{76DCB72C-C09B-4979-A26E-AE681D7F2BC4}"/>
          </ac:spMkLst>
        </pc:spChg>
        <pc:picChg chg="add mod">
          <ac:chgData name="Jorge Canada Perez-Sala" userId="1aef0c08-1d05-43b5-a68f-ad29c1659723" providerId="ADAL" clId="{92F052DF-402B-4631-8AAB-67964B5CC248}" dt="2022-01-20T21:09:29.721" v="70" actId="1076"/>
          <ac:picMkLst>
            <pc:docMk/>
            <pc:sldMk cId="2134459667" sldId="272"/>
            <ac:picMk id="5" creationId="{DD445D69-CEBD-4672-8ACE-C06C8CA4E470}"/>
          </ac:picMkLst>
        </pc:picChg>
      </pc:sldChg>
      <pc:sldChg chg="del">
        <pc:chgData name="Jorge Canada Perez-Sala" userId="1aef0c08-1d05-43b5-a68f-ad29c1659723" providerId="ADAL" clId="{92F052DF-402B-4631-8AAB-67964B5CC248}" dt="2022-01-20T21:44:20.545" v="2430" actId="47"/>
        <pc:sldMkLst>
          <pc:docMk/>
          <pc:sldMk cId="2465832205" sldId="273"/>
        </pc:sldMkLst>
      </pc:sldChg>
      <pc:sldChg chg="del">
        <pc:chgData name="Jorge Canada Perez-Sala" userId="1aef0c08-1d05-43b5-a68f-ad29c1659723" providerId="ADAL" clId="{92F052DF-402B-4631-8AAB-67964B5CC248}" dt="2022-01-20T21:44:20.545" v="2430" actId="47"/>
        <pc:sldMkLst>
          <pc:docMk/>
          <pc:sldMk cId="3823643730" sldId="274"/>
        </pc:sldMkLst>
      </pc:sldChg>
      <pc:sldChg chg="del">
        <pc:chgData name="Jorge Canada Perez-Sala" userId="1aef0c08-1d05-43b5-a68f-ad29c1659723" providerId="ADAL" clId="{92F052DF-402B-4631-8AAB-67964B5CC248}" dt="2022-01-20T21:44:20.545" v="2430" actId="47"/>
        <pc:sldMkLst>
          <pc:docMk/>
          <pc:sldMk cId="3219173182" sldId="275"/>
        </pc:sldMkLst>
      </pc:sldChg>
      <pc:sldChg chg="del">
        <pc:chgData name="Jorge Canada Perez-Sala" userId="1aef0c08-1d05-43b5-a68f-ad29c1659723" providerId="ADAL" clId="{92F052DF-402B-4631-8AAB-67964B5CC248}" dt="2022-01-20T21:44:20.545" v="2430" actId="47"/>
        <pc:sldMkLst>
          <pc:docMk/>
          <pc:sldMk cId="1920762412" sldId="276"/>
        </pc:sldMkLst>
      </pc:sldChg>
      <pc:sldChg chg="del">
        <pc:chgData name="Jorge Canada Perez-Sala" userId="1aef0c08-1d05-43b5-a68f-ad29c1659723" providerId="ADAL" clId="{92F052DF-402B-4631-8AAB-67964B5CC248}" dt="2022-01-20T21:44:20.545" v="2430" actId="47"/>
        <pc:sldMkLst>
          <pc:docMk/>
          <pc:sldMk cId="800979172" sldId="278"/>
        </pc:sldMkLst>
      </pc:sldChg>
      <pc:sldChg chg="del">
        <pc:chgData name="Jorge Canada Perez-Sala" userId="1aef0c08-1d05-43b5-a68f-ad29c1659723" providerId="ADAL" clId="{92F052DF-402B-4631-8AAB-67964B5CC248}" dt="2022-01-20T21:44:20.545" v="2430" actId="47"/>
        <pc:sldMkLst>
          <pc:docMk/>
          <pc:sldMk cId="2714167976" sldId="279"/>
        </pc:sldMkLst>
      </pc:sldChg>
      <pc:sldChg chg="del">
        <pc:chgData name="Jorge Canada Perez-Sala" userId="1aef0c08-1d05-43b5-a68f-ad29c1659723" providerId="ADAL" clId="{92F052DF-402B-4631-8AAB-67964B5CC248}" dt="2022-01-20T21:44:20.545" v="2430" actId="47"/>
        <pc:sldMkLst>
          <pc:docMk/>
          <pc:sldMk cId="209558997" sldId="280"/>
        </pc:sldMkLst>
      </pc:sldChg>
      <pc:sldChg chg="del">
        <pc:chgData name="Jorge Canada Perez-Sala" userId="1aef0c08-1d05-43b5-a68f-ad29c1659723" providerId="ADAL" clId="{92F052DF-402B-4631-8AAB-67964B5CC248}" dt="2022-01-20T21:44:20.545" v="2430" actId="47"/>
        <pc:sldMkLst>
          <pc:docMk/>
          <pc:sldMk cId="1757707332" sldId="281"/>
        </pc:sldMkLst>
      </pc:sldChg>
      <pc:sldChg chg="del">
        <pc:chgData name="Jorge Canada Perez-Sala" userId="1aef0c08-1d05-43b5-a68f-ad29c1659723" providerId="ADAL" clId="{92F052DF-402B-4631-8AAB-67964B5CC248}" dt="2022-01-20T21:44:20.545" v="2430" actId="47"/>
        <pc:sldMkLst>
          <pc:docMk/>
          <pc:sldMk cId="1248459479" sldId="282"/>
        </pc:sldMkLst>
      </pc:sldChg>
      <pc:sldChg chg="del">
        <pc:chgData name="Jorge Canada Perez-Sala" userId="1aef0c08-1d05-43b5-a68f-ad29c1659723" providerId="ADAL" clId="{92F052DF-402B-4631-8AAB-67964B5CC248}" dt="2022-01-20T21:44:20.545" v="2430" actId="47"/>
        <pc:sldMkLst>
          <pc:docMk/>
          <pc:sldMk cId="2960393258" sldId="283"/>
        </pc:sldMkLst>
      </pc:sldChg>
      <pc:sldChg chg="del">
        <pc:chgData name="Jorge Canada Perez-Sala" userId="1aef0c08-1d05-43b5-a68f-ad29c1659723" providerId="ADAL" clId="{92F052DF-402B-4631-8AAB-67964B5CC248}" dt="2022-01-20T21:44:20.545" v="2430" actId="47"/>
        <pc:sldMkLst>
          <pc:docMk/>
          <pc:sldMk cId="2895947886" sldId="284"/>
        </pc:sldMkLst>
      </pc:sldChg>
      <pc:sldChg chg="del">
        <pc:chgData name="Jorge Canada Perez-Sala" userId="1aef0c08-1d05-43b5-a68f-ad29c1659723" providerId="ADAL" clId="{92F052DF-402B-4631-8AAB-67964B5CC248}" dt="2022-01-20T21:44:20.545" v="2430" actId="47"/>
        <pc:sldMkLst>
          <pc:docMk/>
          <pc:sldMk cId="1215184206" sldId="285"/>
        </pc:sldMkLst>
      </pc:sldChg>
      <pc:sldChg chg="del">
        <pc:chgData name="Jorge Canada Perez-Sala" userId="1aef0c08-1d05-43b5-a68f-ad29c1659723" providerId="ADAL" clId="{92F052DF-402B-4631-8AAB-67964B5CC248}" dt="2022-01-20T21:44:20.545" v="2430" actId="47"/>
        <pc:sldMkLst>
          <pc:docMk/>
          <pc:sldMk cId="398585307" sldId="287"/>
        </pc:sldMkLst>
      </pc:sldChg>
      <pc:sldChg chg="del">
        <pc:chgData name="Jorge Canada Perez-Sala" userId="1aef0c08-1d05-43b5-a68f-ad29c1659723" providerId="ADAL" clId="{92F052DF-402B-4631-8AAB-67964B5CC248}" dt="2022-01-20T21:44:20.545" v="2430" actId="47"/>
        <pc:sldMkLst>
          <pc:docMk/>
          <pc:sldMk cId="1657393839" sldId="288"/>
        </pc:sldMkLst>
      </pc:sldChg>
      <pc:sldChg chg="del">
        <pc:chgData name="Jorge Canada Perez-Sala" userId="1aef0c08-1d05-43b5-a68f-ad29c1659723" providerId="ADAL" clId="{92F052DF-402B-4631-8AAB-67964B5CC248}" dt="2022-01-20T21:44:20.545" v="2430" actId="47"/>
        <pc:sldMkLst>
          <pc:docMk/>
          <pc:sldMk cId="40693019" sldId="291"/>
        </pc:sldMkLst>
      </pc:sldChg>
      <pc:sldChg chg="del">
        <pc:chgData name="Jorge Canada Perez-Sala" userId="1aef0c08-1d05-43b5-a68f-ad29c1659723" providerId="ADAL" clId="{92F052DF-402B-4631-8AAB-67964B5CC248}" dt="2022-01-20T21:44:20.545" v="2430" actId="47"/>
        <pc:sldMkLst>
          <pc:docMk/>
          <pc:sldMk cId="61229405" sldId="292"/>
        </pc:sldMkLst>
      </pc:sldChg>
      <pc:sldChg chg="del">
        <pc:chgData name="Jorge Canada Perez-Sala" userId="1aef0c08-1d05-43b5-a68f-ad29c1659723" providerId="ADAL" clId="{92F052DF-402B-4631-8AAB-67964B5CC248}" dt="2022-01-20T21:44:20.545" v="2430" actId="47"/>
        <pc:sldMkLst>
          <pc:docMk/>
          <pc:sldMk cId="1923374283" sldId="294"/>
        </pc:sldMkLst>
      </pc:sldChg>
      <pc:sldChg chg="del">
        <pc:chgData name="Jorge Canada Perez-Sala" userId="1aef0c08-1d05-43b5-a68f-ad29c1659723" providerId="ADAL" clId="{92F052DF-402B-4631-8AAB-67964B5CC248}" dt="2022-01-20T21:44:20.545" v="2430" actId="47"/>
        <pc:sldMkLst>
          <pc:docMk/>
          <pc:sldMk cId="1090374822" sldId="295"/>
        </pc:sldMkLst>
      </pc:sldChg>
      <pc:sldChg chg="del">
        <pc:chgData name="Jorge Canada Perez-Sala" userId="1aef0c08-1d05-43b5-a68f-ad29c1659723" providerId="ADAL" clId="{92F052DF-402B-4631-8AAB-67964B5CC248}" dt="2022-01-20T21:44:20.545" v="2430" actId="47"/>
        <pc:sldMkLst>
          <pc:docMk/>
          <pc:sldMk cId="4033315116" sldId="296"/>
        </pc:sldMkLst>
      </pc:sldChg>
      <pc:sldChg chg="del">
        <pc:chgData name="Jorge Canada Perez-Sala" userId="1aef0c08-1d05-43b5-a68f-ad29c1659723" providerId="ADAL" clId="{92F052DF-402B-4631-8AAB-67964B5CC248}" dt="2022-01-20T21:44:20.545" v="2430" actId="47"/>
        <pc:sldMkLst>
          <pc:docMk/>
          <pc:sldMk cId="863120404" sldId="297"/>
        </pc:sldMkLst>
      </pc:sldChg>
      <pc:sldChg chg="addSp delSp modSp add mod">
        <pc:chgData name="Jorge Canada Perez-Sala" userId="1aef0c08-1d05-43b5-a68f-ad29c1659723" providerId="ADAL" clId="{92F052DF-402B-4631-8AAB-67964B5CC248}" dt="2022-01-20T21:28:30.584" v="1538" actId="20577"/>
        <pc:sldMkLst>
          <pc:docMk/>
          <pc:sldMk cId="2679461473" sldId="298"/>
        </pc:sldMkLst>
        <pc:spChg chg="mod">
          <ac:chgData name="Jorge Canada Perez-Sala" userId="1aef0c08-1d05-43b5-a68f-ad29c1659723" providerId="ADAL" clId="{92F052DF-402B-4631-8AAB-67964B5CC248}" dt="2022-01-20T21:28:30.584" v="1538" actId="20577"/>
          <ac:spMkLst>
            <pc:docMk/>
            <pc:sldMk cId="2679461473" sldId="298"/>
            <ac:spMk id="2" creationId="{5316D99A-0609-41D8-A6AB-E06D5DEA1A77}"/>
          </ac:spMkLst>
        </pc:spChg>
        <pc:spChg chg="mod">
          <ac:chgData name="Jorge Canada Perez-Sala" userId="1aef0c08-1d05-43b5-a68f-ad29c1659723" providerId="ADAL" clId="{92F052DF-402B-4631-8AAB-67964B5CC248}" dt="2022-01-20T21:15:15.702" v="499" actId="790"/>
          <ac:spMkLst>
            <pc:docMk/>
            <pc:sldMk cId="2679461473" sldId="298"/>
            <ac:spMk id="3" creationId="{76DCB72C-C09B-4979-A26E-AE681D7F2BC4}"/>
          </ac:spMkLst>
        </pc:spChg>
        <pc:picChg chg="del">
          <ac:chgData name="Jorge Canada Perez-Sala" userId="1aef0c08-1d05-43b5-a68f-ad29c1659723" providerId="ADAL" clId="{92F052DF-402B-4631-8AAB-67964B5CC248}" dt="2022-01-20T21:09:46.023" v="105" actId="478"/>
          <ac:picMkLst>
            <pc:docMk/>
            <pc:sldMk cId="2679461473" sldId="298"/>
            <ac:picMk id="5" creationId="{DD445D69-CEBD-4672-8ACE-C06C8CA4E470}"/>
          </ac:picMkLst>
        </pc:picChg>
        <pc:picChg chg="add mod">
          <ac:chgData name="Jorge Canada Perez-Sala" userId="1aef0c08-1d05-43b5-a68f-ad29c1659723" providerId="ADAL" clId="{92F052DF-402B-4631-8AAB-67964B5CC248}" dt="2022-01-20T21:16:22.017" v="502" actId="1076"/>
          <ac:picMkLst>
            <pc:docMk/>
            <pc:sldMk cId="2679461473" sldId="298"/>
            <ac:picMk id="6" creationId="{37075B1D-D2EA-424B-924C-9EA8F487D6EE}"/>
          </ac:picMkLst>
        </pc:picChg>
      </pc:sldChg>
      <pc:sldChg chg="addSp delSp modSp add mod">
        <pc:chgData name="Jorge Canada Perez-Sala" userId="1aef0c08-1d05-43b5-a68f-ad29c1659723" providerId="ADAL" clId="{92F052DF-402B-4631-8AAB-67964B5CC248}" dt="2022-01-20T21:28:38.090" v="1549" actId="478"/>
        <pc:sldMkLst>
          <pc:docMk/>
          <pc:sldMk cId="3569279526" sldId="299"/>
        </pc:sldMkLst>
        <pc:spChg chg="mod">
          <ac:chgData name="Jorge Canada Perez-Sala" userId="1aef0c08-1d05-43b5-a68f-ad29c1659723" providerId="ADAL" clId="{92F052DF-402B-4631-8AAB-67964B5CC248}" dt="2022-01-20T21:28:35.557" v="1548" actId="20577"/>
          <ac:spMkLst>
            <pc:docMk/>
            <pc:sldMk cId="3569279526" sldId="299"/>
            <ac:spMk id="2" creationId="{5316D99A-0609-41D8-A6AB-E06D5DEA1A77}"/>
          </ac:spMkLst>
        </pc:spChg>
        <pc:spChg chg="mod">
          <ac:chgData name="Jorge Canada Perez-Sala" userId="1aef0c08-1d05-43b5-a68f-ad29c1659723" providerId="ADAL" clId="{92F052DF-402B-4631-8AAB-67964B5CC248}" dt="2022-01-20T21:21:52.661" v="983" actId="790"/>
          <ac:spMkLst>
            <pc:docMk/>
            <pc:sldMk cId="3569279526" sldId="299"/>
            <ac:spMk id="3" creationId="{76DCB72C-C09B-4979-A26E-AE681D7F2BC4}"/>
          </ac:spMkLst>
        </pc:spChg>
        <pc:picChg chg="add del mod">
          <ac:chgData name="Jorge Canada Perez-Sala" userId="1aef0c08-1d05-43b5-a68f-ad29c1659723" providerId="ADAL" clId="{92F052DF-402B-4631-8AAB-67964B5CC248}" dt="2022-01-20T21:28:38.090" v="1549" actId="478"/>
          <ac:picMkLst>
            <pc:docMk/>
            <pc:sldMk cId="3569279526" sldId="299"/>
            <ac:picMk id="5" creationId="{71B7C744-B96D-42CC-AE89-E4A47B0C0130}"/>
          </ac:picMkLst>
        </pc:picChg>
        <pc:picChg chg="del">
          <ac:chgData name="Jorge Canada Perez-Sala" userId="1aef0c08-1d05-43b5-a68f-ad29c1659723" providerId="ADAL" clId="{92F052DF-402B-4631-8AAB-67964B5CC248}" dt="2022-01-20T21:19:55.881" v="965" actId="478"/>
          <ac:picMkLst>
            <pc:docMk/>
            <pc:sldMk cId="3569279526" sldId="299"/>
            <ac:picMk id="6" creationId="{37075B1D-D2EA-424B-924C-9EA8F487D6EE}"/>
          </ac:picMkLst>
        </pc:picChg>
        <pc:picChg chg="add mod">
          <ac:chgData name="Jorge Canada Perez-Sala" userId="1aef0c08-1d05-43b5-a68f-ad29c1659723" providerId="ADAL" clId="{92F052DF-402B-4631-8AAB-67964B5CC248}" dt="2022-01-20T21:21:41.239" v="981" actId="1076"/>
          <ac:picMkLst>
            <pc:docMk/>
            <pc:sldMk cId="3569279526" sldId="299"/>
            <ac:picMk id="8" creationId="{683F56A6-5A40-4197-81AA-FA9ED2DB404F}"/>
          </ac:picMkLst>
        </pc:picChg>
      </pc:sldChg>
      <pc:sldChg chg="addSp delSp modSp add mod">
        <pc:chgData name="Jorge Canada Perez-Sala" userId="1aef0c08-1d05-43b5-a68f-ad29c1659723" providerId="ADAL" clId="{92F052DF-402B-4631-8AAB-67964B5CC248}" dt="2022-01-20T21:28:42.851" v="1559" actId="20577"/>
        <pc:sldMkLst>
          <pc:docMk/>
          <pc:sldMk cId="1335361372" sldId="300"/>
        </pc:sldMkLst>
        <pc:spChg chg="mod">
          <ac:chgData name="Jorge Canada Perez-Sala" userId="1aef0c08-1d05-43b5-a68f-ad29c1659723" providerId="ADAL" clId="{92F052DF-402B-4631-8AAB-67964B5CC248}" dt="2022-01-20T21:28:42.851" v="1559" actId="20577"/>
          <ac:spMkLst>
            <pc:docMk/>
            <pc:sldMk cId="1335361372" sldId="300"/>
            <ac:spMk id="2" creationId="{5316D99A-0609-41D8-A6AB-E06D5DEA1A77}"/>
          </ac:spMkLst>
        </pc:spChg>
        <pc:spChg chg="mod">
          <ac:chgData name="Jorge Canada Perez-Sala" userId="1aef0c08-1d05-43b5-a68f-ad29c1659723" providerId="ADAL" clId="{92F052DF-402B-4631-8AAB-67964B5CC248}" dt="2022-01-20T21:21:57.476" v="984" actId="790"/>
          <ac:spMkLst>
            <pc:docMk/>
            <pc:sldMk cId="1335361372" sldId="300"/>
            <ac:spMk id="3" creationId="{76DCB72C-C09B-4979-A26E-AE681D7F2BC4}"/>
          </ac:spMkLst>
        </pc:spChg>
        <pc:spChg chg="add mod">
          <ac:chgData name="Jorge Canada Perez-Sala" userId="1aef0c08-1d05-43b5-a68f-ad29c1659723" providerId="ADAL" clId="{92F052DF-402B-4631-8AAB-67964B5CC248}" dt="2022-01-20T21:24:05.149" v="1053" actId="1076"/>
          <ac:spMkLst>
            <pc:docMk/>
            <pc:sldMk cId="1335361372" sldId="300"/>
            <ac:spMk id="7" creationId="{AE6BAEAB-211E-464E-BA3D-978D205A1D16}"/>
          </ac:spMkLst>
        </pc:spChg>
        <pc:picChg chg="del">
          <ac:chgData name="Jorge Canada Perez-Sala" userId="1aef0c08-1d05-43b5-a68f-ad29c1659723" providerId="ADAL" clId="{92F052DF-402B-4631-8AAB-67964B5CC248}" dt="2022-01-20T21:20:42.010" v="972" actId="478"/>
          <ac:picMkLst>
            <pc:docMk/>
            <pc:sldMk cId="1335361372" sldId="300"/>
            <ac:picMk id="5" creationId="{71B7C744-B96D-42CC-AE89-E4A47B0C0130}"/>
          </ac:picMkLst>
        </pc:picChg>
        <pc:picChg chg="add mod">
          <ac:chgData name="Jorge Canada Perez-Sala" userId="1aef0c08-1d05-43b5-a68f-ad29c1659723" providerId="ADAL" clId="{92F052DF-402B-4631-8AAB-67964B5CC248}" dt="2022-01-20T21:22:42.174" v="987" actId="1076"/>
          <ac:picMkLst>
            <pc:docMk/>
            <pc:sldMk cId="1335361372" sldId="300"/>
            <ac:picMk id="6" creationId="{9AF9A62B-435F-440B-96FB-63B4A414207E}"/>
          </ac:picMkLst>
        </pc:picChg>
      </pc:sldChg>
      <pc:sldChg chg="addSp delSp modSp add mod">
        <pc:chgData name="Jorge Canada Perez-Sala" userId="1aef0c08-1d05-43b5-a68f-ad29c1659723" providerId="ADAL" clId="{92F052DF-402B-4631-8AAB-67964B5CC248}" dt="2022-01-20T21:28:47.936" v="1569" actId="20577"/>
        <pc:sldMkLst>
          <pc:docMk/>
          <pc:sldMk cId="1553292302" sldId="301"/>
        </pc:sldMkLst>
        <pc:spChg chg="mod">
          <ac:chgData name="Jorge Canada Perez-Sala" userId="1aef0c08-1d05-43b5-a68f-ad29c1659723" providerId="ADAL" clId="{92F052DF-402B-4631-8AAB-67964B5CC248}" dt="2022-01-20T21:28:47.936" v="1569" actId="20577"/>
          <ac:spMkLst>
            <pc:docMk/>
            <pc:sldMk cId="1553292302" sldId="301"/>
            <ac:spMk id="2" creationId="{5316D99A-0609-41D8-A6AB-E06D5DEA1A77}"/>
          </ac:spMkLst>
        </pc:spChg>
        <pc:spChg chg="mod">
          <ac:chgData name="Jorge Canada Perez-Sala" userId="1aef0c08-1d05-43b5-a68f-ad29c1659723" providerId="ADAL" clId="{92F052DF-402B-4631-8AAB-67964B5CC248}" dt="2022-01-20T21:28:07.930" v="1518" actId="20577"/>
          <ac:spMkLst>
            <pc:docMk/>
            <pc:sldMk cId="1553292302" sldId="301"/>
            <ac:spMk id="3" creationId="{76DCB72C-C09B-4979-A26E-AE681D7F2BC4}"/>
          </ac:spMkLst>
        </pc:spChg>
        <pc:spChg chg="add mod">
          <ac:chgData name="Jorge Canada Perez-Sala" userId="1aef0c08-1d05-43b5-a68f-ad29c1659723" providerId="ADAL" clId="{92F052DF-402B-4631-8AAB-67964B5CC248}" dt="2022-01-20T21:27:57.252" v="1513" actId="14100"/>
          <ac:spMkLst>
            <pc:docMk/>
            <pc:sldMk cId="1553292302" sldId="301"/>
            <ac:spMk id="8" creationId="{D8760B42-369B-43B4-8C25-864AC959142E}"/>
          </ac:spMkLst>
        </pc:spChg>
        <pc:picChg chg="del">
          <ac:chgData name="Jorge Canada Perez-Sala" userId="1aef0c08-1d05-43b5-a68f-ad29c1659723" providerId="ADAL" clId="{92F052DF-402B-4631-8AAB-67964B5CC248}" dt="2022-01-20T21:20:39.845" v="971" actId="478"/>
          <ac:picMkLst>
            <pc:docMk/>
            <pc:sldMk cId="1553292302" sldId="301"/>
            <ac:picMk id="5" creationId="{71B7C744-B96D-42CC-AE89-E4A47B0C0130}"/>
          </ac:picMkLst>
        </pc:picChg>
        <pc:picChg chg="add del mod">
          <ac:chgData name="Jorge Canada Perez-Sala" userId="1aef0c08-1d05-43b5-a68f-ad29c1659723" providerId="ADAL" clId="{92F052DF-402B-4631-8AAB-67964B5CC248}" dt="2022-01-20T21:26:36.390" v="1421" actId="478"/>
          <ac:picMkLst>
            <pc:docMk/>
            <pc:sldMk cId="1553292302" sldId="301"/>
            <ac:picMk id="6" creationId="{7823A879-87DA-40A0-A64E-8CAE41B11EE9}"/>
          </ac:picMkLst>
        </pc:picChg>
        <pc:picChg chg="add mod">
          <ac:chgData name="Jorge Canada Perez-Sala" userId="1aef0c08-1d05-43b5-a68f-ad29c1659723" providerId="ADAL" clId="{92F052DF-402B-4631-8AAB-67964B5CC248}" dt="2022-01-20T21:27:52.396" v="1511" actId="1076"/>
          <ac:picMkLst>
            <pc:docMk/>
            <pc:sldMk cId="1553292302" sldId="301"/>
            <ac:picMk id="7" creationId="{3F106E63-7D99-4C29-A24E-E107BC257A3D}"/>
          </ac:picMkLst>
        </pc:picChg>
      </pc:sldChg>
      <pc:sldChg chg="add del">
        <pc:chgData name="Jorge Canada Perez-Sala" userId="1aef0c08-1d05-43b5-a68f-ad29c1659723" providerId="ADAL" clId="{92F052DF-402B-4631-8AAB-67964B5CC248}" dt="2022-01-20T21:40:15.310" v="1993" actId="47"/>
        <pc:sldMkLst>
          <pc:docMk/>
          <pc:sldMk cId="2035021581" sldId="302"/>
        </pc:sldMkLst>
      </pc:sldChg>
      <pc:sldChg chg="addSp delSp modSp add mod">
        <pc:chgData name="Jorge Canada Perez-Sala" userId="1aef0c08-1d05-43b5-a68f-ad29c1659723" providerId="ADAL" clId="{92F052DF-402B-4631-8AAB-67964B5CC248}" dt="2022-01-20T21:33:57.083" v="1812"/>
        <pc:sldMkLst>
          <pc:docMk/>
          <pc:sldMk cId="1786319595" sldId="303"/>
        </pc:sldMkLst>
        <pc:spChg chg="mod">
          <ac:chgData name="Jorge Canada Perez-Sala" userId="1aef0c08-1d05-43b5-a68f-ad29c1659723" providerId="ADAL" clId="{92F052DF-402B-4631-8AAB-67964B5CC248}" dt="2022-01-20T21:32:09.719" v="1806" actId="20577"/>
          <ac:spMkLst>
            <pc:docMk/>
            <pc:sldMk cId="1786319595" sldId="303"/>
            <ac:spMk id="3" creationId="{76DCB72C-C09B-4979-A26E-AE681D7F2BC4}"/>
          </ac:spMkLst>
        </pc:spChg>
        <pc:spChg chg="del">
          <ac:chgData name="Jorge Canada Perez-Sala" userId="1aef0c08-1d05-43b5-a68f-ad29c1659723" providerId="ADAL" clId="{92F052DF-402B-4631-8AAB-67964B5CC248}" dt="2022-01-20T21:30:20.906" v="1573" actId="478"/>
          <ac:spMkLst>
            <pc:docMk/>
            <pc:sldMk cId="1786319595" sldId="303"/>
            <ac:spMk id="8" creationId="{D8760B42-369B-43B4-8C25-864AC959142E}"/>
          </ac:spMkLst>
        </pc:spChg>
        <pc:picChg chg="add mod">
          <ac:chgData name="Jorge Canada Perez-Sala" userId="1aef0c08-1d05-43b5-a68f-ad29c1659723" providerId="ADAL" clId="{92F052DF-402B-4631-8AAB-67964B5CC248}" dt="2022-01-20T21:33:57.083" v="1812"/>
          <ac:picMkLst>
            <pc:docMk/>
            <pc:sldMk cId="1786319595" sldId="303"/>
            <ac:picMk id="6" creationId="{087C5437-E66A-4C63-B934-46E7B17CF5D8}"/>
          </ac:picMkLst>
        </pc:picChg>
        <pc:picChg chg="del">
          <ac:chgData name="Jorge Canada Perez-Sala" userId="1aef0c08-1d05-43b5-a68f-ad29c1659723" providerId="ADAL" clId="{92F052DF-402B-4631-8AAB-67964B5CC248}" dt="2022-01-20T21:30:20.096" v="1572" actId="478"/>
          <ac:picMkLst>
            <pc:docMk/>
            <pc:sldMk cId="1786319595" sldId="303"/>
            <ac:picMk id="7" creationId="{3F106E63-7D99-4C29-A24E-E107BC257A3D}"/>
          </ac:picMkLst>
        </pc:picChg>
      </pc:sldChg>
      <pc:sldChg chg="addSp delSp modSp add mod">
        <pc:chgData name="Jorge Canada Perez-Sala" userId="1aef0c08-1d05-43b5-a68f-ad29c1659723" providerId="ADAL" clId="{92F052DF-402B-4631-8AAB-67964B5CC248}" dt="2022-01-20T21:39:44.614" v="1992" actId="1076"/>
        <pc:sldMkLst>
          <pc:docMk/>
          <pc:sldMk cId="1011221331" sldId="304"/>
        </pc:sldMkLst>
        <pc:spChg chg="mod">
          <ac:chgData name="Jorge Canada Perez-Sala" userId="1aef0c08-1d05-43b5-a68f-ad29c1659723" providerId="ADAL" clId="{92F052DF-402B-4631-8AAB-67964B5CC248}" dt="2022-01-20T21:39:27.306" v="1986" actId="20577"/>
          <ac:spMkLst>
            <pc:docMk/>
            <pc:sldMk cId="1011221331" sldId="304"/>
            <ac:spMk id="3" creationId="{76DCB72C-C09B-4979-A26E-AE681D7F2BC4}"/>
          </ac:spMkLst>
        </pc:spChg>
        <pc:picChg chg="add del mod">
          <ac:chgData name="Jorge Canada Perez-Sala" userId="1aef0c08-1d05-43b5-a68f-ad29c1659723" providerId="ADAL" clId="{92F052DF-402B-4631-8AAB-67964B5CC248}" dt="2022-01-20T21:33:55.600" v="1811" actId="21"/>
          <ac:picMkLst>
            <pc:docMk/>
            <pc:sldMk cId="1011221331" sldId="304"/>
            <ac:picMk id="5" creationId="{C2DC40BB-3ADB-4CA6-AB82-BFDEAFA04D5A}"/>
          </ac:picMkLst>
        </pc:picChg>
        <pc:picChg chg="add mod">
          <ac:chgData name="Jorge Canada Perez-Sala" userId="1aef0c08-1d05-43b5-a68f-ad29c1659723" providerId="ADAL" clId="{92F052DF-402B-4631-8AAB-67964B5CC248}" dt="2022-01-20T21:39:32.377" v="1988" actId="1076"/>
          <ac:picMkLst>
            <pc:docMk/>
            <pc:sldMk cId="1011221331" sldId="304"/>
            <ac:picMk id="7" creationId="{2C4D45B5-8F69-4DE6-9A8F-7D3C8A4904B1}"/>
          </ac:picMkLst>
        </pc:picChg>
        <pc:picChg chg="add mod">
          <ac:chgData name="Jorge Canada Perez-Sala" userId="1aef0c08-1d05-43b5-a68f-ad29c1659723" providerId="ADAL" clId="{92F052DF-402B-4631-8AAB-67964B5CC248}" dt="2022-01-20T21:39:44.614" v="1992" actId="1076"/>
          <ac:picMkLst>
            <pc:docMk/>
            <pc:sldMk cId="1011221331" sldId="304"/>
            <ac:picMk id="8" creationId="{736E495E-8FC1-4B00-900E-A87FDC96062A}"/>
          </ac:picMkLst>
        </pc:picChg>
      </pc:sldChg>
      <pc:sldChg chg="addSp delSp modSp add del mod">
        <pc:chgData name="Jorge Canada Perez-Sala" userId="1aef0c08-1d05-43b5-a68f-ad29c1659723" providerId="ADAL" clId="{92F052DF-402B-4631-8AAB-67964B5CC248}" dt="2022-01-20T21:40:32.738" v="1994" actId="47"/>
        <pc:sldMkLst>
          <pc:docMk/>
          <pc:sldMk cId="1215958107" sldId="305"/>
        </pc:sldMkLst>
        <pc:spChg chg="mod">
          <ac:chgData name="Jorge Canada Perez-Sala" userId="1aef0c08-1d05-43b5-a68f-ad29c1659723" providerId="ADAL" clId="{92F052DF-402B-4631-8AAB-67964B5CC248}" dt="2022-01-20T21:39:19.997" v="1983" actId="21"/>
          <ac:spMkLst>
            <pc:docMk/>
            <pc:sldMk cId="1215958107" sldId="305"/>
            <ac:spMk id="3" creationId="{76DCB72C-C09B-4979-A26E-AE681D7F2BC4}"/>
          </ac:spMkLst>
        </pc:spChg>
        <pc:picChg chg="add mod">
          <ac:chgData name="Jorge Canada Perez-Sala" userId="1aef0c08-1d05-43b5-a68f-ad29c1659723" providerId="ADAL" clId="{92F052DF-402B-4631-8AAB-67964B5CC248}" dt="2022-01-20T21:38:26.891" v="1979" actId="1076"/>
          <ac:picMkLst>
            <pc:docMk/>
            <pc:sldMk cId="1215958107" sldId="305"/>
            <ac:picMk id="5" creationId="{0D760CF2-E4A9-45DF-803A-796F592FD84C}"/>
          </ac:picMkLst>
        </pc:picChg>
        <pc:picChg chg="del">
          <ac:chgData name="Jorge Canada Perez-Sala" userId="1aef0c08-1d05-43b5-a68f-ad29c1659723" providerId="ADAL" clId="{92F052DF-402B-4631-8AAB-67964B5CC248}" dt="2022-01-20T21:37:21.019" v="1905" actId="478"/>
          <ac:picMkLst>
            <pc:docMk/>
            <pc:sldMk cId="1215958107" sldId="305"/>
            <ac:picMk id="7" creationId="{2C4D45B5-8F69-4DE6-9A8F-7D3C8A4904B1}"/>
          </ac:picMkLst>
        </pc:picChg>
      </pc:sldChg>
      <pc:sldChg chg="delSp modSp add mod">
        <pc:chgData name="Jorge Canada Perez-Sala" userId="1aef0c08-1d05-43b5-a68f-ad29c1659723" providerId="ADAL" clId="{92F052DF-402B-4631-8AAB-67964B5CC248}" dt="2022-01-20T21:43:59.036" v="2429" actId="20577"/>
        <pc:sldMkLst>
          <pc:docMk/>
          <pc:sldMk cId="1348962933" sldId="305"/>
        </pc:sldMkLst>
        <pc:spChg chg="mod">
          <ac:chgData name="Jorge Canada Perez-Sala" userId="1aef0c08-1d05-43b5-a68f-ad29c1659723" providerId="ADAL" clId="{92F052DF-402B-4631-8AAB-67964B5CC248}" dt="2022-01-20T21:43:59.036" v="2429" actId="20577"/>
          <ac:spMkLst>
            <pc:docMk/>
            <pc:sldMk cId="1348962933" sldId="305"/>
            <ac:spMk id="3" creationId="{76DCB72C-C09B-4979-A26E-AE681D7F2BC4}"/>
          </ac:spMkLst>
        </pc:spChg>
        <pc:picChg chg="del">
          <ac:chgData name="Jorge Canada Perez-Sala" userId="1aef0c08-1d05-43b5-a68f-ad29c1659723" providerId="ADAL" clId="{92F052DF-402B-4631-8AAB-67964B5CC248}" dt="2022-01-20T21:40:55.190" v="1996" actId="478"/>
          <ac:picMkLst>
            <pc:docMk/>
            <pc:sldMk cId="1348962933" sldId="305"/>
            <ac:picMk id="7" creationId="{2C4D45B5-8F69-4DE6-9A8F-7D3C8A4904B1}"/>
          </ac:picMkLst>
        </pc:picChg>
        <pc:picChg chg="del">
          <ac:chgData name="Jorge Canada Perez-Sala" userId="1aef0c08-1d05-43b5-a68f-ad29c1659723" providerId="ADAL" clId="{92F052DF-402B-4631-8AAB-67964B5CC248}" dt="2022-01-20T21:40:55.748" v="1997" actId="478"/>
          <ac:picMkLst>
            <pc:docMk/>
            <pc:sldMk cId="1348962933" sldId="305"/>
            <ac:picMk id="8" creationId="{736E495E-8FC1-4B00-900E-A87FDC96062A}"/>
          </ac:picMkLst>
        </pc:picChg>
      </pc:sldChg>
    </pc:docChg>
  </pc:docChgLst>
  <pc:docChgLst>
    <pc:chgData name="Jorge Canada Perez-Sala" userId="1aef0c08-1d05-43b5-a68f-ad29c1659723" providerId="ADAL" clId="{C0971099-9406-4DE1-9EE5-74BECCFEB429}"/>
    <pc:docChg chg="modSld">
      <pc:chgData name="Jorge Canada Perez-Sala" userId="1aef0c08-1d05-43b5-a68f-ad29c1659723" providerId="ADAL" clId="{C0971099-9406-4DE1-9EE5-74BECCFEB429}" dt="2024-02-11T18:21:09.533" v="360" actId="207"/>
      <pc:docMkLst>
        <pc:docMk/>
      </pc:docMkLst>
      <pc:sldChg chg="addSp modSp mod">
        <pc:chgData name="Jorge Canada Perez-Sala" userId="1aef0c08-1d05-43b5-a68f-ad29c1659723" providerId="ADAL" clId="{C0971099-9406-4DE1-9EE5-74BECCFEB429}" dt="2024-02-11T18:21:09.533" v="360" actId="207"/>
        <pc:sldMkLst>
          <pc:docMk/>
          <pc:sldMk cId="2134459667" sldId="272"/>
        </pc:sldMkLst>
        <pc:spChg chg="mod">
          <ac:chgData name="Jorge Canada Perez-Sala" userId="1aef0c08-1d05-43b5-a68f-ad29c1659723" providerId="ADAL" clId="{C0971099-9406-4DE1-9EE5-74BECCFEB429}" dt="2024-02-11T18:11:42.354" v="2" actId="20577"/>
          <ac:spMkLst>
            <pc:docMk/>
            <pc:sldMk cId="2134459667" sldId="272"/>
            <ac:spMk id="3" creationId="{76DCB72C-C09B-4979-A26E-AE681D7F2BC4}"/>
          </ac:spMkLst>
        </pc:spChg>
        <pc:spChg chg="add mod">
          <ac:chgData name="Jorge Canada Perez-Sala" userId="1aef0c08-1d05-43b5-a68f-ad29c1659723" providerId="ADAL" clId="{C0971099-9406-4DE1-9EE5-74BECCFEB429}" dt="2024-02-11T18:21:09.533" v="360" actId="207"/>
          <ac:spMkLst>
            <pc:docMk/>
            <pc:sldMk cId="2134459667" sldId="272"/>
            <ac:spMk id="6" creationId="{E8F2D551-6B0B-9697-16BB-97205020376D}"/>
          </ac:spMkLst>
        </pc:spChg>
      </pc:sldChg>
    </pc:docChg>
  </pc:docChgLst>
  <pc:docChgLst>
    <pc:chgData name="Jorge Canada Perez-Sala" userId="1aef0c08-1d05-43b5-a68f-ad29c1659723" providerId="ADAL" clId="{3C685DFA-9640-474D-8900-538A2A7EEA0F}"/>
    <pc:docChg chg="delSld">
      <pc:chgData name="Jorge Canada Perez-Sala" userId="1aef0c08-1d05-43b5-a68f-ad29c1659723" providerId="ADAL" clId="{3C685DFA-9640-474D-8900-538A2A7EEA0F}" dt="2022-01-26T20:46:03.449" v="0" actId="47"/>
      <pc:docMkLst>
        <pc:docMk/>
      </pc:docMkLst>
      <pc:sldChg chg="del">
        <pc:chgData name="Jorge Canada Perez-Sala" userId="1aef0c08-1d05-43b5-a68f-ad29c1659723" providerId="ADAL" clId="{3C685DFA-9640-474D-8900-538A2A7EEA0F}" dt="2022-01-26T20:46:03.449" v="0" actId="47"/>
        <pc:sldMkLst>
          <pc:docMk/>
          <pc:sldMk cId="1553292302" sldId="30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20D39A-B31A-458F-825B-152EAC7B4D9C}" type="datetimeFigureOut">
              <a:rPr lang="en-US" smtClean="0"/>
              <a:t>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D7832B-AA23-4AE6-9F5B-5296A898BC9C}" type="slidenum">
              <a:rPr lang="en-US" smtClean="0"/>
              <a:t>‹#›</a:t>
            </a:fld>
            <a:endParaRPr lang="en-US"/>
          </a:p>
        </p:txBody>
      </p:sp>
    </p:spTree>
    <p:extLst>
      <p:ext uri="{BB962C8B-B14F-4D97-AF65-F5344CB8AC3E}">
        <p14:creationId xmlns:p14="http://schemas.microsoft.com/office/powerpoint/2010/main" val="3772835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EF8E90-4866-4290-8B72-6D8CA9FB619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DC863A0E-2833-4847-90C9-7ACAC98B1B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97C408D6-528B-4036-8F39-52980CF491D9}"/>
              </a:ext>
            </a:extLst>
          </p:cNvPr>
          <p:cNvSpPr>
            <a:spLocks noGrp="1"/>
          </p:cNvSpPr>
          <p:nvPr>
            <p:ph type="dt" sz="half" idx="10"/>
          </p:nvPr>
        </p:nvSpPr>
        <p:spPr/>
        <p:txBody>
          <a:bodyPr/>
          <a:lstStyle/>
          <a:p>
            <a:fld id="{A858C706-5BCD-42C7-848D-BD22DE942542}" type="datetime1">
              <a:rPr lang="en-US" smtClean="0"/>
              <a:t>2/11/2024</a:t>
            </a:fld>
            <a:endParaRPr lang="en-US"/>
          </a:p>
        </p:txBody>
      </p:sp>
      <p:sp>
        <p:nvSpPr>
          <p:cNvPr id="5" name="Marcador de pie de página 4">
            <a:extLst>
              <a:ext uri="{FF2B5EF4-FFF2-40B4-BE49-F238E27FC236}">
                <a16:creationId xmlns:a16="http://schemas.microsoft.com/office/drawing/2014/main" id="{54EE0683-2411-4DD8-8F43-807CC7357114}"/>
              </a:ext>
            </a:extLst>
          </p:cNvPr>
          <p:cNvSpPr>
            <a:spLocks noGrp="1"/>
          </p:cNvSpPr>
          <p:nvPr>
            <p:ph type="ftr" sz="quarter" idx="11"/>
          </p:nvPr>
        </p:nvSpPr>
        <p:spPr/>
        <p:txBody>
          <a:bodyPr/>
          <a:lstStyle/>
          <a:p>
            <a:r>
              <a:rPr lang="en-US"/>
              <a:t>Jorge Cañada - February 2024</a:t>
            </a:r>
          </a:p>
        </p:txBody>
      </p:sp>
      <p:sp>
        <p:nvSpPr>
          <p:cNvPr id="6" name="Marcador de número de diapositiva 5">
            <a:extLst>
              <a:ext uri="{FF2B5EF4-FFF2-40B4-BE49-F238E27FC236}">
                <a16:creationId xmlns:a16="http://schemas.microsoft.com/office/drawing/2014/main" id="{56F708FF-A27A-47CD-8109-C1BA00593F35}"/>
              </a:ext>
            </a:extLst>
          </p:cNvPr>
          <p:cNvSpPr>
            <a:spLocks noGrp="1"/>
          </p:cNvSpPr>
          <p:nvPr>
            <p:ph type="sldNum" sz="quarter" idx="12"/>
          </p:nvPr>
        </p:nvSpPr>
        <p:spPr/>
        <p:txBody>
          <a:bodyPr/>
          <a:lstStyle/>
          <a:p>
            <a:fld id="{261A148C-840D-4C41-8128-80E652CCBF5F}" type="slidenum">
              <a:rPr lang="en-US" smtClean="0"/>
              <a:t>‹#›</a:t>
            </a:fld>
            <a:endParaRPr lang="en-US"/>
          </a:p>
        </p:txBody>
      </p:sp>
    </p:spTree>
    <p:extLst>
      <p:ext uri="{BB962C8B-B14F-4D97-AF65-F5344CB8AC3E}">
        <p14:creationId xmlns:p14="http://schemas.microsoft.com/office/powerpoint/2010/main" val="261937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731292-30CD-4EC9-AC34-012D6F1407FA}"/>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7F08A405-787B-448B-B0B8-41C2DFC00A3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14794B8E-C47C-4ED8-869E-6CF12B17FAA7}"/>
              </a:ext>
            </a:extLst>
          </p:cNvPr>
          <p:cNvSpPr>
            <a:spLocks noGrp="1"/>
          </p:cNvSpPr>
          <p:nvPr>
            <p:ph type="dt" sz="half" idx="10"/>
          </p:nvPr>
        </p:nvSpPr>
        <p:spPr/>
        <p:txBody>
          <a:bodyPr/>
          <a:lstStyle/>
          <a:p>
            <a:fld id="{5FE72F8A-E17C-4E95-BB4D-FCDC45E87A29}" type="datetime1">
              <a:rPr lang="en-US" smtClean="0"/>
              <a:t>2/11/2024</a:t>
            </a:fld>
            <a:endParaRPr lang="en-US"/>
          </a:p>
        </p:txBody>
      </p:sp>
      <p:sp>
        <p:nvSpPr>
          <p:cNvPr id="5" name="Marcador de pie de página 4">
            <a:extLst>
              <a:ext uri="{FF2B5EF4-FFF2-40B4-BE49-F238E27FC236}">
                <a16:creationId xmlns:a16="http://schemas.microsoft.com/office/drawing/2014/main" id="{57BFAF6A-BCB6-4672-B5CA-EFABD9B6422B}"/>
              </a:ext>
            </a:extLst>
          </p:cNvPr>
          <p:cNvSpPr>
            <a:spLocks noGrp="1"/>
          </p:cNvSpPr>
          <p:nvPr>
            <p:ph type="ftr" sz="quarter" idx="11"/>
          </p:nvPr>
        </p:nvSpPr>
        <p:spPr/>
        <p:txBody>
          <a:bodyPr/>
          <a:lstStyle/>
          <a:p>
            <a:r>
              <a:rPr lang="en-US"/>
              <a:t>Jorge Cañada - February 2024</a:t>
            </a:r>
          </a:p>
        </p:txBody>
      </p:sp>
      <p:sp>
        <p:nvSpPr>
          <p:cNvPr id="6" name="Marcador de número de diapositiva 5">
            <a:extLst>
              <a:ext uri="{FF2B5EF4-FFF2-40B4-BE49-F238E27FC236}">
                <a16:creationId xmlns:a16="http://schemas.microsoft.com/office/drawing/2014/main" id="{13B7E360-D514-467E-BD23-AAEC19CEFB13}"/>
              </a:ext>
            </a:extLst>
          </p:cNvPr>
          <p:cNvSpPr>
            <a:spLocks noGrp="1"/>
          </p:cNvSpPr>
          <p:nvPr>
            <p:ph type="sldNum" sz="quarter" idx="12"/>
          </p:nvPr>
        </p:nvSpPr>
        <p:spPr/>
        <p:txBody>
          <a:bodyPr/>
          <a:lstStyle/>
          <a:p>
            <a:fld id="{261A148C-840D-4C41-8128-80E652CCBF5F}" type="slidenum">
              <a:rPr lang="en-US" smtClean="0"/>
              <a:t>‹#›</a:t>
            </a:fld>
            <a:endParaRPr lang="en-US"/>
          </a:p>
        </p:txBody>
      </p:sp>
    </p:spTree>
    <p:extLst>
      <p:ext uri="{BB962C8B-B14F-4D97-AF65-F5344CB8AC3E}">
        <p14:creationId xmlns:p14="http://schemas.microsoft.com/office/powerpoint/2010/main" val="134148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C89FA49-CBDC-44C5-B675-85CDEB266E2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F9142362-53B8-477D-A9BF-3845A6891E6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EBD94305-B1F2-4989-A1AE-D0AD2A00632D}"/>
              </a:ext>
            </a:extLst>
          </p:cNvPr>
          <p:cNvSpPr>
            <a:spLocks noGrp="1"/>
          </p:cNvSpPr>
          <p:nvPr>
            <p:ph type="dt" sz="half" idx="10"/>
          </p:nvPr>
        </p:nvSpPr>
        <p:spPr/>
        <p:txBody>
          <a:bodyPr/>
          <a:lstStyle/>
          <a:p>
            <a:fld id="{C78C6ACA-6935-46F3-8CCB-5D89A9D1FE89}" type="datetime1">
              <a:rPr lang="en-US" smtClean="0"/>
              <a:t>2/11/2024</a:t>
            </a:fld>
            <a:endParaRPr lang="en-US"/>
          </a:p>
        </p:txBody>
      </p:sp>
      <p:sp>
        <p:nvSpPr>
          <p:cNvPr id="5" name="Marcador de pie de página 4">
            <a:extLst>
              <a:ext uri="{FF2B5EF4-FFF2-40B4-BE49-F238E27FC236}">
                <a16:creationId xmlns:a16="http://schemas.microsoft.com/office/drawing/2014/main" id="{4AE1BBDA-A049-4FAC-ADD6-866339755B74}"/>
              </a:ext>
            </a:extLst>
          </p:cNvPr>
          <p:cNvSpPr>
            <a:spLocks noGrp="1"/>
          </p:cNvSpPr>
          <p:nvPr>
            <p:ph type="ftr" sz="quarter" idx="11"/>
          </p:nvPr>
        </p:nvSpPr>
        <p:spPr/>
        <p:txBody>
          <a:bodyPr/>
          <a:lstStyle/>
          <a:p>
            <a:r>
              <a:rPr lang="en-US"/>
              <a:t>Jorge Cañada - February 2024</a:t>
            </a:r>
          </a:p>
        </p:txBody>
      </p:sp>
      <p:sp>
        <p:nvSpPr>
          <p:cNvPr id="6" name="Marcador de número de diapositiva 5">
            <a:extLst>
              <a:ext uri="{FF2B5EF4-FFF2-40B4-BE49-F238E27FC236}">
                <a16:creationId xmlns:a16="http://schemas.microsoft.com/office/drawing/2014/main" id="{DECDAE48-80D9-4579-8C7B-6F7540DD2E4E}"/>
              </a:ext>
            </a:extLst>
          </p:cNvPr>
          <p:cNvSpPr>
            <a:spLocks noGrp="1"/>
          </p:cNvSpPr>
          <p:nvPr>
            <p:ph type="sldNum" sz="quarter" idx="12"/>
          </p:nvPr>
        </p:nvSpPr>
        <p:spPr/>
        <p:txBody>
          <a:bodyPr/>
          <a:lstStyle/>
          <a:p>
            <a:fld id="{261A148C-840D-4C41-8128-80E652CCBF5F}" type="slidenum">
              <a:rPr lang="en-US" smtClean="0"/>
              <a:t>‹#›</a:t>
            </a:fld>
            <a:endParaRPr lang="en-US"/>
          </a:p>
        </p:txBody>
      </p:sp>
    </p:spTree>
    <p:extLst>
      <p:ext uri="{BB962C8B-B14F-4D97-AF65-F5344CB8AC3E}">
        <p14:creationId xmlns:p14="http://schemas.microsoft.com/office/powerpoint/2010/main" val="80718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C3502F-1AFF-4A71-B7A4-9D68415A13AC}"/>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5DE96A06-1DF5-4BE8-B44D-D3B4C968139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99C80699-F4B5-4C50-847D-F6DDD45F2015}"/>
              </a:ext>
            </a:extLst>
          </p:cNvPr>
          <p:cNvSpPr>
            <a:spLocks noGrp="1"/>
          </p:cNvSpPr>
          <p:nvPr>
            <p:ph type="dt" sz="half" idx="10"/>
          </p:nvPr>
        </p:nvSpPr>
        <p:spPr/>
        <p:txBody>
          <a:bodyPr/>
          <a:lstStyle/>
          <a:p>
            <a:fld id="{EC18CA55-3467-4BBD-8873-B70D43112950}" type="datetime1">
              <a:rPr lang="en-US" smtClean="0"/>
              <a:t>2/11/2024</a:t>
            </a:fld>
            <a:endParaRPr lang="en-US"/>
          </a:p>
        </p:txBody>
      </p:sp>
      <p:sp>
        <p:nvSpPr>
          <p:cNvPr id="5" name="Marcador de pie de página 4">
            <a:extLst>
              <a:ext uri="{FF2B5EF4-FFF2-40B4-BE49-F238E27FC236}">
                <a16:creationId xmlns:a16="http://schemas.microsoft.com/office/drawing/2014/main" id="{FAC7BEDF-6C86-4F4B-9F36-B6F77E1A3177}"/>
              </a:ext>
            </a:extLst>
          </p:cNvPr>
          <p:cNvSpPr>
            <a:spLocks noGrp="1"/>
          </p:cNvSpPr>
          <p:nvPr>
            <p:ph type="ftr" sz="quarter" idx="11"/>
          </p:nvPr>
        </p:nvSpPr>
        <p:spPr/>
        <p:txBody>
          <a:bodyPr/>
          <a:lstStyle/>
          <a:p>
            <a:r>
              <a:rPr lang="en-US"/>
              <a:t>Jorge Cañada - February 2024</a:t>
            </a:r>
          </a:p>
        </p:txBody>
      </p:sp>
      <p:sp>
        <p:nvSpPr>
          <p:cNvPr id="6" name="Marcador de número de diapositiva 5">
            <a:extLst>
              <a:ext uri="{FF2B5EF4-FFF2-40B4-BE49-F238E27FC236}">
                <a16:creationId xmlns:a16="http://schemas.microsoft.com/office/drawing/2014/main" id="{5C9452CA-F29B-4A86-B257-8CC535CDE981}"/>
              </a:ext>
            </a:extLst>
          </p:cNvPr>
          <p:cNvSpPr>
            <a:spLocks noGrp="1"/>
          </p:cNvSpPr>
          <p:nvPr>
            <p:ph type="sldNum" sz="quarter" idx="12"/>
          </p:nvPr>
        </p:nvSpPr>
        <p:spPr/>
        <p:txBody>
          <a:bodyPr/>
          <a:lstStyle/>
          <a:p>
            <a:fld id="{261A148C-840D-4C41-8128-80E652CCBF5F}" type="slidenum">
              <a:rPr lang="en-US" smtClean="0"/>
              <a:t>‹#›</a:t>
            </a:fld>
            <a:endParaRPr lang="en-US"/>
          </a:p>
        </p:txBody>
      </p:sp>
    </p:spTree>
    <p:extLst>
      <p:ext uri="{BB962C8B-B14F-4D97-AF65-F5344CB8AC3E}">
        <p14:creationId xmlns:p14="http://schemas.microsoft.com/office/powerpoint/2010/main" val="1217599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7BF142-831D-44CE-B07D-988B9D0C095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080771B8-1C0A-4085-9321-60BC7F99D3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1C24C65-E149-4BE5-B85D-A6834FE1C586}"/>
              </a:ext>
            </a:extLst>
          </p:cNvPr>
          <p:cNvSpPr>
            <a:spLocks noGrp="1"/>
          </p:cNvSpPr>
          <p:nvPr>
            <p:ph type="dt" sz="half" idx="10"/>
          </p:nvPr>
        </p:nvSpPr>
        <p:spPr/>
        <p:txBody>
          <a:bodyPr/>
          <a:lstStyle/>
          <a:p>
            <a:fld id="{5D83D963-780F-4F6D-95C7-0D4F2FF9E7B3}" type="datetime1">
              <a:rPr lang="en-US" smtClean="0"/>
              <a:t>2/11/2024</a:t>
            </a:fld>
            <a:endParaRPr lang="en-US"/>
          </a:p>
        </p:txBody>
      </p:sp>
      <p:sp>
        <p:nvSpPr>
          <p:cNvPr id="5" name="Marcador de pie de página 4">
            <a:extLst>
              <a:ext uri="{FF2B5EF4-FFF2-40B4-BE49-F238E27FC236}">
                <a16:creationId xmlns:a16="http://schemas.microsoft.com/office/drawing/2014/main" id="{51B88831-CAEB-4AC9-97B7-3133218F80D1}"/>
              </a:ext>
            </a:extLst>
          </p:cNvPr>
          <p:cNvSpPr>
            <a:spLocks noGrp="1"/>
          </p:cNvSpPr>
          <p:nvPr>
            <p:ph type="ftr" sz="quarter" idx="11"/>
          </p:nvPr>
        </p:nvSpPr>
        <p:spPr/>
        <p:txBody>
          <a:bodyPr/>
          <a:lstStyle/>
          <a:p>
            <a:r>
              <a:rPr lang="en-US"/>
              <a:t>Jorge Cañada - February 2024</a:t>
            </a:r>
          </a:p>
        </p:txBody>
      </p:sp>
      <p:sp>
        <p:nvSpPr>
          <p:cNvPr id="6" name="Marcador de número de diapositiva 5">
            <a:extLst>
              <a:ext uri="{FF2B5EF4-FFF2-40B4-BE49-F238E27FC236}">
                <a16:creationId xmlns:a16="http://schemas.microsoft.com/office/drawing/2014/main" id="{AC1DEFDD-ECA2-446A-AF2D-7E0B3DA7F4E0}"/>
              </a:ext>
            </a:extLst>
          </p:cNvPr>
          <p:cNvSpPr>
            <a:spLocks noGrp="1"/>
          </p:cNvSpPr>
          <p:nvPr>
            <p:ph type="sldNum" sz="quarter" idx="12"/>
          </p:nvPr>
        </p:nvSpPr>
        <p:spPr/>
        <p:txBody>
          <a:bodyPr/>
          <a:lstStyle/>
          <a:p>
            <a:fld id="{261A148C-840D-4C41-8128-80E652CCBF5F}" type="slidenum">
              <a:rPr lang="en-US" smtClean="0"/>
              <a:t>‹#›</a:t>
            </a:fld>
            <a:endParaRPr lang="en-US"/>
          </a:p>
        </p:txBody>
      </p:sp>
    </p:spTree>
    <p:extLst>
      <p:ext uri="{BB962C8B-B14F-4D97-AF65-F5344CB8AC3E}">
        <p14:creationId xmlns:p14="http://schemas.microsoft.com/office/powerpoint/2010/main" val="1835540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2EA7E6-E933-4049-B99A-AD7A77AAE255}"/>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CDD418C0-6174-4635-95D3-9EBFDEF0ED0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39FCCE67-4C0F-4A41-BEFE-A45E0808F82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8A40C31A-8738-4789-A52C-3253861131B5}"/>
              </a:ext>
            </a:extLst>
          </p:cNvPr>
          <p:cNvSpPr>
            <a:spLocks noGrp="1"/>
          </p:cNvSpPr>
          <p:nvPr>
            <p:ph type="dt" sz="half" idx="10"/>
          </p:nvPr>
        </p:nvSpPr>
        <p:spPr/>
        <p:txBody>
          <a:bodyPr/>
          <a:lstStyle/>
          <a:p>
            <a:fld id="{F196B8E6-6EBA-4C19-A87B-4D23BA494878}" type="datetime1">
              <a:rPr lang="en-US" smtClean="0"/>
              <a:t>2/11/2024</a:t>
            </a:fld>
            <a:endParaRPr lang="en-US"/>
          </a:p>
        </p:txBody>
      </p:sp>
      <p:sp>
        <p:nvSpPr>
          <p:cNvPr id="6" name="Marcador de pie de página 5">
            <a:extLst>
              <a:ext uri="{FF2B5EF4-FFF2-40B4-BE49-F238E27FC236}">
                <a16:creationId xmlns:a16="http://schemas.microsoft.com/office/drawing/2014/main" id="{B3DF7A5A-E5F2-401E-AB25-FF278A2536E5}"/>
              </a:ext>
            </a:extLst>
          </p:cNvPr>
          <p:cNvSpPr>
            <a:spLocks noGrp="1"/>
          </p:cNvSpPr>
          <p:nvPr>
            <p:ph type="ftr" sz="quarter" idx="11"/>
          </p:nvPr>
        </p:nvSpPr>
        <p:spPr/>
        <p:txBody>
          <a:bodyPr/>
          <a:lstStyle/>
          <a:p>
            <a:r>
              <a:rPr lang="en-US"/>
              <a:t>Jorge Cañada - February 2024</a:t>
            </a:r>
          </a:p>
        </p:txBody>
      </p:sp>
      <p:sp>
        <p:nvSpPr>
          <p:cNvPr id="7" name="Marcador de número de diapositiva 6">
            <a:extLst>
              <a:ext uri="{FF2B5EF4-FFF2-40B4-BE49-F238E27FC236}">
                <a16:creationId xmlns:a16="http://schemas.microsoft.com/office/drawing/2014/main" id="{6CA1B6E5-0B70-4C41-8289-0CDE51DC6A03}"/>
              </a:ext>
            </a:extLst>
          </p:cNvPr>
          <p:cNvSpPr>
            <a:spLocks noGrp="1"/>
          </p:cNvSpPr>
          <p:nvPr>
            <p:ph type="sldNum" sz="quarter" idx="12"/>
          </p:nvPr>
        </p:nvSpPr>
        <p:spPr/>
        <p:txBody>
          <a:bodyPr/>
          <a:lstStyle/>
          <a:p>
            <a:fld id="{261A148C-840D-4C41-8128-80E652CCBF5F}" type="slidenum">
              <a:rPr lang="en-US" smtClean="0"/>
              <a:t>‹#›</a:t>
            </a:fld>
            <a:endParaRPr lang="en-US"/>
          </a:p>
        </p:txBody>
      </p:sp>
    </p:spTree>
    <p:extLst>
      <p:ext uri="{BB962C8B-B14F-4D97-AF65-F5344CB8AC3E}">
        <p14:creationId xmlns:p14="http://schemas.microsoft.com/office/powerpoint/2010/main" val="1775513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200E9-AE23-4A1E-A93F-A60BE7B5655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D03FBC96-7DAC-4BBD-8922-69FAF9310F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559FDB5-9A5A-4143-B533-85581A1EC17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D27BD3A6-8E31-4903-B88A-51043E8CA9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9EFB99F-63D8-4A5F-A6DC-93EADA1CDE8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5192F313-3637-431B-A3C5-297573E8AB47}"/>
              </a:ext>
            </a:extLst>
          </p:cNvPr>
          <p:cNvSpPr>
            <a:spLocks noGrp="1"/>
          </p:cNvSpPr>
          <p:nvPr>
            <p:ph type="dt" sz="half" idx="10"/>
          </p:nvPr>
        </p:nvSpPr>
        <p:spPr/>
        <p:txBody>
          <a:bodyPr/>
          <a:lstStyle/>
          <a:p>
            <a:fld id="{E64FA58A-EA94-413B-8861-3BF987F44A72}" type="datetime1">
              <a:rPr lang="en-US" smtClean="0"/>
              <a:t>2/11/2024</a:t>
            </a:fld>
            <a:endParaRPr lang="en-US"/>
          </a:p>
        </p:txBody>
      </p:sp>
      <p:sp>
        <p:nvSpPr>
          <p:cNvPr id="8" name="Marcador de pie de página 7">
            <a:extLst>
              <a:ext uri="{FF2B5EF4-FFF2-40B4-BE49-F238E27FC236}">
                <a16:creationId xmlns:a16="http://schemas.microsoft.com/office/drawing/2014/main" id="{093B621C-DFA6-4BF9-95AC-650FAEA467CB}"/>
              </a:ext>
            </a:extLst>
          </p:cNvPr>
          <p:cNvSpPr>
            <a:spLocks noGrp="1"/>
          </p:cNvSpPr>
          <p:nvPr>
            <p:ph type="ftr" sz="quarter" idx="11"/>
          </p:nvPr>
        </p:nvSpPr>
        <p:spPr/>
        <p:txBody>
          <a:bodyPr/>
          <a:lstStyle/>
          <a:p>
            <a:r>
              <a:rPr lang="en-US"/>
              <a:t>Jorge Cañada - February 2024</a:t>
            </a:r>
          </a:p>
        </p:txBody>
      </p:sp>
      <p:sp>
        <p:nvSpPr>
          <p:cNvPr id="9" name="Marcador de número de diapositiva 8">
            <a:extLst>
              <a:ext uri="{FF2B5EF4-FFF2-40B4-BE49-F238E27FC236}">
                <a16:creationId xmlns:a16="http://schemas.microsoft.com/office/drawing/2014/main" id="{6A07AA6D-7EAC-4AF6-A624-8695C770EA49}"/>
              </a:ext>
            </a:extLst>
          </p:cNvPr>
          <p:cNvSpPr>
            <a:spLocks noGrp="1"/>
          </p:cNvSpPr>
          <p:nvPr>
            <p:ph type="sldNum" sz="quarter" idx="12"/>
          </p:nvPr>
        </p:nvSpPr>
        <p:spPr/>
        <p:txBody>
          <a:bodyPr/>
          <a:lstStyle/>
          <a:p>
            <a:fld id="{261A148C-840D-4C41-8128-80E652CCBF5F}" type="slidenum">
              <a:rPr lang="en-US" smtClean="0"/>
              <a:t>‹#›</a:t>
            </a:fld>
            <a:endParaRPr lang="en-US"/>
          </a:p>
        </p:txBody>
      </p:sp>
    </p:spTree>
    <p:extLst>
      <p:ext uri="{BB962C8B-B14F-4D97-AF65-F5344CB8AC3E}">
        <p14:creationId xmlns:p14="http://schemas.microsoft.com/office/powerpoint/2010/main" val="2776834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CB5CB5-FE5A-4F0E-BD7C-96228FD7BCAD}"/>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3E0AEA25-6F32-440D-91E0-DF0334CCB24B}"/>
              </a:ext>
            </a:extLst>
          </p:cNvPr>
          <p:cNvSpPr>
            <a:spLocks noGrp="1"/>
          </p:cNvSpPr>
          <p:nvPr>
            <p:ph type="dt" sz="half" idx="10"/>
          </p:nvPr>
        </p:nvSpPr>
        <p:spPr/>
        <p:txBody>
          <a:bodyPr/>
          <a:lstStyle/>
          <a:p>
            <a:fld id="{48B613A8-128A-4AC7-81DF-368952664FBB}" type="datetime1">
              <a:rPr lang="en-US" smtClean="0"/>
              <a:t>2/11/2024</a:t>
            </a:fld>
            <a:endParaRPr lang="en-US"/>
          </a:p>
        </p:txBody>
      </p:sp>
      <p:sp>
        <p:nvSpPr>
          <p:cNvPr id="4" name="Marcador de pie de página 3">
            <a:extLst>
              <a:ext uri="{FF2B5EF4-FFF2-40B4-BE49-F238E27FC236}">
                <a16:creationId xmlns:a16="http://schemas.microsoft.com/office/drawing/2014/main" id="{1E03AD97-CCDE-433D-97F0-FD464DEF7BDA}"/>
              </a:ext>
            </a:extLst>
          </p:cNvPr>
          <p:cNvSpPr>
            <a:spLocks noGrp="1"/>
          </p:cNvSpPr>
          <p:nvPr>
            <p:ph type="ftr" sz="quarter" idx="11"/>
          </p:nvPr>
        </p:nvSpPr>
        <p:spPr/>
        <p:txBody>
          <a:bodyPr/>
          <a:lstStyle/>
          <a:p>
            <a:r>
              <a:rPr lang="en-US"/>
              <a:t>Jorge Cañada - February 2024</a:t>
            </a:r>
          </a:p>
        </p:txBody>
      </p:sp>
      <p:sp>
        <p:nvSpPr>
          <p:cNvPr id="5" name="Marcador de número de diapositiva 4">
            <a:extLst>
              <a:ext uri="{FF2B5EF4-FFF2-40B4-BE49-F238E27FC236}">
                <a16:creationId xmlns:a16="http://schemas.microsoft.com/office/drawing/2014/main" id="{C4C9F787-46C8-442C-A362-3B5E3B379D3E}"/>
              </a:ext>
            </a:extLst>
          </p:cNvPr>
          <p:cNvSpPr>
            <a:spLocks noGrp="1"/>
          </p:cNvSpPr>
          <p:nvPr>
            <p:ph type="sldNum" sz="quarter" idx="12"/>
          </p:nvPr>
        </p:nvSpPr>
        <p:spPr/>
        <p:txBody>
          <a:bodyPr/>
          <a:lstStyle/>
          <a:p>
            <a:fld id="{261A148C-840D-4C41-8128-80E652CCBF5F}" type="slidenum">
              <a:rPr lang="en-US" smtClean="0"/>
              <a:t>‹#›</a:t>
            </a:fld>
            <a:endParaRPr lang="en-US"/>
          </a:p>
        </p:txBody>
      </p:sp>
    </p:spTree>
    <p:extLst>
      <p:ext uri="{BB962C8B-B14F-4D97-AF65-F5344CB8AC3E}">
        <p14:creationId xmlns:p14="http://schemas.microsoft.com/office/powerpoint/2010/main" val="2800690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774976A-6ABA-4377-B113-5B70F8621AC8}"/>
              </a:ext>
            </a:extLst>
          </p:cNvPr>
          <p:cNvSpPr>
            <a:spLocks noGrp="1"/>
          </p:cNvSpPr>
          <p:nvPr>
            <p:ph type="dt" sz="half" idx="10"/>
          </p:nvPr>
        </p:nvSpPr>
        <p:spPr/>
        <p:txBody>
          <a:bodyPr/>
          <a:lstStyle/>
          <a:p>
            <a:fld id="{EC9600B8-B68C-4EA2-A715-65E968DDDD7F}" type="datetime1">
              <a:rPr lang="en-US" smtClean="0"/>
              <a:t>2/11/2024</a:t>
            </a:fld>
            <a:endParaRPr lang="en-US"/>
          </a:p>
        </p:txBody>
      </p:sp>
      <p:sp>
        <p:nvSpPr>
          <p:cNvPr id="3" name="Marcador de pie de página 2">
            <a:extLst>
              <a:ext uri="{FF2B5EF4-FFF2-40B4-BE49-F238E27FC236}">
                <a16:creationId xmlns:a16="http://schemas.microsoft.com/office/drawing/2014/main" id="{8743E364-E90C-4F6A-9865-E843C692762E}"/>
              </a:ext>
            </a:extLst>
          </p:cNvPr>
          <p:cNvSpPr>
            <a:spLocks noGrp="1"/>
          </p:cNvSpPr>
          <p:nvPr>
            <p:ph type="ftr" sz="quarter" idx="11"/>
          </p:nvPr>
        </p:nvSpPr>
        <p:spPr/>
        <p:txBody>
          <a:bodyPr/>
          <a:lstStyle/>
          <a:p>
            <a:r>
              <a:rPr lang="en-US"/>
              <a:t>Jorge Cañada - February 2024</a:t>
            </a:r>
          </a:p>
        </p:txBody>
      </p:sp>
      <p:sp>
        <p:nvSpPr>
          <p:cNvPr id="4" name="Marcador de número de diapositiva 3">
            <a:extLst>
              <a:ext uri="{FF2B5EF4-FFF2-40B4-BE49-F238E27FC236}">
                <a16:creationId xmlns:a16="http://schemas.microsoft.com/office/drawing/2014/main" id="{0E114256-38B1-45E3-A7BB-64D633A1271C}"/>
              </a:ext>
            </a:extLst>
          </p:cNvPr>
          <p:cNvSpPr>
            <a:spLocks noGrp="1"/>
          </p:cNvSpPr>
          <p:nvPr>
            <p:ph type="sldNum" sz="quarter" idx="12"/>
          </p:nvPr>
        </p:nvSpPr>
        <p:spPr/>
        <p:txBody>
          <a:bodyPr/>
          <a:lstStyle/>
          <a:p>
            <a:fld id="{261A148C-840D-4C41-8128-80E652CCBF5F}" type="slidenum">
              <a:rPr lang="en-US" smtClean="0"/>
              <a:t>‹#›</a:t>
            </a:fld>
            <a:endParaRPr lang="en-US"/>
          </a:p>
        </p:txBody>
      </p:sp>
    </p:spTree>
    <p:extLst>
      <p:ext uri="{BB962C8B-B14F-4D97-AF65-F5344CB8AC3E}">
        <p14:creationId xmlns:p14="http://schemas.microsoft.com/office/powerpoint/2010/main" val="129585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16950C-0CB1-47F6-AE1E-4DA4B5D8331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9BD595D7-1A76-4956-803E-219621459D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873F9C80-B76A-4E92-9C0C-0A9058F349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0C4A9F6-783A-4127-8F5B-15E3B726230B}"/>
              </a:ext>
            </a:extLst>
          </p:cNvPr>
          <p:cNvSpPr>
            <a:spLocks noGrp="1"/>
          </p:cNvSpPr>
          <p:nvPr>
            <p:ph type="dt" sz="half" idx="10"/>
          </p:nvPr>
        </p:nvSpPr>
        <p:spPr/>
        <p:txBody>
          <a:bodyPr/>
          <a:lstStyle/>
          <a:p>
            <a:fld id="{5A32A8EC-6B3E-41BA-9A4E-1B0B41FBEF48}" type="datetime1">
              <a:rPr lang="en-US" smtClean="0"/>
              <a:t>2/11/2024</a:t>
            </a:fld>
            <a:endParaRPr lang="en-US"/>
          </a:p>
        </p:txBody>
      </p:sp>
      <p:sp>
        <p:nvSpPr>
          <p:cNvPr id="6" name="Marcador de pie de página 5">
            <a:extLst>
              <a:ext uri="{FF2B5EF4-FFF2-40B4-BE49-F238E27FC236}">
                <a16:creationId xmlns:a16="http://schemas.microsoft.com/office/drawing/2014/main" id="{9063106E-8874-42CC-A089-C431F8E68829}"/>
              </a:ext>
            </a:extLst>
          </p:cNvPr>
          <p:cNvSpPr>
            <a:spLocks noGrp="1"/>
          </p:cNvSpPr>
          <p:nvPr>
            <p:ph type="ftr" sz="quarter" idx="11"/>
          </p:nvPr>
        </p:nvSpPr>
        <p:spPr/>
        <p:txBody>
          <a:bodyPr/>
          <a:lstStyle/>
          <a:p>
            <a:r>
              <a:rPr lang="en-US"/>
              <a:t>Jorge Cañada - February 2024</a:t>
            </a:r>
          </a:p>
        </p:txBody>
      </p:sp>
      <p:sp>
        <p:nvSpPr>
          <p:cNvPr id="7" name="Marcador de número de diapositiva 6">
            <a:extLst>
              <a:ext uri="{FF2B5EF4-FFF2-40B4-BE49-F238E27FC236}">
                <a16:creationId xmlns:a16="http://schemas.microsoft.com/office/drawing/2014/main" id="{AF1D233C-C2EC-4E74-8AAA-8A43D80290DB}"/>
              </a:ext>
            </a:extLst>
          </p:cNvPr>
          <p:cNvSpPr>
            <a:spLocks noGrp="1"/>
          </p:cNvSpPr>
          <p:nvPr>
            <p:ph type="sldNum" sz="quarter" idx="12"/>
          </p:nvPr>
        </p:nvSpPr>
        <p:spPr/>
        <p:txBody>
          <a:bodyPr/>
          <a:lstStyle/>
          <a:p>
            <a:fld id="{261A148C-840D-4C41-8128-80E652CCBF5F}" type="slidenum">
              <a:rPr lang="en-US" smtClean="0"/>
              <a:t>‹#›</a:t>
            </a:fld>
            <a:endParaRPr lang="en-US"/>
          </a:p>
        </p:txBody>
      </p:sp>
    </p:spTree>
    <p:extLst>
      <p:ext uri="{BB962C8B-B14F-4D97-AF65-F5344CB8AC3E}">
        <p14:creationId xmlns:p14="http://schemas.microsoft.com/office/powerpoint/2010/main" val="391742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D82888-E83A-4F9B-8759-80C2B7F3FE3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68A17A94-0150-4589-B569-3A77F997E9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2ADA797D-CAF3-43E2-A9E4-927A08A89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3CA43E6-1F79-4A00-9A23-A9AC28818011}"/>
              </a:ext>
            </a:extLst>
          </p:cNvPr>
          <p:cNvSpPr>
            <a:spLocks noGrp="1"/>
          </p:cNvSpPr>
          <p:nvPr>
            <p:ph type="dt" sz="half" idx="10"/>
          </p:nvPr>
        </p:nvSpPr>
        <p:spPr/>
        <p:txBody>
          <a:bodyPr/>
          <a:lstStyle/>
          <a:p>
            <a:fld id="{A654C32F-BCA8-473D-B9E1-098DBA7A23EE}" type="datetime1">
              <a:rPr lang="en-US" smtClean="0"/>
              <a:t>2/11/2024</a:t>
            </a:fld>
            <a:endParaRPr lang="en-US"/>
          </a:p>
        </p:txBody>
      </p:sp>
      <p:sp>
        <p:nvSpPr>
          <p:cNvPr id="6" name="Marcador de pie de página 5">
            <a:extLst>
              <a:ext uri="{FF2B5EF4-FFF2-40B4-BE49-F238E27FC236}">
                <a16:creationId xmlns:a16="http://schemas.microsoft.com/office/drawing/2014/main" id="{B9E52782-CB38-4B63-8032-759F07C18CC7}"/>
              </a:ext>
            </a:extLst>
          </p:cNvPr>
          <p:cNvSpPr>
            <a:spLocks noGrp="1"/>
          </p:cNvSpPr>
          <p:nvPr>
            <p:ph type="ftr" sz="quarter" idx="11"/>
          </p:nvPr>
        </p:nvSpPr>
        <p:spPr/>
        <p:txBody>
          <a:bodyPr/>
          <a:lstStyle/>
          <a:p>
            <a:r>
              <a:rPr lang="en-US"/>
              <a:t>Jorge Cañada - February 2024</a:t>
            </a:r>
          </a:p>
        </p:txBody>
      </p:sp>
      <p:sp>
        <p:nvSpPr>
          <p:cNvPr id="7" name="Marcador de número de diapositiva 6">
            <a:extLst>
              <a:ext uri="{FF2B5EF4-FFF2-40B4-BE49-F238E27FC236}">
                <a16:creationId xmlns:a16="http://schemas.microsoft.com/office/drawing/2014/main" id="{82802580-D9D0-4F35-BF8D-C5EBBE19DD2F}"/>
              </a:ext>
            </a:extLst>
          </p:cNvPr>
          <p:cNvSpPr>
            <a:spLocks noGrp="1"/>
          </p:cNvSpPr>
          <p:nvPr>
            <p:ph type="sldNum" sz="quarter" idx="12"/>
          </p:nvPr>
        </p:nvSpPr>
        <p:spPr/>
        <p:txBody>
          <a:bodyPr/>
          <a:lstStyle/>
          <a:p>
            <a:fld id="{261A148C-840D-4C41-8128-80E652CCBF5F}" type="slidenum">
              <a:rPr lang="en-US" smtClean="0"/>
              <a:t>‹#›</a:t>
            </a:fld>
            <a:endParaRPr lang="en-US"/>
          </a:p>
        </p:txBody>
      </p:sp>
    </p:spTree>
    <p:extLst>
      <p:ext uri="{BB962C8B-B14F-4D97-AF65-F5344CB8AC3E}">
        <p14:creationId xmlns:p14="http://schemas.microsoft.com/office/powerpoint/2010/main" val="3777735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0DD45B2-596F-4AB7-804B-82C7857966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9BDDBBD9-72A6-43DA-B9C2-EB7A22E84F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2806A063-3C1B-4A9E-8BC7-1BD224D320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9D65E3-C930-444F-B72A-EF1478769692}" type="datetime1">
              <a:rPr lang="en-US" smtClean="0"/>
              <a:t>2/11/2024</a:t>
            </a:fld>
            <a:endParaRPr lang="en-US"/>
          </a:p>
        </p:txBody>
      </p:sp>
      <p:sp>
        <p:nvSpPr>
          <p:cNvPr id="5" name="Marcador de pie de página 4">
            <a:extLst>
              <a:ext uri="{FF2B5EF4-FFF2-40B4-BE49-F238E27FC236}">
                <a16:creationId xmlns:a16="http://schemas.microsoft.com/office/drawing/2014/main" id="{3D0EAC5E-A217-42CA-ACD5-0D518C0674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Jorge Cañada - February 2024</a:t>
            </a:r>
          </a:p>
        </p:txBody>
      </p:sp>
      <p:sp>
        <p:nvSpPr>
          <p:cNvPr id="6" name="Marcador de número de diapositiva 5">
            <a:extLst>
              <a:ext uri="{FF2B5EF4-FFF2-40B4-BE49-F238E27FC236}">
                <a16:creationId xmlns:a16="http://schemas.microsoft.com/office/drawing/2014/main" id="{6890175B-22D3-4CCA-B413-4F15815782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1A148C-840D-4C41-8128-80E652CCBF5F}" type="slidenum">
              <a:rPr lang="en-US" smtClean="0"/>
              <a:t>‹#›</a:t>
            </a:fld>
            <a:endParaRPr lang="en-US"/>
          </a:p>
        </p:txBody>
      </p:sp>
    </p:spTree>
    <p:extLst>
      <p:ext uri="{BB962C8B-B14F-4D97-AF65-F5344CB8AC3E}">
        <p14:creationId xmlns:p14="http://schemas.microsoft.com/office/powerpoint/2010/main" val="123170330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D99A-0609-41D8-A6AB-E06D5DEA1A77}"/>
              </a:ext>
            </a:extLst>
          </p:cNvPr>
          <p:cNvSpPr>
            <a:spLocks noGrp="1"/>
          </p:cNvSpPr>
          <p:nvPr>
            <p:ph type="title"/>
          </p:nvPr>
        </p:nvSpPr>
        <p:spPr/>
        <p:txBody>
          <a:bodyPr/>
          <a:lstStyle/>
          <a:p>
            <a:r>
              <a:rPr lang="en-US" dirty="0"/>
              <a:t>Data Extraction</a:t>
            </a:r>
          </a:p>
        </p:txBody>
      </p:sp>
      <p:sp>
        <p:nvSpPr>
          <p:cNvPr id="3" name="Content Placeholder 2">
            <a:extLst>
              <a:ext uri="{FF2B5EF4-FFF2-40B4-BE49-F238E27FC236}">
                <a16:creationId xmlns:a16="http://schemas.microsoft.com/office/drawing/2014/main" id="{76DCB72C-C09B-4979-A26E-AE681D7F2BC4}"/>
              </a:ext>
            </a:extLst>
          </p:cNvPr>
          <p:cNvSpPr>
            <a:spLocks noGrp="1"/>
          </p:cNvSpPr>
          <p:nvPr>
            <p:ph idx="1"/>
          </p:nvPr>
        </p:nvSpPr>
        <p:spPr/>
        <p:txBody>
          <a:bodyPr/>
          <a:lstStyle/>
          <a:p>
            <a:pPr marL="0" lvl="0" indent="0">
              <a:lnSpc>
                <a:spcPct val="107000"/>
              </a:lnSpc>
              <a:spcAft>
                <a:spcPts val="800"/>
              </a:spcAft>
              <a:buNone/>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Open file with </a:t>
            </a:r>
            <a:r>
              <a:rPr lang="en-US" sz="1800" dirty="0" err="1">
                <a:effectLst/>
                <a:latin typeface="Calibri" panose="020F0502020204030204" pitchFamily="34" charset="0"/>
                <a:ea typeface="Yu Mincho" panose="02020400000000000000" pitchFamily="18" charset="-128"/>
                <a:cs typeface="Times New Roman" panose="02020603050405020304" pitchFamily="18" charset="0"/>
              </a:rPr>
              <a:t>MultiFileAnalyzer</a:t>
            </a:r>
            <a:endParaRPr lang="es-ES" sz="1800" dirty="0">
              <a:effectLst/>
              <a:latin typeface="Calibri" panose="020F0502020204030204" pitchFamily="34" charset="0"/>
              <a:ea typeface="Yu Mincho" panose="02020400000000000000" pitchFamily="18" charset="-128"/>
              <a:cs typeface="Times New Roman" panose="02020603050405020304" pitchFamily="18" charset="0"/>
            </a:endParaRPr>
          </a:p>
        </p:txBody>
      </p:sp>
      <p:pic>
        <p:nvPicPr>
          <p:cNvPr id="5" name="Picture 4">
            <a:extLst>
              <a:ext uri="{FF2B5EF4-FFF2-40B4-BE49-F238E27FC236}">
                <a16:creationId xmlns:a16="http://schemas.microsoft.com/office/drawing/2014/main" id="{DD445D69-CEBD-4672-8ACE-C06C8CA4E470}"/>
              </a:ext>
            </a:extLst>
          </p:cNvPr>
          <p:cNvPicPr>
            <a:picLocks noChangeAspect="1"/>
          </p:cNvPicPr>
          <p:nvPr/>
        </p:nvPicPr>
        <p:blipFill>
          <a:blip r:embed="rId2"/>
          <a:stretch>
            <a:fillRect/>
          </a:stretch>
        </p:blipFill>
        <p:spPr>
          <a:xfrm>
            <a:off x="2614929" y="2294011"/>
            <a:ext cx="6962141" cy="4351338"/>
          </a:xfrm>
          <a:prstGeom prst="rect">
            <a:avLst/>
          </a:prstGeom>
        </p:spPr>
      </p:pic>
      <p:sp>
        <p:nvSpPr>
          <p:cNvPr id="4" name="Footer Placeholder 3">
            <a:extLst>
              <a:ext uri="{FF2B5EF4-FFF2-40B4-BE49-F238E27FC236}">
                <a16:creationId xmlns:a16="http://schemas.microsoft.com/office/drawing/2014/main" id="{14917644-DCE7-D201-FF30-BA59C3F6DAF3}"/>
              </a:ext>
            </a:extLst>
          </p:cNvPr>
          <p:cNvSpPr>
            <a:spLocks noGrp="1"/>
          </p:cNvSpPr>
          <p:nvPr>
            <p:ph type="ftr" sz="quarter" idx="11"/>
          </p:nvPr>
        </p:nvSpPr>
        <p:spPr/>
        <p:txBody>
          <a:bodyPr/>
          <a:lstStyle/>
          <a:p>
            <a:r>
              <a:rPr lang="en-US"/>
              <a:t>Jorge Cañada - February 2024</a:t>
            </a:r>
          </a:p>
        </p:txBody>
      </p:sp>
      <p:sp>
        <p:nvSpPr>
          <p:cNvPr id="6" name="TextBox 5">
            <a:extLst>
              <a:ext uri="{FF2B5EF4-FFF2-40B4-BE49-F238E27FC236}">
                <a16:creationId xmlns:a16="http://schemas.microsoft.com/office/drawing/2014/main" id="{E8F2D551-6B0B-9697-16BB-97205020376D}"/>
              </a:ext>
            </a:extLst>
          </p:cNvPr>
          <p:cNvSpPr txBox="1"/>
          <p:nvPr/>
        </p:nvSpPr>
        <p:spPr>
          <a:xfrm>
            <a:off x="6946613" y="392747"/>
            <a:ext cx="4865174" cy="1477328"/>
          </a:xfrm>
          <a:prstGeom prst="rect">
            <a:avLst/>
          </a:prstGeom>
          <a:noFill/>
        </p:spPr>
        <p:txBody>
          <a:bodyPr wrap="square" rtlCol="0">
            <a:spAutoFit/>
          </a:bodyPr>
          <a:lstStyle/>
          <a:p>
            <a:r>
              <a:rPr lang="es-ES" dirty="0" err="1">
                <a:solidFill>
                  <a:srgbClr val="FF0000"/>
                </a:solidFill>
              </a:rPr>
              <a:t>If</a:t>
            </a:r>
            <a:r>
              <a:rPr lang="es-ES" dirty="0">
                <a:solidFill>
                  <a:srgbClr val="FF0000"/>
                </a:solidFill>
              </a:rPr>
              <a:t> </a:t>
            </a:r>
            <a:r>
              <a:rPr lang="es-ES" dirty="0" err="1">
                <a:solidFill>
                  <a:srgbClr val="FF0000"/>
                </a:solidFill>
              </a:rPr>
              <a:t>MultiFileAnalyzer</a:t>
            </a:r>
            <a:r>
              <a:rPr lang="es-ES" dirty="0">
                <a:solidFill>
                  <a:srgbClr val="FF0000"/>
                </a:solidFill>
              </a:rPr>
              <a:t> </a:t>
            </a:r>
            <a:r>
              <a:rPr lang="es-ES" dirty="0" err="1">
                <a:solidFill>
                  <a:srgbClr val="FF0000"/>
                </a:solidFill>
              </a:rPr>
              <a:t>is</a:t>
            </a:r>
            <a:r>
              <a:rPr lang="es-ES" dirty="0">
                <a:solidFill>
                  <a:srgbClr val="FF0000"/>
                </a:solidFill>
              </a:rPr>
              <a:t> </a:t>
            </a:r>
            <a:r>
              <a:rPr lang="es-ES" dirty="0" err="1">
                <a:solidFill>
                  <a:srgbClr val="FF0000"/>
                </a:solidFill>
              </a:rPr>
              <a:t>not</a:t>
            </a:r>
            <a:r>
              <a:rPr lang="es-ES" dirty="0">
                <a:solidFill>
                  <a:srgbClr val="FF0000"/>
                </a:solidFill>
              </a:rPr>
              <a:t> </a:t>
            </a:r>
            <a:r>
              <a:rPr lang="es-ES" dirty="0" err="1">
                <a:solidFill>
                  <a:srgbClr val="FF0000"/>
                </a:solidFill>
              </a:rPr>
              <a:t>available</a:t>
            </a:r>
            <a:r>
              <a:rPr lang="es-ES" dirty="0">
                <a:solidFill>
                  <a:srgbClr val="FF0000"/>
                </a:solidFill>
              </a:rPr>
              <a:t>, </a:t>
            </a:r>
            <a:r>
              <a:rPr lang="es-ES" dirty="0" err="1">
                <a:solidFill>
                  <a:srgbClr val="FF0000"/>
                </a:solidFill>
              </a:rPr>
              <a:t>the</a:t>
            </a:r>
            <a:r>
              <a:rPr lang="es-ES" dirty="0">
                <a:solidFill>
                  <a:srgbClr val="FF0000"/>
                </a:solidFill>
              </a:rPr>
              <a:t> </a:t>
            </a:r>
            <a:r>
              <a:rPr lang="es-ES" dirty="0" err="1">
                <a:solidFill>
                  <a:srgbClr val="FF0000"/>
                </a:solidFill>
              </a:rPr>
              <a:t>process</a:t>
            </a:r>
            <a:r>
              <a:rPr lang="es-ES" dirty="0">
                <a:solidFill>
                  <a:srgbClr val="FF0000"/>
                </a:solidFill>
              </a:rPr>
              <a:t> can be </a:t>
            </a:r>
            <a:r>
              <a:rPr lang="es-ES" dirty="0" err="1">
                <a:solidFill>
                  <a:srgbClr val="FF0000"/>
                </a:solidFill>
              </a:rPr>
              <a:t>completed</a:t>
            </a:r>
            <a:r>
              <a:rPr lang="es-ES" dirty="0">
                <a:solidFill>
                  <a:srgbClr val="FF0000"/>
                </a:solidFill>
              </a:rPr>
              <a:t> </a:t>
            </a:r>
            <a:r>
              <a:rPr lang="es-ES" dirty="0" err="1">
                <a:solidFill>
                  <a:srgbClr val="FF0000"/>
                </a:solidFill>
              </a:rPr>
              <a:t>on</a:t>
            </a:r>
            <a:r>
              <a:rPr lang="es-ES" dirty="0">
                <a:solidFill>
                  <a:srgbClr val="FF0000"/>
                </a:solidFill>
              </a:rPr>
              <a:t> VK </a:t>
            </a:r>
            <a:r>
              <a:rPr lang="es-ES" dirty="0" err="1">
                <a:solidFill>
                  <a:srgbClr val="FF0000"/>
                </a:solidFill>
              </a:rPr>
              <a:t>Analyzer</a:t>
            </a:r>
            <a:r>
              <a:rPr lang="es-ES" dirty="0">
                <a:solidFill>
                  <a:srgbClr val="FF0000"/>
                </a:solidFill>
              </a:rPr>
              <a:t>. Use </a:t>
            </a:r>
            <a:r>
              <a:rPr lang="es-ES" dirty="0" err="1">
                <a:solidFill>
                  <a:srgbClr val="FF0000"/>
                </a:solidFill>
              </a:rPr>
              <a:t>the</a:t>
            </a:r>
            <a:r>
              <a:rPr lang="es-ES" dirty="0">
                <a:solidFill>
                  <a:srgbClr val="FF0000"/>
                </a:solidFill>
              </a:rPr>
              <a:t> </a:t>
            </a:r>
            <a:r>
              <a:rPr lang="es-ES" dirty="0" err="1">
                <a:solidFill>
                  <a:srgbClr val="FF0000"/>
                </a:solidFill>
              </a:rPr>
              <a:t>Profile</a:t>
            </a:r>
            <a:r>
              <a:rPr lang="es-ES" dirty="0">
                <a:solidFill>
                  <a:srgbClr val="FF0000"/>
                </a:solidFill>
              </a:rPr>
              <a:t> </a:t>
            </a:r>
            <a:r>
              <a:rPr lang="es-ES" dirty="0" err="1">
                <a:solidFill>
                  <a:srgbClr val="FF0000"/>
                </a:solidFill>
              </a:rPr>
              <a:t>tool</a:t>
            </a:r>
            <a:r>
              <a:rPr lang="es-ES" dirty="0">
                <a:solidFill>
                  <a:srgbClr val="FF0000"/>
                </a:solidFill>
              </a:rPr>
              <a:t> </a:t>
            </a:r>
            <a:r>
              <a:rPr lang="es-ES" dirty="0" err="1">
                <a:solidFill>
                  <a:srgbClr val="FF0000"/>
                </a:solidFill>
              </a:rPr>
              <a:t>to</a:t>
            </a:r>
            <a:r>
              <a:rPr lang="es-ES" dirty="0">
                <a:solidFill>
                  <a:srgbClr val="FF0000"/>
                </a:solidFill>
              </a:rPr>
              <a:t> </a:t>
            </a:r>
            <a:r>
              <a:rPr lang="es-ES" dirty="0" err="1">
                <a:solidFill>
                  <a:srgbClr val="FF0000"/>
                </a:solidFill>
              </a:rPr>
              <a:t>select</a:t>
            </a:r>
            <a:r>
              <a:rPr lang="es-ES" dirty="0">
                <a:solidFill>
                  <a:srgbClr val="FF0000"/>
                </a:solidFill>
              </a:rPr>
              <a:t> </a:t>
            </a:r>
            <a:r>
              <a:rPr lang="es-ES" dirty="0" err="1">
                <a:solidFill>
                  <a:srgbClr val="FF0000"/>
                </a:solidFill>
              </a:rPr>
              <a:t>all</a:t>
            </a:r>
            <a:r>
              <a:rPr lang="es-ES" dirty="0">
                <a:solidFill>
                  <a:srgbClr val="FF0000"/>
                </a:solidFill>
              </a:rPr>
              <a:t> </a:t>
            </a:r>
            <a:r>
              <a:rPr lang="es-ES" dirty="0" err="1">
                <a:solidFill>
                  <a:srgbClr val="FF0000"/>
                </a:solidFill>
              </a:rPr>
              <a:t>the</a:t>
            </a:r>
            <a:r>
              <a:rPr lang="es-ES" dirty="0">
                <a:solidFill>
                  <a:srgbClr val="FF0000"/>
                </a:solidFill>
              </a:rPr>
              <a:t> </a:t>
            </a:r>
            <a:r>
              <a:rPr lang="es-ES" dirty="0" err="1">
                <a:solidFill>
                  <a:srgbClr val="FF0000"/>
                </a:solidFill>
              </a:rPr>
              <a:t>desired</a:t>
            </a:r>
            <a:r>
              <a:rPr lang="es-ES" dirty="0">
                <a:solidFill>
                  <a:srgbClr val="FF0000"/>
                </a:solidFill>
              </a:rPr>
              <a:t> </a:t>
            </a:r>
            <a:r>
              <a:rPr lang="es-ES" dirty="0" err="1">
                <a:solidFill>
                  <a:srgbClr val="FF0000"/>
                </a:solidFill>
              </a:rPr>
              <a:t>height</a:t>
            </a:r>
            <a:r>
              <a:rPr lang="es-ES" dirty="0">
                <a:solidFill>
                  <a:srgbClr val="FF0000"/>
                </a:solidFill>
              </a:rPr>
              <a:t> data; </a:t>
            </a:r>
            <a:r>
              <a:rPr lang="es-ES" dirty="0" err="1">
                <a:solidFill>
                  <a:srgbClr val="FF0000"/>
                </a:solidFill>
              </a:rPr>
              <a:t>click</a:t>
            </a:r>
            <a:r>
              <a:rPr lang="es-ES" dirty="0">
                <a:solidFill>
                  <a:srgbClr val="FF0000"/>
                </a:solidFill>
              </a:rPr>
              <a:t> </a:t>
            </a:r>
            <a:r>
              <a:rPr lang="es-ES" dirty="0" err="1">
                <a:solidFill>
                  <a:srgbClr val="FF0000"/>
                </a:solidFill>
              </a:rPr>
              <a:t>on</a:t>
            </a:r>
            <a:r>
              <a:rPr lang="es-ES" dirty="0">
                <a:solidFill>
                  <a:srgbClr val="FF0000"/>
                </a:solidFill>
              </a:rPr>
              <a:t> File, Output CSV file; open CSV file and </a:t>
            </a:r>
            <a:r>
              <a:rPr lang="es-ES" dirty="0" err="1">
                <a:solidFill>
                  <a:srgbClr val="FF0000"/>
                </a:solidFill>
              </a:rPr>
              <a:t>scroll</a:t>
            </a:r>
            <a:r>
              <a:rPr lang="es-ES" dirty="0">
                <a:solidFill>
                  <a:srgbClr val="FF0000"/>
                </a:solidFill>
              </a:rPr>
              <a:t> </a:t>
            </a:r>
            <a:r>
              <a:rPr lang="es-ES" dirty="0" err="1">
                <a:solidFill>
                  <a:srgbClr val="FF0000"/>
                </a:solidFill>
              </a:rPr>
              <a:t>down</a:t>
            </a:r>
            <a:r>
              <a:rPr lang="es-ES" dirty="0">
                <a:solidFill>
                  <a:srgbClr val="FF0000"/>
                </a:solidFill>
              </a:rPr>
              <a:t> </a:t>
            </a:r>
            <a:r>
              <a:rPr lang="es-ES" dirty="0" err="1">
                <a:solidFill>
                  <a:srgbClr val="FF0000"/>
                </a:solidFill>
              </a:rPr>
              <a:t>to</a:t>
            </a:r>
            <a:r>
              <a:rPr lang="es-ES" dirty="0">
                <a:solidFill>
                  <a:srgbClr val="FF0000"/>
                </a:solidFill>
              </a:rPr>
              <a:t> </a:t>
            </a:r>
            <a:r>
              <a:rPr lang="es-ES" dirty="0" err="1">
                <a:solidFill>
                  <a:srgbClr val="FF0000"/>
                </a:solidFill>
              </a:rPr>
              <a:t>find</a:t>
            </a:r>
            <a:r>
              <a:rPr lang="es-ES" dirty="0">
                <a:solidFill>
                  <a:srgbClr val="FF0000"/>
                </a:solidFill>
              </a:rPr>
              <a:t> </a:t>
            </a:r>
            <a:r>
              <a:rPr lang="es-ES" dirty="0" err="1">
                <a:solidFill>
                  <a:srgbClr val="FF0000"/>
                </a:solidFill>
              </a:rPr>
              <a:t>the</a:t>
            </a:r>
            <a:r>
              <a:rPr lang="es-ES" dirty="0">
                <a:solidFill>
                  <a:srgbClr val="FF0000"/>
                </a:solidFill>
              </a:rPr>
              <a:t> </a:t>
            </a:r>
            <a:r>
              <a:rPr lang="es-ES" dirty="0" err="1">
                <a:solidFill>
                  <a:srgbClr val="FF0000"/>
                </a:solidFill>
              </a:rPr>
              <a:t>Height</a:t>
            </a:r>
            <a:r>
              <a:rPr lang="es-ES" dirty="0">
                <a:solidFill>
                  <a:srgbClr val="FF0000"/>
                </a:solidFill>
              </a:rPr>
              <a:t> data.</a:t>
            </a:r>
            <a:endParaRPr lang="en-US" dirty="0">
              <a:solidFill>
                <a:srgbClr val="FF0000"/>
              </a:solidFill>
            </a:endParaRPr>
          </a:p>
        </p:txBody>
      </p:sp>
    </p:spTree>
    <p:extLst>
      <p:ext uri="{BB962C8B-B14F-4D97-AF65-F5344CB8AC3E}">
        <p14:creationId xmlns:p14="http://schemas.microsoft.com/office/powerpoint/2010/main" val="2134459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D99A-0609-41D8-A6AB-E06D5DEA1A77}"/>
              </a:ext>
            </a:extLst>
          </p:cNvPr>
          <p:cNvSpPr>
            <a:spLocks noGrp="1"/>
          </p:cNvSpPr>
          <p:nvPr>
            <p:ph type="title"/>
          </p:nvPr>
        </p:nvSpPr>
        <p:spPr/>
        <p:txBody>
          <a:bodyPr/>
          <a:lstStyle/>
          <a:p>
            <a:r>
              <a:rPr lang="en-US" dirty="0"/>
              <a:t>Data Extraction</a:t>
            </a:r>
          </a:p>
        </p:txBody>
      </p:sp>
      <p:sp>
        <p:nvSpPr>
          <p:cNvPr id="3" name="Content Placeholder 2">
            <a:extLst>
              <a:ext uri="{FF2B5EF4-FFF2-40B4-BE49-F238E27FC236}">
                <a16:creationId xmlns:a16="http://schemas.microsoft.com/office/drawing/2014/main" id="{76DCB72C-C09B-4979-A26E-AE681D7F2BC4}"/>
              </a:ext>
            </a:extLst>
          </p:cNvPr>
          <p:cNvSpPr>
            <a:spLocks noGrp="1"/>
          </p:cNvSpPr>
          <p:nvPr>
            <p:ph idx="1"/>
          </p:nvPr>
        </p:nvSpPr>
        <p:spPr/>
        <p:txBody>
          <a:bodyPr/>
          <a:lstStyle/>
          <a:p>
            <a:pPr marL="0" lvl="0" indent="0">
              <a:lnSpc>
                <a:spcPct val="107000"/>
              </a:lnSpc>
              <a:spcAft>
                <a:spcPts val="800"/>
              </a:spcAft>
              <a:buNone/>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Select the “Profile” tool.</a:t>
            </a:r>
          </a:p>
          <a:p>
            <a:pPr>
              <a:lnSpc>
                <a:spcPct val="107000"/>
              </a:lnSpc>
              <a:spcAft>
                <a:spcPts val="800"/>
              </a:spcAft>
            </a:pPr>
            <a:r>
              <a:rPr lang="en-US" sz="1800" dirty="0">
                <a:latin typeface="Calibri" panose="020F0502020204030204" pitchFamily="34" charset="0"/>
                <a:ea typeface="Yu Mincho" panose="02020400000000000000" pitchFamily="18" charset="-128"/>
                <a:cs typeface="Times New Roman" panose="02020603050405020304" pitchFamily="18" charset="0"/>
              </a:rPr>
              <a:t>If processing a measurement along the X axis, use the “Horizontal” profile line.</a:t>
            </a:r>
          </a:p>
          <a:p>
            <a:pPr>
              <a:lnSpc>
                <a:spcPct val="107000"/>
              </a:lnSpc>
              <a:spcAft>
                <a:spcPts val="800"/>
              </a:spcAft>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If processing a measurement al</a:t>
            </a:r>
            <a:r>
              <a:rPr lang="en-US" sz="1800" dirty="0">
                <a:latin typeface="Calibri" panose="020F0502020204030204" pitchFamily="34" charset="0"/>
                <a:ea typeface="Yu Mincho" panose="02020400000000000000" pitchFamily="18" charset="-128"/>
                <a:cs typeface="Times New Roman" panose="02020603050405020304" pitchFamily="18" charset="0"/>
              </a:rPr>
              <a:t>ong the Y axis, use the “Vertical” profile line.</a:t>
            </a:r>
            <a:endParaRPr lang="es-ES" sz="1800" dirty="0">
              <a:latin typeface="Calibri" panose="020F0502020204030204" pitchFamily="34" charset="0"/>
              <a:ea typeface="Yu Mincho" panose="02020400000000000000" pitchFamily="18" charset="-128"/>
              <a:cs typeface="Times New Roman" panose="02020603050405020304" pitchFamily="18" charset="0"/>
            </a:endParaRPr>
          </a:p>
          <a:p>
            <a:pPr marL="0" indent="0">
              <a:lnSpc>
                <a:spcPct val="107000"/>
              </a:lnSpc>
              <a:spcAft>
                <a:spcPts val="800"/>
              </a:spcAft>
              <a:buNone/>
            </a:pPr>
            <a:r>
              <a:rPr lang="en-US" sz="1800" dirty="0">
                <a:latin typeface="Calibri" panose="020F0502020204030204" pitchFamily="34" charset="0"/>
                <a:ea typeface="Yu Mincho" panose="02020400000000000000" pitchFamily="18" charset="-128"/>
                <a:cs typeface="Times New Roman" panose="02020603050405020304" pitchFamily="18" charset="0"/>
              </a:rPr>
              <a:t>These lines should allow to extract data with the proper alignment, thanks to the alignment operation performed during measurement.</a:t>
            </a:r>
          </a:p>
        </p:txBody>
      </p:sp>
      <p:pic>
        <p:nvPicPr>
          <p:cNvPr id="6" name="Picture 5">
            <a:extLst>
              <a:ext uri="{FF2B5EF4-FFF2-40B4-BE49-F238E27FC236}">
                <a16:creationId xmlns:a16="http://schemas.microsoft.com/office/drawing/2014/main" id="{37075B1D-D2EA-424B-924C-9EA8F487D6EE}"/>
              </a:ext>
            </a:extLst>
          </p:cNvPr>
          <p:cNvPicPr>
            <a:picLocks noChangeAspect="1"/>
          </p:cNvPicPr>
          <p:nvPr/>
        </p:nvPicPr>
        <p:blipFill>
          <a:blip r:embed="rId2"/>
          <a:stretch>
            <a:fillRect/>
          </a:stretch>
        </p:blipFill>
        <p:spPr>
          <a:xfrm>
            <a:off x="4686300" y="4001294"/>
            <a:ext cx="2819400" cy="2371725"/>
          </a:xfrm>
          <a:prstGeom prst="rect">
            <a:avLst/>
          </a:prstGeom>
        </p:spPr>
      </p:pic>
      <p:sp>
        <p:nvSpPr>
          <p:cNvPr id="4" name="Footer Placeholder 3">
            <a:extLst>
              <a:ext uri="{FF2B5EF4-FFF2-40B4-BE49-F238E27FC236}">
                <a16:creationId xmlns:a16="http://schemas.microsoft.com/office/drawing/2014/main" id="{4242175E-6893-D764-49EA-54035C7627A4}"/>
              </a:ext>
            </a:extLst>
          </p:cNvPr>
          <p:cNvSpPr>
            <a:spLocks noGrp="1"/>
          </p:cNvSpPr>
          <p:nvPr>
            <p:ph type="ftr" sz="quarter" idx="11"/>
          </p:nvPr>
        </p:nvSpPr>
        <p:spPr/>
        <p:txBody>
          <a:bodyPr/>
          <a:lstStyle/>
          <a:p>
            <a:r>
              <a:rPr lang="en-US"/>
              <a:t>Jorge Cañada - February 2024</a:t>
            </a:r>
          </a:p>
        </p:txBody>
      </p:sp>
    </p:spTree>
    <p:extLst>
      <p:ext uri="{BB962C8B-B14F-4D97-AF65-F5344CB8AC3E}">
        <p14:creationId xmlns:p14="http://schemas.microsoft.com/office/powerpoint/2010/main" val="267946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D99A-0609-41D8-A6AB-E06D5DEA1A77}"/>
              </a:ext>
            </a:extLst>
          </p:cNvPr>
          <p:cNvSpPr>
            <a:spLocks noGrp="1"/>
          </p:cNvSpPr>
          <p:nvPr>
            <p:ph type="title"/>
          </p:nvPr>
        </p:nvSpPr>
        <p:spPr/>
        <p:txBody>
          <a:bodyPr/>
          <a:lstStyle/>
          <a:p>
            <a:r>
              <a:rPr lang="en-US" dirty="0"/>
              <a:t>Data Extraction</a:t>
            </a:r>
          </a:p>
        </p:txBody>
      </p:sp>
      <p:sp>
        <p:nvSpPr>
          <p:cNvPr id="3" name="Content Placeholder 2">
            <a:extLst>
              <a:ext uri="{FF2B5EF4-FFF2-40B4-BE49-F238E27FC236}">
                <a16:creationId xmlns:a16="http://schemas.microsoft.com/office/drawing/2014/main" id="{76DCB72C-C09B-4979-A26E-AE681D7F2BC4}"/>
              </a:ext>
            </a:extLst>
          </p:cNvPr>
          <p:cNvSpPr>
            <a:spLocks noGrp="1"/>
          </p:cNvSpPr>
          <p:nvPr>
            <p:ph idx="1"/>
          </p:nvPr>
        </p:nvSpPr>
        <p:spPr/>
        <p:txBody>
          <a:bodyPr/>
          <a:lstStyle/>
          <a:p>
            <a:pPr marL="0" lvl="0" indent="0">
              <a:lnSpc>
                <a:spcPct val="107000"/>
              </a:lnSpc>
              <a:spcAft>
                <a:spcPts val="800"/>
              </a:spcAft>
              <a:buNone/>
            </a:pPr>
            <a:r>
              <a:rPr lang="en-US" sz="1800">
                <a:latin typeface="Calibri" panose="020F0502020204030204" pitchFamily="34" charset="0"/>
                <a:ea typeface="Yu Mincho" panose="02020400000000000000" pitchFamily="18" charset="-128"/>
                <a:cs typeface="Times New Roman" panose="02020603050405020304" pitchFamily="18" charset="0"/>
              </a:rPr>
              <a:t>Place as many profile lines on the sample data as desired, making sure that they all include all the features of interest (they need to pass over the top step of the pyramid).</a:t>
            </a:r>
          </a:p>
        </p:txBody>
      </p:sp>
      <p:pic>
        <p:nvPicPr>
          <p:cNvPr id="8" name="Picture 7">
            <a:extLst>
              <a:ext uri="{FF2B5EF4-FFF2-40B4-BE49-F238E27FC236}">
                <a16:creationId xmlns:a16="http://schemas.microsoft.com/office/drawing/2014/main" id="{683F56A6-5A40-4197-81AA-FA9ED2DB404F}"/>
              </a:ext>
            </a:extLst>
          </p:cNvPr>
          <p:cNvPicPr>
            <a:picLocks noChangeAspect="1"/>
          </p:cNvPicPr>
          <p:nvPr/>
        </p:nvPicPr>
        <p:blipFill>
          <a:blip r:embed="rId2"/>
          <a:stretch>
            <a:fillRect/>
          </a:stretch>
        </p:blipFill>
        <p:spPr>
          <a:xfrm>
            <a:off x="2278635" y="2820209"/>
            <a:ext cx="7634730" cy="3595880"/>
          </a:xfrm>
          <a:prstGeom prst="rect">
            <a:avLst/>
          </a:prstGeom>
        </p:spPr>
      </p:pic>
      <p:sp>
        <p:nvSpPr>
          <p:cNvPr id="4" name="Footer Placeholder 3">
            <a:extLst>
              <a:ext uri="{FF2B5EF4-FFF2-40B4-BE49-F238E27FC236}">
                <a16:creationId xmlns:a16="http://schemas.microsoft.com/office/drawing/2014/main" id="{6D9321CD-59C9-27D0-3A60-58E389B56B1E}"/>
              </a:ext>
            </a:extLst>
          </p:cNvPr>
          <p:cNvSpPr>
            <a:spLocks noGrp="1"/>
          </p:cNvSpPr>
          <p:nvPr>
            <p:ph type="ftr" sz="quarter" idx="11"/>
          </p:nvPr>
        </p:nvSpPr>
        <p:spPr/>
        <p:txBody>
          <a:bodyPr/>
          <a:lstStyle/>
          <a:p>
            <a:r>
              <a:rPr lang="en-US"/>
              <a:t>Jorge Cañada - February 2024</a:t>
            </a:r>
          </a:p>
        </p:txBody>
      </p:sp>
    </p:spTree>
    <p:extLst>
      <p:ext uri="{BB962C8B-B14F-4D97-AF65-F5344CB8AC3E}">
        <p14:creationId xmlns:p14="http://schemas.microsoft.com/office/powerpoint/2010/main" val="3569279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D99A-0609-41D8-A6AB-E06D5DEA1A77}"/>
              </a:ext>
            </a:extLst>
          </p:cNvPr>
          <p:cNvSpPr>
            <a:spLocks noGrp="1"/>
          </p:cNvSpPr>
          <p:nvPr>
            <p:ph type="title"/>
          </p:nvPr>
        </p:nvSpPr>
        <p:spPr/>
        <p:txBody>
          <a:bodyPr/>
          <a:lstStyle/>
          <a:p>
            <a:r>
              <a:rPr lang="en-US" dirty="0"/>
              <a:t>Data Extraction</a:t>
            </a:r>
          </a:p>
        </p:txBody>
      </p:sp>
      <p:sp>
        <p:nvSpPr>
          <p:cNvPr id="3" name="Content Placeholder 2">
            <a:extLst>
              <a:ext uri="{FF2B5EF4-FFF2-40B4-BE49-F238E27FC236}">
                <a16:creationId xmlns:a16="http://schemas.microsoft.com/office/drawing/2014/main" id="{76DCB72C-C09B-4979-A26E-AE681D7F2BC4}"/>
              </a:ext>
            </a:extLst>
          </p:cNvPr>
          <p:cNvSpPr>
            <a:spLocks noGrp="1"/>
          </p:cNvSpPr>
          <p:nvPr>
            <p:ph idx="1"/>
          </p:nvPr>
        </p:nvSpPr>
        <p:spPr/>
        <p:txBody>
          <a:bodyPr/>
          <a:lstStyle/>
          <a:p>
            <a:pPr marL="0" lvl="0" indent="0">
              <a:lnSpc>
                <a:spcPct val="107000"/>
              </a:lnSpc>
              <a:spcAft>
                <a:spcPts val="800"/>
              </a:spcAft>
              <a:buNone/>
            </a:pPr>
            <a:r>
              <a:rPr lang="en-US" sz="1800">
                <a:latin typeface="Calibri" panose="020F0502020204030204" pitchFamily="34" charset="0"/>
                <a:ea typeface="Yu Mincho" panose="02020400000000000000" pitchFamily="18" charset="-128"/>
                <a:cs typeface="Times New Roman" panose="02020603050405020304" pitchFamily="18" charset="0"/>
              </a:rPr>
              <a:t>Choose profiles that show somewhat reasonable shapes (try to avoid excessive deviations/defects that are not representative).</a:t>
            </a:r>
          </a:p>
        </p:txBody>
      </p:sp>
      <p:pic>
        <p:nvPicPr>
          <p:cNvPr id="6" name="Picture 5">
            <a:extLst>
              <a:ext uri="{FF2B5EF4-FFF2-40B4-BE49-F238E27FC236}">
                <a16:creationId xmlns:a16="http://schemas.microsoft.com/office/drawing/2014/main" id="{9AF9A62B-435F-440B-96FB-63B4A414207E}"/>
              </a:ext>
            </a:extLst>
          </p:cNvPr>
          <p:cNvPicPr>
            <a:picLocks noChangeAspect="1"/>
          </p:cNvPicPr>
          <p:nvPr/>
        </p:nvPicPr>
        <p:blipFill>
          <a:blip r:embed="rId2"/>
          <a:stretch>
            <a:fillRect/>
          </a:stretch>
        </p:blipFill>
        <p:spPr>
          <a:xfrm>
            <a:off x="2085975" y="2815745"/>
            <a:ext cx="8020050" cy="3076575"/>
          </a:xfrm>
          <a:prstGeom prst="rect">
            <a:avLst/>
          </a:prstGeom>
        </p:spPr>
      </p:pic>
      <p:sp>
        <p:nvSpPr>
          <p:cNvPr id="7" name="TextBox 6">
            <a:extLst>
              <a:ext uri="{FF2B5EF4-FFF2-40B4-BE49-F238E27FC236}">
                <a16:creationId xmlns:a16="http://schemas.microsoft.com/office/drawing/2014/main" id="{AE6BAEAB-211E-464E-BA3D-978D205A1D16}"/>
              </a:ext>
            </a:extLst>
          </p:cNvPr>
          <p:cNvSpPr txBox="1"/>
          <p:nvPr/>
        </p:nvSpPr>
        <p:spPr>
          <a:xfrm>
            <a:off x="4859079" y="5023883"/>
            <a:ext cx="4189228" cy="338554"/>
          </a:xfrm>
          <a:prstGeom prst="rect">
            <a:avLst/>
          </a:prstGeom>
          <a:noFill/>
        </p:spPr>
        <p:txBody>
          <a:bodyPr wrap="square" rtlCol="0">
            <a:spAutoFit/>
          </a:bodyPr>
          <a:lstStyle/>
          <a:p>
            <a:r>
              <a:rPr lang="en-US" sz="1600" dirty="0">
                <a:solidFill>
                  <a:schemeClr val="bg1"/>
                </a:solidFill>
              </a:rPr>
              <a:t>This is perfect – a bit noisier is handleable too</a:t>
            </a:r>
          </a:p>
        </p:txBody>
      </p:sp>
      <p:sp>
        <p:nvSpPr>
          <p:cNvPr id="4" name="Footer Placeholder 3">
            <a:extLst>
              <a:ext uri="{FF2B5EF4-FFF2-40B4-BE49-F238E27FC236}">
                <a16:creationId xmlns:a16="http://schemas.microsoft.com/office/drawing/2014/main" id="{16E16505-5C25-07A6-FED1-83092655FD71}"/>
              </a:ext>
            </a:extLst>
          </p:cNvPr>
          <p:cNvSpPr>
            <a:spLocks noGrp="1"/>
          </p:cNvSpPr>
          <p:nvPr>
            <p:ph type="ftr" sz="quarter" idx="11"/>
          </p:nvPr>
        </p:nvSpPr>
        <p:spPr/>
        <p:txBody>
          <a:bodyPr/>
          <a:lstStyle/>
          <a:p>
            <a:r>
              <a:rPr lang="en-US"/>
              <a:t>Jorge Cañada - February 2024</a:t>
            </a:r>
          </a:p>
        </p:txBody>
      </p:sp>
    </p:spTree>
    <p:extLst>
      <p:ext uri="{BB962C8B-B14F-4D97-AF65-F5344CB8AC3E}">
        <p14:creationId xmlns:p14="http://schemas.microsoft.com/office/powerpoint/2010/main" val="1335361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D99A-0609-41D8-A6AB-E06D5DEA1A77}"/>
              </a:ext>
            </a:extLst>
          </p:cNvPr>
          <p:cNvSpPr>
            <a:spLocks noGrp="1"/>
          </p:cNvSpPr>
          <p:nvPr>
            <p:ph type="title"/>
          </p:nvPr>
        </p:nvSpPr>
        <p:spPr/>
        <p:txBody>
          <a:bodyPr/>
          <a:lstStyle/>
          <a:p>
            <a:r>
              <a:rPr lang="en-US" dirty="0"/>
              <a:t>Data Extraction</a:t>
            </a:r>
          </a:p>
        </p:txBody>
      </p:sp>
      <p:sp>
        <p:nvSpPr>
          <p:cNvPr id="3" name="Content Placeholder 2">
            <a:extLst>
              <a:ext uri="{FF2B5EF4-FFF2-40B4-BE49-F238E27FC236}">
                <a16:creationId xmlns:a16="http://schemas.microsoft.com/office/drawing/2014/main" id="{76DCB72C-C09B-4979-A26E-AE681D7F2BC4}"/>
              </a:ext>
            </a:extLst>
          </p:cNvPr>
          <p:cNvSpPr>
            <a:spLocks noGrp="1"/>
          </p:cNvSpPr>
          <p:nvPr>
            <p:ph idx="1"/>
          </p:nvPr>
        </p:nvSpPr>
        <p:spPr/>
        <p:txBody>
          <a:bodyPr/>
          <a:lstStyle/>
          <a:p>
            <a:pPr marL="0" lvl="0" indent="0">
              <a:lnSpc>
                <a:spcPct val="107000"/>
              </a:lnSpc>
              <a:spcAft>
                <a:spcPts val="800"/>
              </a:spcAft>
              <a:buNone/>
            </a:pPr>
            <a:r>
              <a:rPr lang="en-US" sz="1800" dirty="0">
                <a:latin typeface="Calibri" panose="020F0502020204030204" pitchFamily="34" charset="0"/>
                <a:ea typeface="Yu Mincho" panose="02020400000000000000" pitchFamily="18" charset="-128"/>
                <a:cs typeface="Times New Roman" panose="02020603050405020304" pitchFamily="18" charset="0"/>
              </a:rPr>
              <a:t>Once you have drawn all the profile lines you want to extract, click “OK”.</a:t>
            </a:r>
          </a:p>
          <a:p>
            <a:pPr marL="0" lvl="0" indent="0">
              <a:lnSpc>
                <a:spcPct val="107000"/>
              </a:lnSpc>
              <a:spcAft>
                <a:spcPts val="800"/>
              </a:spcAft>
              <a:buNone/>
            </a:pPr>
            <a:r>
              <a:rPr lang="en-US" sz="1800" dirty="0">
                <a:latin typeface="Calibri" panose="020F0502020204030204" pitchFamily="34" charset="0"/>
                <a:ea typeface="Yu Mincho" panose="02020400000000000000" pitchFamily="18" charset="-128"/>
                <a:cs typeface="Times New Roman" panose="02020603050405020304" pitchFamily="18" charset="0"/>
              </a:rPr>
              <a:t>Back to the main Analyzer window, the profiles have been added to the right of the previously shown images.</a:t>
            </a:r>
          </a:p>
        </p:txBody>
      </p:sp>
      <p:pic>
        <p:nvPicPr>
          <p:cNvPr id="6" name="Picture 5">
            <a:extLst>
              <a:ext uri="{FF2B5EF4-FFF2-40B4-BE49-F238E27FC236}">
                <a16:creationId xmlns:a16="http://schemas.microsoft.com/office/drawing/2014/main" id="{087C5437-E66A-4C63-B934-46E7B17CF5D8}"/>
              </a:ext>
            </a:extLst>
          </p:cNvPr>
          <p:cNvPicPr>
            <a:picLocks noChangeAspect="1"/>
          </p:cNvPicPr>
          <p:nvPr/>
        </p:nvPicPr>
        <p:blipFill>
          <a:blip r:embed="rId2"/>
          <a:stretch>
            <a:fillRect/>
          </a:stretch>
        </p:blipFill>
        <p:spPr>
          <a:xfrm>
            <a:off x="3148312" y="2824642"/>
            <a:ext cx="5895375" cy="3668233"/>
          </a:xfrm>
          <a:prstGeom prst="rect">
            <a:avLst/>
          </a:prstGeom>
        </p:spPr>
      </p:pic>
      <p:sp>
        <p:nvSpPr>
          <p:cNvPr id="4" name="Footer Placeholder 3">
            <a:extLst>
              <a:ext uri="{FF2B5EF4-FFF2-40B4-BE49-F238E27FC236}">
                <a16:creationId xmlns:a16="http://schemas.microsoft.com/office/drawing/2014/main" id="{3CF8A2CD-1CC8-AEFD-4157-4DD99CBB68CC}"/>
              </a:ext>
            </a:extLst>
          </p:cNvPr>
          <p:cNvSpPr>
            <a:spLocks noGrp="1"/>
          </p:cNvSpPr>
          <p:nvPr>
            <p:ph type="ftr" sz="quarter" idx="11"/>
          </p:nvPr>
        </p:nvSpPr>
        <p:spPr/>
        <p:txBody>
          <a:bodyPr/>
          <a:lstStyle/>
          <a:p>
            <a:r>
              <a:rPr lang="en-US"/>
              <a:t>Jorge Cañada - February 2024</a:t>
            </a:r>
          </a:p>
        </p:txBody>
      </p:sp>
    </p:spTree>
    <p:extLst>
      <p:ext uri="{BB962C8B-B14F-4D97-AF65-F5344CB8AC3E}">
        <p14:creationId xmlns:p14="http://schemas.microsoft.com/office/powerpoint/2010/main" val="1786319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D99A-0609-41D8-A6AB-E06D5DEA1A77}"/>
              </a:ext>
            </a:extLst>
          </p:cNvPr>
          <p:cNvSpPr>
            <a:spLocks noGrp="1"/>
          </p:cNvSpPr>
          <p:nvPr>
            <p:ph type="title"/>
          </p:nvPr>
        </p:nvSpPr>
        <p:spPr/>
        <p:txBody>
          <a:bodyPr/>
          <a:lstStyle/>
          <a:p>
            <a:r>
              <a:rPr lang="en-US" dirty="0"/>
              <a:t>Data Extraction</a:t>
            </a:r>
          </a:p>
        </p:txBody>
      </p:sp>
      <p:sp>
        <p:nvSpPr>
          <p:cNvPr id="3" name="Content Placeholder 2">
            <a:extLst>
              <a:ext uri="{FF2B5EF4-FFF2-40B4-BE49-F238E27FC236}">
                <a16:creationId xmlns:a16="http://schemas.microsoft.com/office/drawing/2014/main" id="{76DCB72C-C09B-4979-A26E-AE681D7F2BC4}"/>
              </a:ext>
            </a:extLst>
          </p:cNvPr>
          <p:cNvSpPr>
            <a:spLocks noGrp="1"/>
          </p:cNvSpPr>
          <p:nvPr>
            <p:ph idx="1"/>
          </p:nvPr>
        </p:nvSpPr>
        <p:spPr/>
        <p:txBody>
          <a:bodyPr/>
          <a:lstStyle/>
          <a:p>
            <a:pPr marL="0" lvl="0" indent="0">
              <a:lnSpc>
                <a:spcPct val="107000"/>
              </a:lnSpc>
              <a:spcAft>
                <a:spcPts val="800"/>
              </a:spcAft>
              <a:buNone/>
            </a:pPr>
            <a:r>
              <a:rPr lang="en-US" sz="1800" dirty="0">
                <a:latin typeface="Calibri" panose="020F0502020204030204" pitchFamily="34" charset="0"/>
                <a:ea typeface="Yu Mincho" panose="02020400000000000000" pitchFamily="18" charset="-128"/>
                <a:cs typeface="Times New Roman" panose="02020603050405020304" pitchFamily="18" charset="0"/>
              </a:rPr>
              <a:t>For each profile graph, right click on the image and select “Show data”.</a:t>
            </a:r>
          </a:p>
          <a:p>
            <a:pPr marL="0" indent="0">
              <a:lnSpc>
                <a:spcPct val="107000"/>
              </a:lnSpc>
              <a:spcAft>
                <a:spcPts val="800"/>
              </a:spcAft>
              <a:buNone/>
            </a:pPr>
            <a:r>
              <a:rPr lang="en-US" sz="1800" dirty="0">
                <a:latin typeface="Calibri" panose="020F0502020204030204" pitchFamily="34" charset="0"/>
                <a:ea typeface="Yu Mincho" panose="02020400000000000000" pitchFamily="18" charset="-128"/>
                <a:cs typeface="Times New Roman" panose="02020603050405020304" pitchFamily="18" charset="0"/>
              </a:rPr>
              <a:t>Click on “Save as csv…” and save the data in the desired folder.</a:t>
            </a:r>
          </a:p>
        </p:txBody>
      </p:sp>
      <p:pic>
        <p:nvPicPr>
          <p:cNvPr id="7" name="Picture 6">
            <a:extLst>
              <a:ext uri="{FF2B5EF4-FFF2-40B4-BE49-F238E27FC236}">
                <a16:creationId xmlns:a16="http://schemas.microsoft.com/office/drawing/2014/main" id="{2C4D45B5-8F69-4DE6-9A8F-7D3C8A4904B1}"/>
              </a:ext>
            </a:extLst>
          </p:cNvPr>
          <p:cNvPicPr>
            <a:picLocks noChangeAspect="1"/>
          </p:cNvPicPr>
          <p:nvPr/>
        </p:nvPicPr>
        <p:blipFill>
          <a:blip r:embed="rId2"/>
          <a:stretch>
            <a:fillRect/>
          </a:stretch>
        </p:blipFill>
        <p:spPr>
          <a:xfrm>
            <a:off x="200289" y="2913321"/>
            <a:ext cx="5727286" cy="3579554"/>
          </a:xfrm>
          <a:prstGeom prst="rect">
            <a:avLst/>
          </a:prstGeom>
        </p:spPr>
      </p:pic>
      <p:pic>
        <p:nvPicPr>
          <p:cNvPr id="8" name="Picture 7">
            <a:extLst>
              <a:ext uri="{FF2B5EF4-FFF2-40B4-BE49-F238E27FC236}">
                <a16:creationId xmlns:a16="http://schemas.microsoft.com/office/drawing/2014/main" id="{736E495E-8FC1-4B00-900E-A87FDC96062A}"/>
              </a:ext>
            </a:extLst>
          </p:cNvPr>
          <p:cNvPicPr>
            <a:picLocks noChangeAspect="1"/>
          </p:cNvPicPr>
          <p:nvPr/>
        </p:nvPicPr>
        <p:blipFill>
          <a:blip r:embed="rId3"/>
          <a:stretch>
            <a:fillRect/>
          </a:stretch>
        </p:blipFill>
        <p:spPr>
          <a:xfrm>
            <a:off x="6251738" y="2913320"/>
            <a:ext cx="5739973" cy="3579555"/>
          </a:xfrm>
          <a:prstGeom prst="rect">
            <a:avLst/>
          </a:prstGeom>
        </p:spPr>
      </p:pic>
      <p:sp>
        <p:nvSpPr>
          <p:cNvPr id="4" name="Footer Placeholder 3">
            <a:extLst>
              <a:ext uri="{FF2B5EF4-FFF2-40B4-BE49-F238E27FC236}">
                <a16:creationId xmlns:a16="http://schemas.microsoft.com/office/drawing/2014/main" id="{F666EF90-B45D-9EA3-4955-F8F904EF415C}"/>
              </a:ext>
            </a:extLst>
          </p:cNvPr>
          <p:cNvSpPr>
            <a:spLocks noGrp="1"/>
          </p:cNvSpPr>
          <p:nvPr>
            <p:ph type="ftr" sz="quarter" idx="11"/>
          </p:nvPr>
        </p:nvSpPr>
        <p:spPr/>
        <p:txBody>
          <a:bodyPr/>
          <a:lstStyle/>
          <a:p>
            <a:r>
              <a:rPr lang="en-US"/>
              <a:t>Jorge Cañada - February 2024</a:t>
            </a:r>
          </a:p>
        </p:txBody>
      </p:sp>
    </p:spTree>
    <p:extLst>
      <p:ext uri="{BB962C8B-B14F-4D97-AF65-F5344CB8AC3E}">
        <p14:creationId xmlns:p14="http://schemas.microsoft.com/office/powerpoint/2010/main" val="1011221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D99A-0609-41D8-A6AB-E06D5DEA1A77}"/>
              </a:ext>
            </a:extLst>
          </p:cNvPr>
          <p:cNvSpPr>
            <a:spLocks noGrp="1"/>
          </p:cNvSpPr>
          <p:nvPr>
            <p:ph type="title"/>
          </p:nvPr>
        </p:nvSpPr>
        <p:spPr/>
        <p:txBody>
          <a:bodyPr/>
          <a:lstStyle/>
          <a:p>
            <a:r>
              <a:rPr lang="en-US" dirty="0"/>
              <a:t>Data Extraction</a:t>
            </a:r>
          </a:p>
        </p:txBody>
      </p:sp>
      <p:sp>
        <p:nvSpPr>
          <p:cNvPr id="3" name="Content Placeholder 2">
            <a:extLst>
              <a:ext uri="{FF2B5EF4-FFF2-40B4-BE49-F238E27FC236}">
                <a16:creationId xmlns:a16="http://schemas.microsoft.com/office/drawing/2014/main" id="{76DCB72C-C09B-4979-A26E-AE681D7F2BC4}"/>
              </a:ext>
            </a:extLst>
          </p:cNvPr>
          <p:cNvSpPr>
            <a:spLocks noGrp="1"/>
          </p:cNvSpPr>
          <p:nvPr>
            <p:ph idx="1"/>
          </p:nvPr>
        </p:nvSpPr>
        <p:spPr/>
        <p:txBody>
          <a:bodyPr/>
          <a:lstStyle/>
          <a:p>
            <a:pPr marL="0" lvl="0" indent="0">
              <a:lnSpc>
                <a:spcPct val="107000"/>
              </a:lnSpc>
              <a:spcAft>
                <a:spcPts val="800"/>
              </a:spcAft>
              <a:buNone/>
            </a:pPr>
            <a:r>
              <a:rPr lang="en-US" sz="1800" dirty="0">
                <a:latin typeface="Calibri" panose="020F0502020204030204" pitchFamily="34" charset="0"/>
                <a:ea typeface="Yu Mincho" panose="02020400000000000000" pitchFamily="18" charset="-128"/>
                <a:cs typeface="Times New Roman" panose="02020603050405020304" pitchFamily="18" charset="0"/>
              </a:rPr>
              <a:t>Save all the comparable data in the same folder, separated from that of other dimensions/structures.</a:t>
            </a:r>
          </a:p>
          <a:p>
            <a:pPr marL="0" lvl="0" indent="0">
              <a:lnSpc>
                <a:spcPct val="107000"/>
              </a:lnSpc>
              <a:spcAft>
                <a:spcPts val="800"/>
              </a:spcAft>
              <a:buNone/>
            </a:pPr>
            <a:r>
              <a:rPr lang="en-US" sz="1800" dirty="0">
                <a:latin typeface="Calibri" panose="020F0502020204030204" pitchFamily="34" charset="0"/>
                <a:ea typeface="Yu Mincho" panose="02020400000000000000" pitchFamily="18" charset="-128"/>
                <a:cs typeface="Times New Roman" panose="02020603050405020304" pitchFamily="18" charset="0"/>
              </a:rPr>
              <a:t>Fore example, have these separate folders:</a:t>
            </a:r>
          </a:p>
          <a:p>
            <a:pPr>
              <a:lnSpc>
                <a:spcPct val="107000"/>
              </a:lnSpc>
              <a:spcAft>
                <a:spcPts val="800"/>
              </a:spcAft>
            </a:pPr>
            <a:r>
              <a:rPr lang="en-US" sz="1800" dirty="0">
                <a:latin typeface="Calibri" panose="020F0502020204030204" pitchFamily="34" charset="0"/>
                <a:ea typeface="Yu Mincho" panose="02020400000000000000" pitchFamily="18" charset="-128"/>
                <a:cs typeface="Times New Roman" panose="02020603050405020304" pitchFamily="18" charset="0"/>
              </a:rPr>
              <a:t>Layer height 100 um, 1 layer per step, X</a:t>
            </a:r>
          </a:p>
          <a:p>
            <a:pPr>
              <a:lnSpc>
                <a:spcPct val="107000"/>
              </a:lnSpc>
              <a:spcAft>
                <a:spcPts val="800"/>
              </a:spcAft>
            </a:pPr>
            <a:r>
              <a:rPr lang="en-US" sz="1800" dirty="0">
                <a:latin typeface="Calibri" panose="020F0502020204030204" pitchFamily="34" charset="0"/>
                <a:ea typeface="Yu Mincho" panose="02020400000000000000" pitchFamily="18" charset="-128"/>
                <a:cs typeface="Times New Roman" panose="02020603050405020304" pitchFamily="18" charset="0"/>
              </a:rPr>
              <a:t>Layer height 100 um, 1 layer per step, Y</a:t>
            </a:r>
          </a:p>
          <a:p>
            <a:pPr>
              <a:lnSpc>
                <a:spcPct val="107000"/>
              </a:lnSpc>
              <a:spcAft>
                <a:spcPts val="800"/>
              </a:spcAft>
            </a:pPr>
            <a:r>
              <a:rPr lang="en-US" sz="1800" dirty="0">
                <a:latin typeface="Calibri" panose="020F0502020204030204" pitchFamily="34" charset="0"/>
                <a:ea typeface="Yu Mincho" panose="02020400000000000000" pitchFamily="18" charset="-128"/>
                <a:cs typeface="Times New Roman" panose="02020603050405020304" pitchFamily="18" charset="0"/>
              </a:rPr>
              <a:t>Layer height 100 um, 3 layers per step, X</a:t>
            </a:r>
          </a:p>
          <a:p>
            <a:pPr>
              <a:lnSpc>
                <a:spcPct val="107000"/>
              </a:lnSpc>
              <a:spcAft>
                <a:spcPts val="800"/>
              </a:spcAft>
            </a:pPr>
            <a:r>
              <a:rPr lang="en-US" sz="1800" dirty="0">
                <a:latin typeface="Calibri" panose="020F0502020204030204" pitchFamily="34" charset="0"/>
                <a:ea typeface="Yu Mincho" panose="02020400000000000000" pitchFamily="18" charset="-128"/>
                <a:cs typeface="Times New Roman" panose="02020603050405020304" pitchFamily="18" charset="0"/>
              </a:rPr>
              <a:t>Layer height 100 um, 3 layers per step, Y</a:t>
            </a:r>
          </a:p>
        </p:txBody>
      </p:sp>
      <p:sp>
        <p:nvSpPr>
          <p:cNvPr id="4" name="Footer Placeholder 3">
            <a:extLst>
              <a:ext uri="{FF2B5EF4-FFF2-40B4-BE49-F238E27FC236}">
                <a16:creationId xmlns:a16="http://schemas.microsoft.com/office/drawing/2014/main" id="{1775AEAE-A45E-BAE4-7B3D-CAE2EE5B58E7}"/>
              </a:ext>
            </a:extLst>
          </p:cNvPr>
          <p:cNvSpPr>
            <a:spLocks noGrp="1"/>
          </p:cNvSpPr>
          <p:nvPr>
            <p:ph type="ftr" sz="quarter" idx="11"/>
          </p:nvPr>
        </p:nvSpPr>
        <p:spPr/>
        <p:txBody>
          <a:bodyPr/>
          <a:lstStyle/>
          <a:p>
            <a:r>
              <a:rPr lang="en-US"/>
              <a:t>Jorge Cañada - February 2024</a:t>
            </a:r>
          </a:p>
        </p:txBody>
      </p:sp>
    </p:spTree>
    <p:extLst>
      <p:ext uri="{BB962C8B-B14F-4D97-AF65-F5344CB8AC3E}">
        <p14:creationId xmlns:p14="http://schemas.microsoft.com/office/powerpoint/2010/main" val="134896293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369</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Tema de Office</vt:lpstr>
      <vt:lpstr>Data Extraction</vt:lpstr>
      <vt:lpstr>Data Extraction</vt:lpstr>
      <vt:lpstr>Data Extraction</vt:lpstr>
      <vt:lpstr>Data Extraction</vt:lpstr>
      <vt:lpstr>Data Extraction</vt:lpstr>
      <vt:lpstr>Data Extraction</vt:lpstr>
      <vt:lpstr>Data Extraction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Metrology with ISN confocal microscope</dc:title>
  <dc:creator>Jorge Canada Perez-Sala</dc:creator>
  <cp:lastModifiedBy>Jorge Canada Perez-Sala</cp:lastModifiedBy>
  <cp:revision>19</cp:revision>
  <dcterms:created xsi:type="dcterms:W3CDTF">2022-01-14T21:05:46Z</dcterms:created>
  <dcterms:modified xsi:type="dcterms:W3CDTF">2024-02-11T18:21:16Z</dcterms:modified>
</cp:coreProperties>
</file>