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sldIdLst>
    <p:sldId id="272" r:id="rId2"/>
    <p:sldId id="306" r:id="rId3"/>
    <p:sldId id="309" r:id="rId4"/>
    <p:sldId id="307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19" r:id="rId17"/>
    <p:sldId id="32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53BDE-3932-40A4-B3EB-38B0BB8AC247}" v="2" dt="2024-02-11T17:46:39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Canada Perez-Sala" userId="1aef0c08-1d05-43b5-a68f-ad29c1659723" providerId="ADAL" clId="{92F052DF-402B-4631-8AAB-67964B5CC248}"/>
    <pc:docChg chg="undo custSel addSld delSld modSld">
      <pc:chgData name="Jorge Canada Perez-Sala" userId="1aef0c08-1d05-43b5-a68f-ad29c1659723" providerId="ADAL" clId="{92F052DF-402B-4631-8AAB-67964B5CC248}" dt="2022-01-21T01:05:14.687" v="2885" actId="20577"/>
      <pc:docMkLst>
        <pc:docMk/>
      </pc:docMkLst>
      <pc:sldChg chg="addSp delSp modSp mod">
        <pc:chgData name="Jorge Canada Perez-Sala" userId="1aef0c08-1d05-43b5-a68f-ad29c1659723" providerId="ADAL" clId="{92F052DF-402B-4631-8AAB-67964B5CC248}" dt="2022-01-21T01:05:00.970" v="2882" actId="790"/>
        <pc:sldMkLst>
          <pc:docMk/>
          <pc:sldMk cId="2134459667" sldId="272"/>
        </pc:sldMkLst>
        <pc:spChg chg="mod">
          <ac:chgData name="Jorge Canada Perez-Sala" userId="1aef0c08-1d05-43b5-a68f-ad29c1659723" providerId="ADAL" clId="{92F052DF-402B-4631-8AAB-67964B5CC248}" dt="2022-01-20T21:45:06.511" v="2438" actId="20577"/>
          <ac:spMkLst>
            <pc:docMk/>
            <pc:sldMk cId="2134459667" sldId="272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2F052DF-402B-4631-8AAB-67964B5CC248}" dt="2022-01-21T01:05:00.970" v="2882" actId="790"/>
          <ac:spMkLst>
            <pc:docMk/>
            <pc:sldMk cId="2134459667" sldId="272"/>
            <ac:spMk id="3" creationId="{76DCB72C-C09B-4979-A26E-AE681D7F2BC4}"/>
          </ac:spMkLst>
        </pc:spChg>
        <pc:picChg chg="add del mod">
          <ac:chgData name="Jorge Canada Perez-Sala" userId="1aef0c08-1d05-43b5-a68f-ad29c1659723" providerId="ADAL" clId="{92F052DF-402B-4631-8AAB-67964B5CC248}" dt="2022-01-20T21:45:14.463" v="2439" actId="478"/>
          <ac:picMkLst>
            <pc:docMk/>
            <pc:sldMk cId="2134459667" sldId="272"/>
            <ac:picMk id="5" creationId="{DD445D69-CEBD-4672-8ACE-C06C8CA4E470}"/>
          </ac:picMkLst>
        </pc:picChg>
        <pc:picChg chg="add del">
          <ac:chgData name="Jorge Canada Perez-Sala" userId="1aef0c08-1d05-43b5-a68f-ad29c1659723" providerId="ADAL" clId="{92F052DF-402B-4631-8AAB-67964B5CC248}" dt="2022-01-20T22:08:36.610" v="2705" actId="478"/>
          <ac:picMkLst>
            <pc:docMk/>
            <pc:sldMk cId="2134459667" sldId="272"/>
            <ac:picMk id="7" creationId="{1388DA55-49D7-42E8-92BC-7E8E99683A54}"/>
          </ac:picMkLst>
        </pc:picChg>
        <pc:picChg chg="add del">
          <ac:chgData name="Jorge Canada Perez-Sala" userId="1aef0c08-1d05-43b5-a68f-ad29c1659723" providerId="ADAL" clId="{92F052DF-402B-4631-8AAB-67964B5CC248}" dt="2022-01-20T22:09:06.104" v="2707" actId="478"/>
          <ac:picMkLst>
            <pc:docMk/>
            <pc:sldMk cId="2134459667" sldId="272"/>
            <ac:picMk id="9" creationId="{CB77FEC6-AA45-4EE9-80F2-E9435061B8F5}"/>
          </ac:picMkLst>
        </pc:picChg>
        <pc:picChg chg="add mod">
          <ac:chgData name="Jorge Canada Perez-Sala" userId="1aef0c08-1d05-43b5-a68f-ad29c1659723" providerId="ADAL" clId="{92F052DF-402B-4631-8AAB-67964B5CC248}" dt="2022-01-20T22:09:23.976" v="2710" actId="1076"/>
          <ac:picMkLst>
            <pc:docMk/>
            <pc:sldMk cId="2134459667" sldId="272"/>
            <ac:picMk id="11" creationId="{028AEBE6-A96F-483B-9CB7-DAAD790CFABC}"/>
          </ac:picMkLst>
        </pc:picChg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2465832205" sldId="273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3823643730" sldId="274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3219173182" sldId="275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920762412" sldId="276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800979172" sldId="278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2714167976" sldId="279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209558997" sldId="280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757707332" sldId="281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248459479" sldId="282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2960393258" sldId="283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2895947886" sldId="284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215184206" sldId="285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398585307" sldId="287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657393839" sldId="288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40693019" sldId="291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61229405" sldId="292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923374283" sldId="294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1090374822" sldId="295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4033315116" sldId="296"/>
        </pc:sldMkLst>
      </pc:sldChg>
      <pc:sldChg chg="del">
        <pc:chgData name="Jorge Canada Perez-Sala" userId="1aef0c08-1d05-43b5-a68f-ad29c1659723" providerId="ADAL" clId="{92F052DF-402B-4631-8AAB-67964B5CC248}" dt="2022-01-20T21:44:20.545" v="2430" actId="47"/>
        <pc:sldMkLst>
          <pc:docMk/>
          <pc:sldMk cId="863120404" sldId="297"/>
        </pc:sldMkLst>
      </pc:sldChg>
      <pc:sldChg chg="addSp 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2679461473" sldId="298"/>
        </pc:sldMkLst>
        <pc:spChg chg="mod">
          <ac:chgData name="Jorge Canada Perez-Sala" userId="1aef0c08-1d05-43b5-a68f-ad29c1659723" providerId="ADAL" clId="{92F052DF-402B-4631-8AAB-67964B5CC248}" dt="2022-01-20T21:28:30.584" v="1538" actId="20577"/>
          <ac:spMkLst>
            <pc:docMk/>
            <pc:sldMk cId="2679461473" sldId="298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2F052DF-402B-4631-8AAB-67964B5CC248}" dt="2022-01-20T21:15:15.702" v="499" actId="790"/>
          <ac:spMkLst>
            <pc:docMk/>
            <pc:sldMk cId="2679461473" sldId="298"/>
            <ac:spMk id="3" creationId="{76DCB72C-C09B-4979-A26E-AE681D7F2BC4}"/>
          </ac:spMkLst>
        </pc:spChg>
        <pc:picChg chg="del">
          <ac:chgData name="Jorge Canada Perez-Sala" userId="1aef0c08-1d05-43b5-a68f-ad29c1659723" providerId="ADAL" clId="{92F052DF-402B-4631-8AAB-67964B5CC248}" dt="2022-01-20T21:09:46.023" v="105" actId="478"/>
          <ac:picMkLst>
            <pc:docMk/>
            <pc:sldMk cId="2679461473" sldId="298"/>
            <ac:picMk id="5" creationId="{DD445D69-CEBD-4672-8ACE-C06C8CA4E470}"/>
          </ac:picMkLst>
        </pc:picChg>
        <pc:picChg chg="add mod">
          <ac:chgData name="Jorge Canada Perez-Sala" userId="1aef0c08-1d05-43b5-a68f-ad29c1659723" providerId="ADAL" clId="{92F052DF-402B-4631-8AAB-67964B5CC248}" dt="2022-01-20T21:16:22.017" v="502" actId="1076"/>
          <ac:picMkLst>
            <pc:docMk/>
            <pc:sldMk cId="2679461473" sldId="298"/>
            <ac:picMk id="6" creationId="{37075B1D-D2EA-424B-924C-9EA8F487D6EE}"/>
          </ac:picMkLst>
        </pc:picChg>
      </pc:sldChg>
      <pc:sldChg chg="addSp 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3569279526" sldId="299"/>
        </pc:sldMkLst>
        <pc:spChg chg="mod">
          <ac:chgData name="Jorge Canada Perez-Sala" userId="1aef0c08-1d05-43b5-a68f-ad29c1659723" providerId="ADAL" clId="{92F052DF-402B-4631-8AAB-67964B5CC248}" dt="2022-01-20T21:28:35.557" v="1548" actId="20577"/>
          <ac:spMkLst>
            <pc:docMk/>
            <pc:sldMk cId="3569279526" sldId="299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2F052DF-402B-4631-8AAB-67964B5CC248}" dt="2022-01-20T21:21:52.661" v="983" actId="790"/>
          <ac:spMkLst>
            <pc:docMk/>
            <pc:sldMk cId="3569279526" sldId="299"/>
            <ac:spMk id="3" creationId="{76DCB72C-C09B-4979-A26E-AE681D7F2BC4}"/>
          </ac:spMkLst>
        </pc:spChg>
        <pc:picChg chg="add del mod">
          <ac:chgData name="Jorge Canada Perez-Sala" userId="1aef0c08-1d05-43b5-a68f-ad29c1659723" providerId="ADAL" clId="{92F052DF-402B-4631-8AAB-67964B5CC248}" dt="2022-01-20T21:28:38.090" v="1549" actId="478"/>
          <ac:picMkLst>
            <pc:docMk/>
            <pc:sldMk cId="3569279526" sldId="299"/>
            <ac:picMk id="5" creationId="{71B7C744-B96D-42CC-AE89-E4A47B0C0130}"/>
          </ac:picMkLst>
        </pc:picChg>
        <pc:picChg chg="del">
          <ac:chgData name="Jorge Canada Perez-Sala" userId="1aef0c08-1d05-43b5-a68f-ad29c1659723" providerId="ADAL" clId="{92F052DF-402B-4631-8AAB-67964B5CC248}" dt="2022-01-20T21:19:55.881" v="965" actId="478"/>
          <ac:picMkLst>
            <pc:docMk/>
            <pc:sldMk cId="3569279526" sldId="299"/>
            <ac:picMk id="6" creationId="{37075B1D-D2EA-424B-924C-9EA8F487D6EE}"/>
          </ac:picMkLst>
        </pc:picChg>
        <pc:picChg chg="add mod">
          <ac:chgData name="Jorge Canada Perez-Sala" userId="1aef0c08-1d05-43b5-a68f-ad29c1659723" providerId="ADAL" clId="{92F052DF-402B-4631-8AAB-67964B5CC248}" dt="2022-01-20T21:21:41.239" v="981" actId="1076"/>
          <ac:picMkLst>
            <pc:docMk/>
            <pc:sldMk cId="3569279526" sldId="299"/>
            <ac:picMk id="8" creationId="{683F56A6-5A40-4197-81AA-FA9ED2DB404F}"/>
          </ac:picMkLst>
        </pc:picChg>
      </pc:sldChg>
      <pc:sldChg chg="addSp 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1335361372" sldId="300"/>
        </pc:sldMkLst>
        <pc:spChg chg="mod">
          <ac:chgData name="Jorge Canada Perez-Sala" userId="1aef0c08-1d05-43b5-a68f-ad29c1659723" providerId="ADAL" clId="{92F052DF-402B-4631-8AAB-67964B5CC248}" dt="2022-01-20T21:28:42.851" v="1559" actId="20577"/>
          <ac:spMkLst>
            <pc:docMk/>
            <pc:sldMk cId="1335361372" sldId="300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2F052DF-402B-4631-8AAB-67964B5CC248}" dt="2022-01-20T21:21:57.476" v="984" actId="790"/>
          <ac:spMkLst>
            <pc:docMk/>
            <pc:sldMk cId="1335361372" sldId="300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2F052DF-402B-4631-8AAB-67964B5CC248}" dt="2022-01-20T21:24:05.149" v="1053" actId="1076"/>
          <ac:spMkLst>
            <pc:docMk/>
            <pc:sldMk cId="1335361372" sldId="300"/>
            <ac:spMk id="7" creationId="{AE6BAEAB-211E-464E-BA3D-978D205A1D16}"/>
          </ac:spMkLst>
        </pc:spChg>
        <pc:picChg chg="del">
          <ac:chgData name="Jorge Canada Perez-Sala" userId="1aef0c08-1d05-43b5-a68f-ad29c1659723" providerId="ADAL" clId="{92F052DF-402B-4631-8AAB-67964B5CC248}" dt="2022-01-20T21:20:42.010" v="972" actId="478"/>
          <ac:picMkLst>
            <pc:docMk/>
            <pc:sldMk cId="1335361372" sldId="300"/>
            <ac:picMk id="5" creationId="{71B7C744-B96D-42CC-AE89-E4A47B0C0130}"/>
          </ac:picMkLst>
        </pc:picChg>
        <pc:picChg chg="add mod">
          <ac:chgData name="Jorge Canada Perez-Sala" userId="1aef0c08-1d05-43b5-a68f-ad29c1659723" providerId="ADAL" clId="{92F052DF-402B-4631-8AAB-67964B5CC248}" dt="2022-01-20T21:22:42.174" v="987" actId="1076"/>
          <ac:picMkLst>
            <pc:docMk/>
            <pc:sldMk cId="1335361372" sldId="300"/>
            <ac:picMk id="6" creationId="{9AF9A62B-435F-440B-96FB-63B4A414207E}"/>
          </ac:picMkLst>
        </pc:picChg>
      </pc:sldChg>
      <pc:sldChg chg="addSp 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1553292302" sldId="301"/>
        </pc:sldMkLst>
        <pc:spChg chg="mod">
          <ac:chgData name="Jorge Canada Perez-Sala" userId="1aef0c08-1d05-43b5-a68f-ad29c1659723" providerId="ADAL" clId="{92F052DF-402B-4631-8AAB-67964B5CC248}" dt="2022-01-20T21:28:47.936" v="1569" actId="20577"/>
          <ac:spMkLst>
            <pc:docMk/>
            <pc:sldMk cId="1553292302" sldId="301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2F052DF-402B-4631-8AAB-67964B5CC248}" dt="2022-01-20T21:28:07.930" v="1518" actId="20577"/>
          <ac:spMkLst>
            <pc:docMk/>
            <pc:sldMk cId="1553292302" sldId="301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2F052DF-402B-4631-8AAB-67964B5CC248}" dt="2022-01-20T21:27:57.252" v="1513" actId="14100"/>
          <ac:spMkLst>
            <pc:docMk/>
            <pc:sldMk cId="1553292302" sldId="301"/>
            <ac:spMk id="8" creationId="{D8760B42-369B-43B4-8C25-864AC959142E}"/>
          </ac:spMkLst>
        </pc:spChg>
        <pc:picChg chg="del">
          <ac:chgData name="Jorge Canada Perez-Sala" userId="1aef0c08-1d05-43b5-a68f-ad29c1659723" providerId="ADAL" clId="{92F052DF-402B-4631-8AAB-67964B5CC248}" dt="2022-01-20T21:20:39.845" v="971" actId="478"/>
          <ac:picMkLst>
            <pc:docMk/>
            <pc:sldMk cId="1553292302" sldId="301"/>
            <ac:picMk id="5" creationId="{71B7C744-B96D-42CC-AE89-E4A47B0C0130}"/>
          </ac:picMkLst>
        </pc:picChg>
        <pc:picChg chg="add del mod">
          <ac:chgData name="Jorge Canada Perez-Sala" userId="1aef0c08-1d05-43b5-a68f-ad29c1659723" providerId="ADAL" clId="{92F052DF-402B-4631-8AAB-67964B5CC248}" dt="2022-01-20T21:26:36.390" v="1421" actId="478"/>
          <ac:picMkLst>
            <pc:docMk/>
            <pc:sldMk cId="1553292302" sldId="301"/>
            <ac:picMk id="6" creationId="{7823A879-87DA-40A0-A64E-8CAE41B11EE9}"/>
          </ac:picMkLst>
        </pc:picChg>
        <pc:picChg chg="add mod">
          <ac:chgData name="Jorge Canada Perez-Sala" userId="1aef0c08-1d05-43b5-a68f-ad29c1659723" providerId="ADAL" clId="{92F052DF-402B-4631-8AAB-67964B5CC248}" dt="2022-01-20T21:27:52.396" v="1511" actId="1076"/>
          <ac:picMkLst>
            <pc:docMk/>
            <pc:sldMk cId="1553292302" sldId="301"/>
            <ac:picMk id="7" creationId="{3F106E63-7D99-4C29-A24E-E107BC257A3D}"/>
          </ac:picMkLst>
        </pc:picChg>
      </pc:sldChg>
      <pc:sldChg chg="add del">
        <pc:chgData name="Jorge Canada Perez-Sala" userId="1aef0c08-1d05-43b5-a68f-ad29c1659723" providerId="ADAL" clId="{92F052DF-402B-4631-8AAB-67964B5CC248}" dt="2022-01-20T21:40:15.310" v="1993" actId="47"/>
        <pc:sldMkLst>
          <pc:docMk/>
          <pc:sldMk cId="2035021581" sldId="302"/>
        </pc:sldMkLst>
      </pc:sldChg>
      <pc:sldChg chg="addSp 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1786319595" sldId="303"/>
        </pc:sldMkLst>
        <pc:spChg chg="mod">
          <ac:chgData name="Jorge Canada Perez-Sala" userId="1aef0c08-1d05-43b5-a68f-ad29c1659723" providerId="ADAL" clId="{92F052DF-402B-4631-8AAB-67964B5CC248}" dt="2022-01-20T21:32:09.719" v="1806" actId="20577"/>
          <ac:spMkLst>
            <pc:docMk/>
            <pc:sldMk cId="1786319595" sldId="303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2F052DF-402B-4631-8AAB-67964B5CC248}" dt="2022-01-20T21:30:20.906" v="1573" actId="478"/>
          <ac:spMkLst>
            <pc:docMk/>
            <pc:sldMk cId="1786319595" sldId="303"/>
            <ac:spMk id="8" creationId="{D8760B42-369B-43B4-8C25-864AC959142E}"/>
          </ac:spMkLst>
        </pc:spChg>
        <pc:picChg chg="add mod">
          <ac:chgData name="Jorge Canada Perez-Sala" userId="1aef0c08-1d05-43b5-a68f-ad29c1659723" providerId="ADAL" clId="{92F052DF-402B-4631-8AAB-67964B5CC248}" dt="2022-01-20T21:33:57.083" v="1812"/>
          <ac:picMkLst>
            <pc:docMk/>
            <pc:sldMk cId="1786319595" sldId="303"/>
            <ac:picMk id="6" creationId="{087C5437-E66A-4C63-B934-46E7B17CF5D8}"/>
          </ac:picMkLst>
        </pc:picChg>
        <pc:picChg chg="del">
          <ac:chgData name="Jorge Canada Perez-Sala" userId="1aef0c08-1d05-43b5-a68f-ad29c1659723" providerId="ADAL" clId="{92F052DF-402B-4631-8AAB-67964B5CC248}" dt="2022-01-20T21:30:20.096" v="1572" actId="478"/>
          <ac:picMkLst>
            <pc:docMk/>
            <pc:sldMk cId="1786319595" sldId="303"/>
            <ac:picMk id="7" creationId="{3F106E63-7D99-4C29-A24E-E107BC257A3D}"/>
          </ac:picMkLst>
        </pc:picChg>
      </pc:sldChg>
      <pc:sldChg chg="addSp 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1011221331" sldId="304"/>
        </pc:sldMkLst>
        <pc:spChg chg="mod">
          <ac:chgData name="Jorge Canada Perez-Sala" userId="1aef0c08-1d05-43b5-a68f-ad29c1659723" providerId="ADAL" clId="{92F052DF-402B-4631-8AAB-67964B5CC248}" dt="2022-01-20T21:39:27.306" v="1986" actId="20577"/>
          <ac:spMkLst>
            <pc:docMk/>
            <pc:sldMk cId="1011221331" sldId="304"/>
            <ac:spMk id="3" creationId="{76DCB72C-C09B-4979-A26E-AE681D7F2BC4}"/>
          </ac:spMkLst>
        </pc:spChg>
        <pc:picChg chg="add del mod">
          <ac:chgData name="Jorge Canada Perez-Sala" userId="1aef0c08-1d05-43b5-a68f-ad29c1659723" providerId="ADAL" clId="{92F052DF-402B-4631-8AAB-67964B5CC248}" dt="2022-01-20T21:33:55.600" v="1811" actId="21"/>
          <ac:picMkLst>
            <pc:docMk/>
            <pc:sldMk cId="1011221331" sldId="304"/>
            <ac:picMk id="5" creationId="{C2DC40BB-3ADB-4CA6-AB82-BFDEAFA04D5A}"/>
          </ac:picMkLst>
        </pc:picChg>
        <pc:picChg chg="add mod">
          <ac:chgData name="Jorge Canada Perez-Sala" userId="1aef0c08-1d05-43b5-a68f-ad29c1659723" providerId="ADAL" clId="{92F052DF-402B-4631-8AAB-67964B5CC248}" dt="2022-01-20T21:39:32.377" v="1988" actId="1076"/>
          <ac:picMkLst>
            <pc:docMk/>
            <pc:sldMk cId="1011221331" sldId="304"/>
            <ac:picMk id="7" creationId="{2C4D45B5-8F69-4DE6-9A8F-7D3C8A4904B1}"/>
          </ac:picMkLst>
        </pc:picChg>
        <pc:picChg chg="add mod">
          <ac:chgData name="Jorge Canada Perez-Sala" userId="1aef0c08-1d05-43b5-a68f-ad29c1659723" providerId="ADAL" clId="{92F052DF-402B-4631-8AAB-67964B5CC248}" dt="2022-01-20T21:39:44.614" v="1992" actId="1076"/>
          <ac:picMkLst>
            <pc:docMk/>
            <pc:sldMk cId="1011221331" sldId="304"/>
            <ac:picMk id="8" creationId="{736E495E-8FC1-4B00-900E-A87FDC96062A}"/>
          </ac:picMkLst>
        </pc:picChg>
      </pc:sldChg>
      <pc:sldChg chg="addSp delSp modSp add del mod">
        <pc:chgData name="Jorge Canada Perez-Sala" userId="1aef0c08-1d05-43b5-a68f-ad29c1659723" providerId="ADAL" clId="{92F052DF-402B-4631-8AAB-67964B5CC248}" dt="2022-01-20T21:40:32.738" v="1994" actId="47"/>
        <pc:sldMkLst>
          <pc:docMk/>
          <pc:sldMk cId="1215958107" sldId="305"/>
        </pc:sldMkLst>
        <pc:spChg chg="mod">
          <ac:chgData name="Jorge Canada Perez-Sala" userId="1aef0c08-1d05-43b5-a68f-ad29c1659723" providerId="ADAL" clId="{92F052DF-402B-4631-8AAB-67964B5CC248}" dt="2022-01-20T21:39:19.997" v="1983" actId="21"/>
          <ac:spMkLst>
            <pc:docMk/>
            <pc:sldMk cId="1215958107" sldId="305"/>
            <ac:spMk id="3" creationId="{76DCB72C-C09B-4979-A26E-AE681D7F2BC4}"/>
          </ac:spMkLst>
        </pc:spChg>
        <pc:picChg chg="add mod">
          <ac:chgData name="Jorge Canada Perez-Sala" userId="1aef0c08-1d05-43b5-a68f-ad29c1659723" providerId="ADAL" clId="{92F052DF-402B-4631-8AAB-67964B5CC248}" dt="2022-01-20T21:38:26.891" v="1979" actId="1076"/>
          <ac:picMkLst>
            <pc:docMk/>
            <pc:sldMk cId="1215958107" sldId="305"/>
            <ac:picMk id="5" creationId="{0D760CF2-E4A9-45DF-803A-796F592FD84C}"/>
          </ac:picMkLst>
        </pc:picChg>
        <pc:picChg chg="del">
          <ac:chgData name="Jorge Canada Perez-Sala" userId="1aef0c08-1d05-43b5-a68f-ad29c1659723" providerId="ADAL" clId="{92F052DF-402B-4631-8AAB-67964B5CC248}" dt="2022-01-20T21:37:21.019" v="1905" actId="478"/>
          <ac:picMkLst>
            <pc:docMk/>
            <pc:sldMk cId="1215958107" sldId="305"/>
            <ac:picMk id="7" creationId="{2C4D45B5-8F69-4DE6-9A8F-7D3C8A4904B1}"/>
          </ac:picMkLst>
        </pc:picChg>
      </pc:sldChg>
      <pc:sldChg chg="delSp modSp add del mod">
        <pc:chgData name="Jorge Canada Perez-Sala" userId="1aef0c08-1d05-43b5-a68f-ad29c1659723" providerId="ADAL" clId="{92F052DF-402B-4631-8AAB-67964B5CC248}" dt="2022-01-21T01:05:09.738" v="2883" actId="47"/>
        <pc:sldMkLst>
          <pc:docMk/>
          <pc:sldMk cId="1348962933" sldId="305"/>
        </pc:sldMkLst>
        <pc:spChg chg="mod">
          <ac:chgData name="Jorge Canada Perez-Sala" userId="1aef0c08-1d05-43b5-a68f-ad29c1659723" providerId="ADAL" clId="{92F052DF-402B-4631-8AAB-67964B5CC248}" dt="2022-01-20T21:43:59.036" v="2429" actId="20577"/>
          <ac:spMkLst>
            <pc:docMk/>
            <pc:sldMk cId="1348962933" sldId="305"/>
            <ac:spMk id="3" creationId="{76DCB72C-C09B-4979-A26E-AE681D7F2BC4}"/>
          </ac:spMkLst>
        </pc:spChg>
        <pc:picChg chg="del">
          <ac:chgData name="Jorge Canada Perez-Sala" userId="1aef0c08-1d05-43b5-a68f-ad29c1659723" providerId="ADAL" clId="{92F052DF-402B-4631-8AAB-67964B5CC248}" dt="2022-01-20T21:40:55.190" v="1996" actId="478"/>
          <ac:picMkLst>
            <pc:docMk/>
            <pc:sldMk cId="1348962933" sldId="305"/>
            <ac:picMk id="7" creationId="{2C4D45B5-8F69-4DE6-9A8F-7D3C8A4904B1}"/>
          </ac:picMkLst>
        </pc:picChg>
        <pc:picChg chg="del">
          <ac:chgData name="Jorge Canada Perez-Sala" userId="1aef0c08-1d05-43b5-a68f-ad29c1659723" providerId="ADAL" clId="{92F052DF-402B-4631-8AAB-67964B5CC248}" dt="2022-01-20T21:40:55.748" v="1997" actId="478"/>
          <ac:picMkLst>
            <pc:docMk/>
            <pc:sldMk cId="1348962933" sldId="305"/>
            <ac:picMk id="8" creationId="{736E495E-8FC1-4B00-900E-A87FDC96062A}"/>
          </ac:picMkLst>
        </pc:picChg>
      </pc:sldChg>
      <pc:sldChg chg="delSp modSp add mod">
        <pc:chgData name="Jorge Canada Perez-Sala" userId="1aef0c08-1d05-43b5-a68f-ad29c1659723" providerId="ADAL" clId="{92F052DF-402B-4631-8AAB-67964B5CC248}" dt="2022-01-20T23:32:16.462" v="2797" actId="790"/>
        <pc:sldMkLst>
          <pc:docMk/>
          <pc:sldMk cId="2573827674" sldId="306"/>
        </pc:sldMkLst>
        <pc:spChg chg="mod">
          <ac:chgData name="Jorge Canada Perez-Sala" userId="1aef0c08-1d05-43b5-a68f-ad29c1659723" providerId="ADAL" clId="{92F052DF-402B-4631-8AAB-67964B5CC248}" dt="2022-01-20T23:32:16.462" v="2797" actId="790"/>
          <ac:spMkLst>
            <pc:docMk/>
            <pc:sldMk cId="2573827674" sldId="306"/>
            <ac:spMk id="3" creationId="{76DCB72C-C09B-4979-A26E-AE681D7F2BC4}"/>
          </ac:spMkLst>
        </pc:spChg>
        <pc:picChg chg="del">
          <ac:chgData name="Jorge Canada Perez-Sala" userId="1aef0c08-1d05-43b5-a68f-ad29c1659723" providerId="ADAL" clId="{92F052DF-402B-4631-8AAB-67964B5CC248}" dt="2022-01-20T22:09:35.020" v="2712" actId="478"/>
          <ac:picMkLst>
            <pc:docMk/>
            <pc:sldMk cId="2573827674" sldId="306"/>
            <ac:picMk id="11" creationId="{028AEBE6-A96F-483B-9CB7-DAAD790CFABC}"/>
          </ac:picMkLst>
        </pc:picChg>
      </pc:sldChg>
      <pc:sldChg chg="modSp add mod">
        <pc:chgData name="Jorge Canada Perez-Sala" userId="1aef0c08-1d05-43b5-a68f-ad29c1659723" providerId="ADAL" clId="{92F052DF-402B-4631-8AAB-67964B5CC248}" dt="2022-01-21T01:04:23.420" v="2880" actId="20577"/>
        <pc:sldMkLst>
          <pc:docMk/>
          <pc:sldMk cId="1969890975" sldId="307"/>
        </pc:sldMkLst>
        <pc:spChg chg="mod">
          <ac:chgData name="Jorge Canada Perez-Sala" userId="1aef0c08-1d05-43b5-a68f-ad29c1659723" providerId="ADAL" clId="{92F052DF-402B-4631-8AAB-67964B5CC248}" dt="2022-01-21T01:04:23.420" v="2880" actId="20577"/>
          <ac:spMkLst>
            <pc:docMk/>
            <pc:sldMk cId="1969890975" sldId="307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2F052DF-402B-4631-8AAB-67964B5CC248}" dt="2022-01-21T01:05:14.687" v="2885" actId="20577"/>
        <pc:sldMkLst>
          <pc:docMk/>
          <pc:sldMk cId="1610130395" sldId="308"/>
        </pc:sldMkLst>
        <pc:spChg chg="mod">
          <ac:chgData name="Jorge Canada Perez-Sala" userId="1aef0c08-1d05-43b5-a68f-ad29c1659723" providerId="ADAL" clId="{92F052DF-402B-4631-8AAB-67964B5CC248}" dt="2022-01-21T01:05:14.687" v="2885" actId="20577"/>
          <ac:spMkLst>
            <pc:docMk/>
            <pc:sldMk cId="1610130395" sldId="308"/>
            <ac:spMk id="3" creationId="{76DCB72C-C09B-4979-A26E-AE681D7F2BC4}"/>
          </ac:spMkLst>
        </pc:spChg>
      </pc:sldChg>
    </pc:docChg>
  </pc:docChgLst>
  <pc:docChgLst>
    <pc:chgData name="Jorge Canada Perez-Sala" userId="1aef0c08-1d05-43b5-a68f-ad29c1659723" providerId="ADAL" clId="{9A9BFCBB-AE78-4AB9-8F82-96FC92A21B84}"/>
    <pc:docChg chg="undo redo custSel addSld delSld modSld addMainMaster delMainMaster">
      <pc:chgData name="Jorge Canada Perez-Sala" userId="1aef0c08-1d05-43b5-a68f-ad29c1659723" providerId="ADAL" clId="{9A9BFCBB-AE78-4AB9-8F82-96FC92A21B84}" dt="2022-01-18T14:34:36.811" v="5457" actId="20577"/>
      <pc:docMkLst>
        <pc:docMk/>
      </pc:docMkLst>
      <pc:sldChg chg="modSp new add del mod">
        <pc:chgData name="Jorge Canada Perez-Sala" userId="1aef0c08-1d05-43b5-a68f-ad29c1659723" providerId="ADAL" clId="{9A9BFCBB-AE78-4AB9-8F82-96FC92A21B84}" dt="2022-01-14T21:12:33.814" v="97" actId="47"/>
        <pc:sldMkLst>
          <pc:docMk/>
          <pc:sldMk cId="661796728" sldId="256"/>
        </pc:sldMkLst>
        <pc:spChg chg="mod">
          <ac:chgData name="Jorge Canada Perez-Sala" userId="1aef0c08-1d05-43b5-a68f-ad29c1659723" providerId="ADAL" clId="{9A9BFCBB-AE78-4AB9-8F82-96FC92A21B84}" dt="2022-01-14T21:06:26.403" v="68" actId="20577"/>
          <ac:spMkLst>
            <pc:docMk/>
            <pc:sldMk cId="661796728" sldId="256"/>
            <ac:spMk id="2" creationId="{5CBF859B-79D5-400B-9BC3-3B74D349C3CA}"/>
          </ac:spMkLst>
        </pc:spChg>
      </pc:sldChg>
      <pc:sldChg chg="new del">
        <pc:chgData name="Jorge Canada Perez-Sala" userId="1aef0c08-1d05-43b5-a68f-ad29c1659723" providerId="ADAL" clId="{9A9BFCBB-AE78-4AB9-8F82-96FC92A21B84}" dt="2022-01-14T21:10:11.254" v="91" actId="47"/>
        <pc:sldMkLst>
          <pc:docMk/>
          <pc:sldMk cId="3495530204" sldId="257"/>
        </pc:sldMkLst>
      </pc:sldChg>
      <pc:sldChg chg="new del">
        <pc:chgData name="Jorge Canada Perez-Sala" userId="1aef0c08-1d05-43b5-a68f-ad29c1659723" providerId="ADAL" clId="{9A9BFCBB-AE78-4AB9-8F82-96FC92A21B84}" dt="2022-01-14T21:06:32.500" v="72" actId="47"/>
        <pc:sldMkLst>
          <pc:docMk/>
          <pc:sldMk cId="3852030557" sldId="257"/>
        </pc:sldMkLst>
      </pc:sldChg>
      <pc:sldChg chg="new del">
        <pc:chgData name="Jorge Canada Perez-Sala" userId="1aef0c08-1d05-43b5-a68f-ad29c1659723" providerId="ADAL" clId="{9A9BFCBB-AE78-4AB9-8F82-96FC92A21B84}" dt="2022-01-14T21:06:32.095" v="71" actId="47"/>
        <pc:sldMkLst>
          <pc:docMk/>
          <pc:sldMk cId="763697886" sldId="258"/>
        </pc:sldMkLst>
      </pc:sldChg>
      <pc:sldChg chg="new del">
        <pc:chgData name="Jorge Canada Perez-Sala" userId="1aef0c08-1d05-43b5-a68f-ad29c1659723" providerId="ADAL" clId="{9A9BFCBB-AE78-4AB9-8F82-96FC92A21B84}" dt="2022-01-14T21:06:52.813" v="75" actId="47"/>
        <pc:sldMkLst>
          <pc:docMk/>
          <pc:sldMk cId="1537638718" sldId="258"/>
        </pc:sldMkLst>
      </pc:sldChg>
      <pc:sldChg chg="new del">
        <pc:chgData name="Jorge Canada Perez-Sala" userId="1aef0c08-1d05-43b5-a68f-ad29c1659723" providerId="ADAL" clId="{9A9BFCBB-AE78-4AB9-8F82-96FC92A21B84}" dt="2022-01-14T21:10:07.431" v="89" actId="47"/>
        <pc:sldMkLst>
          <pc:docMk/>
          <pc:sldMk cId="2274262327" sldId="258"/>
        </pc:sldMkLst>
      </pc:sldChg>
      <pc:sldChg chg="addSp delSp modSp new del mod chgLayout">
        <pc:chgData name="Jorge Canada Perez-Sala" userId="1aef0c08-1d05-43b5-a68f-ad29c1659723" providerId="ADAL" clId="{9A9BFCBB-AE78-4AB9-8F82-96FC92A21B84}" dt="2022-01-14T21:08:56.989" v="80" actId="2696"/>
        <pc:sldMkLst>
          <pc:docMk/>
          <pc:sldMk cId="3534768700" sldId="259"/>
        </pc:sldMkLst>
        <pc:spChg chg="del">
          <ac:chgData name="Jorge Canada Perez-Sala" userId="1aef0c08-1d05-43b5-a68f-ad29c1659723" providerId="ADAL" clId="{9A9BFCBB-AE78-4AB9-8F82-96FC92A21B84}" dt="2022-01-14T21:08:41.485" v="78" actId="700"/>
          <ac:spMkLst>
            <pc:docMk/>
            <pc:sldMk cId="3534768700" sldId="259"/>
            <ac:spMk id="2" creationId="{51C2DC54-8BFF-426C-8A21-4F2A1289E446}"/>
          </ac:spMkLst>
        </pc:spChg>
        <pc:spChg chg="del">
          <ac:chgData name="Jorge Canada Perez-Sala" userId="1aef0c08-1d05-43b5-a68f-ad29c1659723" providerId="ADAL" clId="{9A9BFCBB-AE78-4AB9-8F82-96FC92A21B84}" dt="2022-01-14T21:08:41.485" v="78" actId="700"/>
          <ac:spMkLst>
            <pc:docMk/>
            <pc:sldMk cId="3534768700" sldId="259"/>
            <ac:spMk id="3" creationId="{8AC75C1D-E37D-4019-9F47-E378E53BB18D}"/>
          </ac:spMkLst>
        </pc:spChg>
        <pc:spChg chg="add del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4" creationId="{11C4BA63-32BA-484A-A2DF-A0039E4CFB38}"/>
          </ac:spMkLst>
        </pc:spChg>
        <pc:spChg chg="add del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5" creationId="{17039905-B66E-458F-BADA-487E8EACE6F0}"/>
          </ac:spMkLst>
        </pc:spChg>
        <pc:spChg chg="add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6" creationId="{4577326C-6C93-471F-A3FE-6AA55C79B935}"/>
          </ac:spMkLst>
        </pc:spChg>
        <pc:spChg chg="add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7" creationId="{6882037B-0EBA-40FA-9417-0FDEA1278B96}"/>
          </ac:spMkLst>
        </pc:spChg>
      </pc:sldChg>
      <pc:sldChg chg="add del">
        <pc:chgData name="Jorge Canada Perez-Sala" userId="1aef0c08-1d05-43b5-a68f-ad29c1659723" providerId="ADAL" clId="{9A9BFCBB-AE78-4AB9-8F82-96FC92A21B84}" dt="2022-01-14T21:10:08.529" v="90" actId="47"/>
        <pc:sldMkLst>
          <pc:docMk/>
          <pc:sldMk cId="258573818" sldId="271"/>
        </pc:sldMkLst>
      </pc:sldChg>
      <pc:sldChg chg="modSp new add del mod">
        <pc:chgData name="Jorge Canada Perez-Sala" userId="1aef0c08-1d05-43b5-a68f-ad29c1659723" providerId="ADAL" clId="{9A9BFCBB-AE78-4AB9-8F82-96FC92A21B84}" dt="2022-01-18T14:34:36.811" v="5457" actId="20577"/>
        <pc:sldMkLst>
          <pc:docMk/>
          <pc:sldMk cId="2134459667" sldId="272"/>
        </pc:sldMkLst>
        <pc:spChg chg="mod">
          <ac:chgData name="Jorge Canada Perez-Sala" userId="1aef0c08-1d05-43b5-a68f-ad29c1659723" providerId="ADAL" clId="{9A9BFCBB-AE78-4AB9-8F82-96FC92A21B84}" dt="2022-01-14T21:10:52.421" v="94"/>
          <ac:spMkLst>
            <pc:docMk/>
            <pc:sldMk cId="2134459667" sldId="272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A9BFCBB-AE78-4AB9-8F82-96FC92A21B84}" dt="2022-01-18T14:34:36.811" v="5457" actId="20577"/>
          <ac:spMkLst>
            <pc:docMk/>
            <pc:sldMk cId="2134459667" sldId="272"/>
            <ac:spMk id="3" creationId="{76DCB72C-C09B-4979-A26E-AE681D7F2BC4}"/>
          </ac:spMkLst>
        </pc:spChg>
      </pc:sldChg>
      <pc:sldChg chg="new del">
        <pc:chgData name="Jorge Canada Perez-Sala" userId="1aef0c08-1d05-43b5-a68f-ad29c1659723" providerId="ADAL" clId="{9A9BFCBB-AE78-4AB9-8F82-96FC92A21B84}" dt="2022-01-14T21:09:55.271" v="83" actId="680"/>
        <pc:sldMkLst>
          <pc:docMk/>
          <pc:sldMk cId="2995740037" sldId="272"/>
        </pc:sldMkLst>
      </pc:sldChg>
      <pc:sldChg chg="addSp delSp modSp add mod">
        <pc:chgData name="Jorge Canada Perez-Sala" userId="1aef0c08-1d05-43b5-a68f-ad29c1659723" providerId="ADAL" clId="{9A9BFCBB-AE78-4AB9-8F82-96FC92A21B84}" dt="2022-01-14T22:02:21.161" v="1408" actId="1036"/>
        <pc:sldMkLst>
          <pc:docMk/>
          <pc:sldMk cId="2465832205" sldId="273"/>
        </pc:sldMkLst>
        <pc:spChg chg="mod">
          <ac:chgData name="Jorge Canada Perez-Sala" userId="1aef0c08-1d05-43b5-a68f-ad29c1659723" providerId="ADAL" clId="{9A9BFCBB-AE78-4AB9-8F82-96FC92A21B84}" dt="2022-01-14T22:02:10.636" v="1376" actId="20577"/>
          <ac:spMkLst>
            <pc:docMk/>
            <pc:sldMk cId="2465832205" sldId="273"/>
            <ac:spMk id="3" creationId="{76DCB72C-C09B-4979-A26E-AE681D7F2BC4}"/>
          </ac:spMkLst>
        </pc:spChg>
        <pc:spChg chg="add del mod">
          <ac:chgData name="Jorge Canada Perez-Sala" userId="1aef0c08-1d05-43b5-a68f-ad29c1659723" providerId="ADAL" clId="{9A9BFCBB-AE78-4AB9-8F82-96FC92A21B84}" dt="2022-01-14T21:57:53.605" v="1210" actId="478"/>
          <ac:spMkLst>
            <pc:docMk/>
            <pc:sldMk cId="2465832205" sldId="273"/>
            <ac:spMk id="9" creationId="{76B808B1-9F45-4753-A6FF-7EBC5E6D1230}"/>
          </ac:spMkLst>
        </pc:spChg>
        <pc:spChg chg="add mod ord">
          <ac:chgData name="Jorge Canada Perez-Sala" userId="1aef0c08-1d05-43b5-a68f-ad29c1659723" providerId="ADAL" clId="{9A9BFCBB-AE78-4AB9-8F82-96FC92A21B84}" dt="2022-01-14T22:02:21.161" v="1408" actId="1036"/>
          <ac:spMkLst>
            <pc:docMk/>
            <pc:sldMk cId="2465832205" sldId="273"/>
            <ac:spMk id="10" creationId="{4529522B-01F0-409D-9C24-7E6B7B4FF667}"/>
          </ac:spMkLst>
        </pc:spChg>
        <pc:spChg chg="add mod">
          <ac:chgData name="Jorge Canada Perez-Sala" userId="1aef0c08-1d05-43b5-a68f-ad29c1659723" providerId="ADAL" clId="{9A9BFCBB-AE78-4AB9-8F82-96FC92A21B84}" dt="2022-01-14T22:02:21.161" v="1408" actId="1036"/>
          <ac:spMkLst>
            <pc:docMk/>
            <pc:sldMk cId="2465832205" sldId="273"/>
            <ac:spMk id="21" creationId="{1837A92D-2E11-4B6A-9A8B-CECB2C918581}"/>
          </ac:spMkLst>
        </pc:spChg>
        <pc:picChg chg="add del mod">
          <ac:chgData name="Jorge Canada Perez-Sala" userId="1aef0c08-1d05-43b5-a68f-ad29c1659723" providerId="ADAL" clId="{9A9BFCBB-AE78-4AB9-8F82-96FC92A21B84}" dt="2022-01-14T21:57:51.283" v="1208" actId="478"/>
          <ac:picMkLst>
            <pc:docMk/>
            <pc:sldMk cId="2465832205" sldId="273"/>
            <ac:picMk id="6" creationId="{021D3A42-FFF9-425B-8175-5560AFA79031}"/>
          </ac:picMkLst>
        </pc:picChg>
        <pc:picChg chg="add del mod">
          <ac:chgData name="Jorge Canada Perez-Sala" userId="1aef0c08-1d05-43b5-a68f-ad29c1659723" providerId="ADAL" clId="{9A9BFCBB-AE78-4AB9-8F82-96FC92A21B84}" dt="2022-01-14T21:57:52.416" v="1209" actId="478"/>
          <ac:picMkLst>
            <pc:docMk/>
            <pc:sldMk cId="2465832205" sldId="273"/>
            <ac:picMk id="8" creationId="{56EF71AB-E05F-43A1-82C5-A8EFF4642FD4}"/>
          </ac:picMkLst>
        </pc:picChg>
        <pc:picChg chg="add del mod">
          <ac:chgData name="Jorge Canada Perez-Sala" userId="1aef0c08-1d05-43b5-a68f-ad29c1659723" providerId="ADAL" clId="{9A9BFCBB-AE78-4AB9-8F82-96FC92A21B84}" dt="2022-01-14T21:55:35.133" v="1206" actId="478"/>
          <ac:picMkLst>
            <pc:docMk/>
            <pc:sldMk cId="2465832205" sldId="273"/>
            <ac:picMk id="17" creationId="{CFFBCEB2-8D7A-4E9D-83B4-00941F53CB3B}"/>
          </ac:picMkLst>
        </pc:picChg>
        <pc:picChg chg="add del mod">
          <ac:chgData name="Jorge Canada Perez-Sala" userId="1aef0c08-1d05-43b5-a68f-ad29c1659723" providerId="ADAL" clId="{9A9BFCBB-AE78-4AB9-8F82-96FC92A21B84}" dt="2022-01-14T21:59:21.321" v="1217" actId="478"/>
          <ac:picMkLst>
            <pc:docMk/>
            <pc:sldMk cId="2465832205" sldId="273"/>
            <ac:picMk id="19" creationId="{91EAB581-97D9-4DF0-86C6-BA51D6435E05}"/>
          </ac:picMkLst>
        </pc:picChg>
        <pc:picChg chg="add mod">
          <ac:chgData name="Jorge Canada Perez-Sala" userId="1aef0c08-1d05-43b5-a68f-ad29c1659723" providerId="ADAL" clId="{9A9BFCBB-AE78-4AB9-8F82-96FC92A21B84}" dt="2022-01-14T22:02:21.161" v="1408" actId="1036"/>
          <ac:picMkLst>
            <pc:docMk/>
            <pc:sldMk cId="2465832205" sldId="273"/>
            <ac:picMk id="20" creationId="{7A61AA52-E950-4297-B7A5-3EA8EA0DBD64}"/>
          </ac:picMkLst>
        </pc:picChg>
        <pc:cxnChg chg="add del">
          <ac:chgData name="Jorge Canada Perez-Sala" userId="1aef0c08-1d05-43b5-a68f-ad29c1659723" providerId="ADAL" clId="{9A9BFCBB-AE78-4AB9-8F82-96FC92A21B84}" dt="2022-01-14T21:28:33.506" v="359" actId="11529"/>
          <ac:cxnSpMkLst>
            <pc:docMk/>
            <pc:sldMk cId="2465832205" sldId="273"/>
            <ac:cxnSpMk id="12" creationId="{C6B91842-9DB7-460E-87CE-5C3257DB0049}"/>
          </ac:cxnSpMkLst>
        </pc:cxnChg>
        <pc:cxnChg chg="add del mod">
          <ac:chgData name="Jorge Canada Perez-Sala" userId="1aef0c08-1d05-43b5-a68f-ad29c1659723" providerId="ADAL" clId="{9A9BFCBB-AE78-4AB9-8F82-96FC92A21B84}" dt="2022-01-14T21:57:53.605" v="1210" actId="478"/>
          <ac:cxnSpMkLst>
            <pc:docMk/>
            <pc:sldMk cId="2465832205" sldId="273"/>
            <ac:cxnSpMk id="14" creationId="{93BBA8BC-C796-422C-B235-C953B338E1D2}"/>
          </ac:cxnSpMkLst>
        </pc:cxnChg>
        <pc:cxnChg chg="add mod ord">
          <ac:chgData name="Jorge Canada Perez-Sala" userId="1aef0c08-1d05-43b5-a68f-ad29c1659723" providerId="ADAL" clId="{9A9BFCBB-AE78-4AB9-8F82-96FC92A21B84}" dt="2022-01-14T22:02:21.161" v="1408" actId="1036"/>
          <ac:cxnSpMkLst>
            <pc:docMk/>
            <pc:sldMk cId="2465832205" sldId="273"/>
            <ac:cxnSpMk id="16" creationId="{D5B6D6FF-0930-4ECD-AEED-2FD9A2121ACD}"/>
          </ac:cxnSpMkLst>
        </pc:cxnChg>
        <pc:cxnChg chg="add mod">
          <ac:chgData name="Jorge Canada Perez-Sala" userId="1aef0c08-1d05-43b5-a68f-ad29c1659723" providerId="ADAL" clId="{9A9BFCBB-AE78-4AB9-8F82-96FC92A21B84}" dt="2022-01-14T22:02:21.161" v="1408" actId="1036"/>
          <ac:cxnSpMkLst>
            <pc:docMk/>
            <pc:sldMk cId="2465832205" sldId="273"/>
            <ac:cxnSpMk id="23" creationId="{24CB9AA6-B252-4381-9987-A282D085F2A5}"/>
          </ac:cxnSpMkLst>
        </pc:cxnChg>
      </pc:sldChg>
      <pc:sldChg chg="addSp delSp modSp add mod">
        <pc:chgData name="Jorge Canada Perez-Sala" userId="1aef0c08-1d05-43b5-a68f-ad29c1659723" providerId="ADAL" clId="{9A9BFCBB-AE78-4AB9-8F82-96FC92A21B84}" dt="2022-01-14T22:11:28.196" v="2560" actId="1037"/>
        <pc:sldMkLst>
          <pc:docMk/>
          <pc:sldMk cId="3823643730" sldId="274"/>
        </pc:sldMkLst>
        <pc:spChg chg="mod">
          <ac:chgData name="Jorge Canada Perez-Sala" userId="1aef0c08-1d05-43b5-a68f-ad29c1659723" providerId="ADAL" clId="{9A9BFCBB-AE78-4AB9-8F82-96FC92A21B84}" dt="2022-01-14T22:11:07.679" v="2547" actId="20577"/>
          <ac:spMkLst>
            <pc:docMk/>
            <pc:sldMk cId="3823643730" sldId="274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11:28.196" v="2560" actId="1037"/>
          <ac:spMkLst>
            <pc:docMk/>
            <pc:sldMk cId="3823643730" sldId="274"/>
            <ac:spMk id="9" creationId="{6262D1B1-A376-467F-9B47-6C1285D8177D}"/>
          </ac:spMkLst>
        </pc:spChg>
        <pc:spChg chg="add del mod">
          <ac:chgData name="Jorge Canada Perez-Sala" userId="1aef0c08-1d05-43b5-a68f-ad29c1659723" providerId="ADAL" clId="{9A9BFCBB-AE78-4AB9-8F82-96FC92A21B84}" dt="2022-01-14T22:11:11.380" v="2548" actId="478"/>
          <ac:spMkLst>
            <pc:docMk/>
            <pc:sldMk cId="3823643730" sldId="274"/>
            <ac:spMk id="15" creationId="{10EE52A8-20C1-4D5C-93D5-47B1201BDC6B}"/>
          </ac:spMkLst>
        </pc:spChg>
        <pc:spChg chg="add del mod">
          <ac:chgData name="Jorge Canada Perez-Sala" userId="1aef0c08-1d05-43b5-a68f-ad29c1659723" providerId="ADAL" clId="{9A9BFCBB-AE78-4AB9-8F82-96FC92A21B84}" dt="2022-01-14T21:35:51.514" v="513"/>
          <ac:spMkLst>
            <pc:docMk/>
            <pc:sldMk cId="3823643730" sldId="274"/>
            <ac:spMk id="20" creationId="{8D38FDC0-E90D-4594-AF78-E6547EE59711}"/>
          </ac:spMkLst>
        </pc:spChg>
        <pc:picChg chg="add mod">
          <ac:chgData name="Jorge Canada Perez-Sala" userId="1aef0c08-1d05-43b5-a68f-ad29c1659723" providerId="ADAL" clId="{9A9BFCBB-AE78-4AB9-8F82-96FC92A21B84}" dt="2022-01-14T22:11:22.222" v="2550" actId="1076"/>
          <ac:picMkLst>
            <pc:docMk/>
            <pc:sldMk cId="3823643730" sldId="274"/>
            <ac:picMk id="6" creationId="{D8D3CEBA-E9E8-4B67-A1F9-5F6D4A153C36}"/>
          </ac:picMkLst>
        </pc:picChg>
        <pc:picChg chg="add del mod">
          <ac:chgData name="Jorge Canada Perez-Sala" userId="1aef0c08-1d05-43b5-a68f-ad29c1659723" providerId="ADAL" clId="{9A9BFCBB-AE78-4AB9-8F82-96FC92A21B84}" dt="2022-01-14T22:11:11.380" v="2548" actId="478"/>
          <ac:picMkLst>
            <pc:docMk/>
            <pc:sldMk cId="3823643730" sldId="274"/>
            <ac:picMk id="8" creationId="{6D2871C9-D04C-448A-936A-C247927EB5DA}"/>
          </ac:picMkLst>
        </pc:picChg>
        <pc:cxnChg chg="add mod">
          <ac:chgData name="Jorge Canada Perez-Sala" userId="1aef0c08-1d05-43b5-a68f-ad29c1659723" providerId="ADAL" clId="{9A9BFCBB-AE78-4AB9-8F82-96FC92A21B84}" dt="2022-01-14T22:11:28.196" v="2560" actId="1037"/>
          <ac:cxnSpMkLst>
            <pc:docMk/>
            <pc:sldMk cId="3823643730" sldId="274"/>
            <ac:cxnSpMk id="11" creationId="{8B81F128-7F5D-4B04-B38E-73FA474CCCE2}"/>
          </ac:cxnSpMkLst>
        </pc:cxnChg>
        <pc:cxnChg chg="add mod">
          <ac:chgData name="Jorge Canada Perez-Sala" userId="1aef0c08-1d05-43b5-a68f-ad29c1659723" providerId="ADAL" clId="{9A9BFCBB-AE78-4AB9-8F82-96FC92A21B84}" dt="2022-01-14T22:11:28.196" v="2560" actId="1037"/>
          <ac:cxnSpMkLst>
            <pc:docMk/>
            <pc:sldMk cId="3823643730" sldId="274"/>
            <ac:cxnSpMk id="13" creationId="{58972C34-EFAF-4E40-B34E-4B2D52DD1F14}"/>
          </ac:cxnSpMkLst>
        </pc:cxnChg>
        <pc:cxnChg chg="add del mod">
          <ac:chgData name="Jorge Canada Perez-Sala" userId="1aef0c08-1d05-43b5-a68f-ad29c1659723" providerId="ADAL" clId="{9A9BFCBB-AE78-4AB9-8F82-96FC92A21B84}" dt="2022-01-14T22:11:11.380" v="2548" actId="478"/>
          <ac:cxnSpMkLst>
            <pc:docMk/>
            <pc:sldMk cId="3823643730" sldId="274"/>
            <ac:cxnSpMk id="17" creationId="{DC8D19D3-50FF-4076-A0D7-91E52F5D7BCC}"/>
          </ac:cxnSpMkLst>
        </pc:cxnChg>
        <pc:cxnChg chg="add del mod">
          <ac:chgData name="Jorge Canada Perez-Sala" userId="1aef0c08-1d05-43b5-a68f-ad29c1659723" providerId="ADAL" clId="{9A9BFCBB-AE78-4AB9-8F82-96FC92A21B84}" dt="2022-01-14T22:11:11.380" v="2548" actId="478"/>
          <ac:cxnSpMkLst>
            <pc:docMk/>
            <pc:sldMk cId="3823643730" sldId="274"/>
            <ac:cxnSpMk id="19" creationId="{D002AA9B-2103-4D16-BC6D-033DAF584569}"/>
          </ac:cxnSpMkLst>
        </pc:cxnChg>
      </pc:sldChg>
      <pc:sldChg chg="modSp add mod">
        <pc:chgData name="Jorge Canada Perez-Sala" userId="1aef0c08-1d05-43b5-a68f-ad29c1659723" providerId="ADAL" clId="{9A9BFCBB-AE78-4AB9-8F82-96FC92A21B84}" dt="2022-01-14T21:20:42.182" v="261" actId="20577"/>
        <pc:sldMkLst>
          <pc:docMk/>
          <pc:sldMk cId="3219173182" sldId="275"/>
        </pc:sldMkLst>
        <pc:spChg chg="mod">
          <ac:chgData name="Jorge Canada Perez-Sala" userId="1aef0c08-1d05-43b5-a68f-ad29c1659723" providerId="ADAL" clId="{9A9BFCBB-AE78-4AB9-8F82-96FC92A21B84}" dt="2022-01-14T21:20:42.182" v="261" actId="20577"/>
          <ac:spMkLst>
            <pc:docMk/>
            <pc:sldMk cId="3219173182" sldId="275"/>
            <ac:spMk id="3" creationId="{76DCB72C-C09B-4979-A26E-AE681D7F2BC4}"/>
          </ac:spMkLst>
        </pc:spChg>
      </pc:sldChg>
      <pc:sldChg chg="addSp modSp add mod">
        <pc:chgData name="Jorge Canada Perez-Sala" userId="1aef0c08-1d05-43b5-a68f-ad29c1659723" providerId="ADAL" clId="{9A9BFCBB-AE78-4AB9-8F82-96FC92A21B84}" dt="2022-01-14T22:23:11.303" v="2887" actId="1076"/>
        <pc:sldMkLst>
          <pc:docMk/>
          <pc:sldMk cId="1920762412" sldId="276"/>
        </pc:sldMkLst>
        <pc:spChg chg="mod">
          <ac:chgData name="Jorge Canada Perez-Sala" userId="1aef0c08-1d05-43b5-a68f-ad29c1659723" providerId="ADAL" clId="{9A9BFCBB-AE78-4AB9-8F82-96FC92A21B84}" dt="2022-01-14T22:23:05.908" v="2886" actId="20577"/>
          <ac:spMkLst>
            <pc:docMk/>
            <pc:sldMk cId="1920762412" sldId="276"/>
            <ac:spMk id="3" creationId="{76DCB72C-C09B-4979-A26E-AE681D7F2BC4}"/>
          </ac:spMkLst>
        </pc:spChg>
        <pc:picChg chg="add mod">
          <ac:chgData name="Jorge Canada Perez-Sala" userId="1aef0c08-1d05-43b5-a68f-ad29c1659723" providerId="ADAL" clId="{9A9BFCBB-AE78-4AB9-8F82-96FC92A21B84}" dt="2022-01-14T22:23:11.303" v="2887" actId="1076"/>
          <ac:picMkLst>
            <pc:docMk/>
            <pc:sldMk cId="1920762412" sldId="276"/>
            <ac:picMk id="6" creationId="{5DED7F58-B37D-4E71-B09A-3F388BFFA5A1}"/>
          </ac:picMkLst>
        </pc:picChg>
      </pc:sldChg>
      <pc:sldChg chg="modSp add del mod">
        <pc:chgData name="Jorge Canada Perez-Sala" userId="1aef0c08-1d05-43b5-a68f-ad29c1659723" providerId="ADAL" clId="{9A9BFCBB-AE78-4AB9-8F82-96FC92A21B84}" dt="2022-01-14T21:40:31.736" v="695" actId="47"/>
        <pc:sldMkLst>
          <pc:docMk/>
          <pc:sldMk cId="3220009933" sldId="277"/>
        </pc:sldMkLst>
        <pc:spChg chg="mod">
          <ac:chgData name="Jorge Canada Perez-Sala" userId="1aef0c08-1d05-43b5-a68f-ad29c1659723" providerId="ADAL" clId="{9A9BFCBB-AE78-4AB9-8F82-96FC92A21B84}" dt="2022-01-14T21:40:13.966" v="675" actId="21"/>
          <ac:spMkLst>
            <pc:docMk/>
            <pc:sldMk cId="3220009933" sldId="277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44:02.384" v="753" actId="20577"/>
        <pc:sldMkLst>
          <pc:docMk/>
          <pc:sldMk cId="800979172" sldId="278"/>
        </pc:sldMkLst>
        <pc:spChg chg="mod">
          <ac:chgData name="Jorge Canada Perez-Sala" userId="1aef0c08-1d05-43b5-a68f-ad29c1659723" providerId="ADAL" clId="{9A9BFCBB-AE78-4AB9-8F82-96FC92A21B84}" dt="2022-01-14T21:44:02.384" v="753" actId="20577"/>
          <ac:spMkLst>
            <pc:docMk/>
            <pc:sldMk cId="800979172" sldId="278"/>
            <ac:spMk id="3" creationId="{76DCB72C-C09B-4979-A26E-AE681D7F2BC4}"/>
          </ac:spMkLst>
        </pc:spChg>
      </pc:sldChg>
      <pc:sldChg chg="addSp modSp add mod">
        <pc:chgData name="Jorge Canada Perez-Sala" userId="1aef0c08-1d05-43b5-a68f-ad29c1659723" providerId="ADAL" clId="{9A9BFCBB-AE78-4AB9-8F82-96FC92A21B84}" dt="2022-01-14T22:29:16.339" v="3321" actId="1036"/>
        <pc:sldMkLst>
          <pc:docMk/>
          <pc:sldMk cId="2714167976" sldId="279"/>
        </pc:sldMkLst>
        <pc:spChg chg="mod">
          <ac:chgData name="Jorge Canada Perez-Sala" userId="1aef0c08-1d05-43b5-a68f-ad29c1659723" providerId="ADAL" clId="{9A9BFCBB-AE78-4AB9-8F82-96FC92A21B84}" dt="2022-01-14T22:28:57.659" v="3314" actId="20577"/>
          <ac:spMkLst>
            <pc:docMk/>
            <pc:sldMk cId="2714167976" sldId="279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29:16.339" v="3321" actId="1036"/>
          <ac:spMkLst>
            <pc:docMk/>
            <pc:sldMk cId="2714167976" sldId="279"/>
            <ac:spMk id="9" creationId="{A26FE43E-3A2F-4C46-BCE6-12D913D43C08}"/>
          </ac:spMkLst>
        </pc:spChg>
        <pc:spChg chg="add mod">
          <ac:chgData name="Jorge Canada Perez-Sala" userId="1aef0c08-1d05-43b5-a68f-ad29c1659723" providerId="ADAL" clId="{9A9BFCBB-AE78-4AB9-8F82-96FC92A21B84}" dt="2022-01-14T22:29:16.339" v="3321" actId="1036"/>
          <ac:spMkLst>
            <pc:docMk/>
            <pc:sldMk cId="2714167976" sldId="279"/>
            <ac:spMk id="13" creationId="{B0E63DA5-AD86-4CBA-B4F7-BEAAED109D88}"/>
          </ac:spMkLst>
        </pc:spChg>
        <pc:picChg chg="add mod">
          <ac:chgData name="Jorge Canada Perez-Sala" userId="1aef0c08-1d05-43b5-a68f-ad29c1659723" providerId="ADAL" clId="{9A9BFCBB-AE78-4AB9-8F82-96FC92A21B84}" dt="2022-01-14T22:29:16.339" v="3321" actId="1036"/>
          <ac:picMkLst>
            <pc:docMk/>
            <pc:sldMk cId="2714167976" sldId="279"/>
            <ac:picMk id="6" creationId="{E0EB7DA5-841C-42E6-9B95-A51DC96D99F1}"/>
          </ac:picMkLst>
        </pc:picChg>
        <pc:picChg chg="add mod">
          <ac:chgData name="Jorge Canada Perez-Sala" userId="1aef0c08-1d05-43b5-a68f-ad29c1659723" providerId="ADAL" clId="{9A9BFCBB-AE78-4AB9-8F82-96FC92A21B84}" dt="2022-01-14T22:29:16.339" v="3321" actId="1036"/>
          <ac:picMkLst>
            <pc:docMk/>
            <pc:sldMk cId="2714167976" sldId="279"/>
            <ac:picMk id="8" creationId="{1A4F757A-327A-4095-8AC6-16EEEC01460D}"/>
          </ac:picMkLst>
        </pc:picChg>
        <pc:cxnChg chg="add mod">
          <ac:chgData name="Jorge Canada Perez-Sala" userId="1aef0c08-1d05-43b5-a68f-ad29c1659723" providerId="ADAL" clId="{9A9BFCBB-AE78-4AB9-8F82-96FC92A21B84}" dt="2022-01-14T22:29:16.339" v="3321" actId="1036"/>
          <ac:cxnSpMkLst>
            <pc:docMk/>
            <pc:sldMk cId="2714167976" sldId="279"/>
            <ac:cxnSpMk id="11" creationId="{D631143C-FC74-44BB-909C-33B0452EA3B4}"/>
          </ac:cxnSpMkLst>
        </pc:cxnChg>
        <pc:cxnChg chg="add mod">
          <ac:chgData name="Jorge Canada Perez-Sala" userId="1aef0c08-1d05-43b5-a68f-ad29c1659723" providerId="ADAL" clId="{9A9BFCBB-AE78-4AB9-8F82-96FC92A21B84}" dt="2022-01-14T22:29:16.339" v="3321" actId="1036"/>
          <ac:cxnSpMkLst>
            <pc:docMk/>
            <pc:sldMk cId="2714167976" sldId="279"/>
            <ac:cxnSpMk id="15" creationId="{69B11825-FCC1-4476-8B96-28D1489C52DA}"/>
          </ac:cxnSpMkLst>
        </pc:cxnChg>
      </pc:sldChg>
      <pc:sldChg chg="modSp add mod">
        <pc:chgData name="Jorge Canada Perez-Sala" userId="1aef0c08-1d05-43b5-a68f-ad29c1659723" providerId="ADAL" clId="{9A9BFCBB-AE78-4AB9-8F82-96FC92A21B84}" dt="2022-01-14T22:33:44.792" v="3608" actId="20577"/>
        <pc:sldMkLst>
          <pc:docMk/>
          <pc:sldMk cId="209558997" sldId="280"/>
        </pc:sldMkLst>
        <pc:spChg chg="mod">
          <ac:chgData name="Jorge Canada Perez-Sala" userId="1aef0c08-1d05-43b5-a68f-ad29c1659723" providerId="ADAL" clId="{9A9BFCBB-AE78-4AB9-8F82-96FC92A21B84}" dt="2022-01-14T22:33:44.792" v="3608" actId="20577"/>
          <ac:spMkLst>
            <pc:docMk/>
            <pc:sldMk cId="209558997" sldId="280"/>
            <ac:spMk id="3" creationId="{76DCB72C-C09B-4979-A26E-AE681D7F2BC4}"/>
          </ac:spMkLst>
        </pc:spChg>
      </pc:sldChg>
      <pc:sldChg chg="addSp modSp add mod">
        <pc:chgData name="Jorge Canada Perez-Sala" userId="1aef0c08-1d05-43b5-a68f-ad29c1659723" providerId="ADAL" clId="{9A9BFCBB-AE78-4AB9-8F82-96FC92A21B84}" dt="2022-01-14T22:36:03.316" v="3636" actId="113"/>
        <pc:sldMkLst>
          <pc:docMk/>
          <pc:sldMk cId="1757707332" sldId="281"/>
        </pc:sldMkLst>
        <pc:spChg chg="mod">
          <ac:chgData name="Jorge Canada Perez-Sala" userId="1aef0c08-1d05-43b5-a68f-ad29c1659723" providerId="ADAL" clId="{9A9BFCBB-AE78-4AB9-8F82-96FC92A21B84}" dt="2022-01-14T22:36:03.316" v="3636" actId="113"/>
          <ac:spMkLst>
            <pc:docMk/>
            <pc:sldMk cId="1757707332" sldId="281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32:08.941" v="3596" actId="1035"/>
          <ac:spMkLst>
            <pc:docMk/>
            <pc:sldMk cId="1757707332" sldId="281"/>
            <ac:spMk id="7" creationId="{879AD0FE-2475-47FE-9403-07CAECBEBB86}"/>
          </ac:spMkLst>
        </pc:spChg>
        <pc:picChg chg="add mod">
          <ac:chgData name="Jorge Canada Perez-Sala" userId="1aef0c08-1d05-43b5-a68f-ad29c1659723" providerId="ADAL" clId="{9A9BFCBB-AE78-4AB9-8F82-96FC92A21B84}" dt="2022-01-14T22:32:08.941" v="3596" actId="1035"/>
          <ac:picMkLst>
            <pc:docMk/>
            <pc:sldMk cId="1757707332" sldId="281"/>
            <ac:picMk id="6" creationId="{DC00501A-38F2-4BAA-8E8B-5952283A8B26}"/>
          </ac:picMkLst>
        </pc:picChg>
      </pc:sldChg>
      <pc:sldChg chg="modSp add mod">
        <pc:chgData name="Jorge Canada Perez-Sala" userId="1aef0c08-1d05-43b5-a68f-ad29c1659723" providerId="ADAL" clId="{9A9BFCBB-AE78-4AB9-8F82-96FC92A21B84}" dt="2022-01-14T22:38:49.638" v="4019" actId="20577"/>
        <pc:sldMkLst>
          <pc:docMk/>
          <pc:sldMk cId="1248459479" sldId="282"/>
        </pc:sldMkLst>
        <pc:spChg chg="mod">
          <ac:chgData name="Jorge Canada Perez-Sala" userId="1aef0c08-1d05-43b5-a68f-ad29c1659723" providerId="ADAL" clId="{9A9BFCBB-AE78-4AB9-8F82-96FC92A21B84}" dt="2022-01-14T22:38:49.638" v="4019" actId="20577"/>
          <ac:spMkLst>
            <pc:docMk/>
            <pc:sldMk cId="1248459479" sldId="282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2:40:18.889" v="4041" actId="20577"/>
        <pc:sldMkLst>
          <pc:docMk/>
          <pc:sldMk cId="2960393258" sldId="283"/>
        </pc:sldMkLst>
        <pc:spChg chg="mod">
          <ac:chgData name="Jorge Canada Perez-Sala" userId="1aef0c08-1d05-43b5-a68f-ad29c1659723" providerId="ADAL" clId="{9A9BFCBB-AE78-4AB9-8F82-96FC92A21B84}" dt="2022-01-14T22:40:18.889" v="4041" actId="20577"/>
          <ac:spMkLst>
            <pc:docMk/>
            <pc:sldMk cId="2960393258" sldId="283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21:03.304" v="273" actId="5793"/>
        <pc:sldMkLst>
          <pc:docMk/>
          <pc:sldMk cId="2895947886" sldId="284"/>
        </pc:sldMkLst>
        <pc:spChg chg="mod">
          <ac:chgData name="Jorge Canada Perez-Sala" userId="1aef0c08-1d05-43b5-a68f-ad29c1659723" providerId="ADAL" clId="{9A9BFCBB-AE78-4AB9-8F82-96FC92A21B84}" dt="2022-01-14T21:21:03.304" v="273" actId="5793"/>
          <ac:spMkLst>
            <pc:docMk/>
            <pc:sldMk cId="2895947886" sldId="284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52:46.644" v="1076" actId="20577"/>
        <pc:sldMkLst>
          <pc:docMk/>
          <pc:sldMk cId="1215184206" sldId="285"/>
        </pc:sldMkLst>
        <pc:spChg chg="mod">
          <ac:chgData name="Jorge Canada Perez-Sala" userId="1aef0c08-1d05-43b5-a68f-ad29c1659723" providerId="ADAL" clId="{9A9BFCBB-AE78-4AB9-8F82-96FC92A21B84}" dt="2022-01-14T21:52:46.644" v="1076" actId="20577"/>
          <ac:spMkLst>
            <pc:docMk/>
            <pc:sldMk cId="1215184206" sldId="285"/>
            <ac:spMk id="3" creationId="{76DCB72C-C09B-4979-A26E-AE681D7F2BC4}"/>
          </ac:spMkLst>
        </pc:spChg>
      </pc:sldChg>
      <pc:sldChg chg="modSp add del mod">
        <pc:chgData name="Jorge Canada Perez-Sala" userId="1aef0c08-1d05-43b5-a68f-ad29c1659723" providerId="ADAL" clId="{9A9BFCBB-AE78-4AB9-8F82-96FC92A21B84}" dt="2022-01-14T21:53:29.495" v="1077" actId="47"/>
        <pc:sldMkLst>
          <pc:docMk/>
          <pc:sldMk cId="3779762262" sldId="286"/>
        </pc:sldMkLst>
        <pc:spChg chg="mod">
          <ac:chgData name="Jorge Canada Perez-Sala" userId="1aef0c08-1d05-43b5-a68f-ad29c1659723" providerId="ADAL" clId="{9A9BFCBB-AE78-4AB9-8F82-96FC92A21B84}" dt="2022-01-14T21:21:08.573" v="275" actId="5793"/>
          <ac:spMkLst>
            <pc:docMk/>
            <pc:sldMk cId="3779762262" sldId="286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54:23.970" v="1125" actId="20577"/>
        <pc:sldMkLst>
          <pc:docMk/>
          <pc:sldMk cId="398585307" sldId="287"/>
        </pc:sldMkLst>
        <pc:spChg chg="mod">
          <ac:chgData name="Jorge Canada Perez-Sala" userId="1aef0c08-1d05-43b5-a68f-ad29c1659723" providerId="ADAL" clId="{9A9BFCBB-AE78-4AB9-8F82-96FC92A21B84}" dt="2022-01-14T21:54:23.970" v="1125" actId="20577"/>
          <ac:spMkLst>
            <pc:docMk/>
            <pc:sldMk cId="398585307" sldId="287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3:32:32.208" v="5365" actId="20577"/>
        <pc:sldMkLst>
          <pc:docMk/>
          <pc:sldMk cId="1657393839" sldId="288"/>
        </pc:sldMkLst>
        <pc:spChg chg="mod">
          <ac:chgData name="Jorge Canada Perez-Sala" userId="1aef0c08-1d05-43b5-a68f-ad29c1659723" providerId="ADAL" clId="{9A9BFCBB-AE78-4AB9-8F82-96FC92A21B84}" dt="2022-01-14T23:32:32.208" v="5365" actId="20577"/>
          <ac:spMkLst>
            <pc:docMk/>
            <pc:sldMk cId="1657393839" sldId="288"/>
            <ac:spMk id="3" creationId="{76DCB72C-C09B-4979-A26E-AE681D7F2BC4}"/>
          </ac:spMkLst>
        </pc:spChg>
      </pc:sldChg>
      <pc:sldChg chg="delSp modSp add del mod">
        <pc:chgData name="Jorge Canada Perez-Sala" userId="1aef0c08-1d05-43b5-a68f-ad29c1659723" providerId="ADAL" clId="{9A9BFCBB-AE78-4AB9-8F82-96FC92A21B84}" dt="2022-01-14T21:38:19.904" v="671" actId="47"/>
        <pc:sldMkLst>
          <pc:docMk/>
          <pc:sldMk cId="2683531583" sldId="289"/>
        </pc:sldMkLst>
        <pc:spChg chg="del">
          <ac:chgData name="Jorge Canada Perez-Sala" userId="1aef0c08-1d05-43b5-a68f-ad29c1659723" providerId="ADAL" clId="{9A9BFCBB-AE78-4AB9-8F82-96FC92A21B84}" dt="2022-01-14T21:35:58.832" v="515" actId="478"/>
          <ac:spMkLst>
            <pc:docMk/>
            <pc:sldMk cId="2683531583" sldId="289"/>
            <ac:spMk id="9" creationId="{6262D1B1-A376-467F-9B47-6C1285D8177D}"/>
          </ac:spMkLst>
        </pc:spChg>
        <pc:spChg chg="del">
          <ac:chgData name="Jorge Canada Perez-Sala" userId="1aef0c08-1d05-43b5-a68f-ad29c1659723" providerId="ADAL" clId="{9A9BFCBB-AE78-4AB9-8F82-96FC92A21B84}" dt="2022-01-14T21:35:58.832" v="515" actId="478"/>
          <ac:spMkLst>
            <pc:docMk/>
            <pc:sldMk cId="2683531583" sldId="289"/>
            <ac:spMk id="15" creationId="{10EE52A8-20C1-4D5C-93D5-47B1201BDC6B}"/>
          </ac:spMkLst>
        </pc:spChg>
        <pc:picChg chg="del">
          <ac:chgData name="Jorge Canada Perez-Sala" userId="1aef0c08-1d05-43b5-a68f-ad29c1659723" providerId="ADAL" clId="{9A9BFCBB-AE78-4AB9-8F82-96FC92A21B84}" dt="2022-01-14T21:35:58.832" v="515" actId="478"/>
          <ac:picMkLst>
            <pc:docMk/>
            <pc:sldMk cId="2683531583" sldId="289"/>
            <ac:picMk id="6" creationId="{D8D3CEBA-E9E8-4B67-A1F9-5F6D4A153C36}"/>
          </ac:picMkLst>
        </pc:picChg>
        <pc:picChg chg="del">
          <ac:chgData name="Jorge Canada Perez-Sala" userId="1aef0c08-1d05-43b5-a68f-ad29c1659723" providerId="ADAL" clId="{9A9BFCBB-AE78-4AB9-8F82-96FC92A21B84}" dt="2022-01-14T21:35:58.832" v="515" actId="478"/>
          <ac:picMkLst>
            <pc:docMk/>
            <pc:sldMk cId="2683531583" sldId="289"/>
            <ac:picMk id="8" creationId="{6D2871C9-D04C-448A-936A-C247927EB5DA}"/>
          </ac:picMkLst>
        </pc:picChg>
        <pc:cxnChg chg="del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1" creationId="{8B81F128-7F5D-4B04-B38E-73FA474CCCE2}"/>
          </ac:cxnSpMkLst>
        </pc:cxnChg>
        <pc:cxnChg chg="del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3" creationId="{58972C34-EFAF-4E40-B34E-4B2D52DD1F14}"/>
          </ac:cxnSpMkLst>
        </pc:cxnChg>
        <pc:cxnChg chg="del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7" creationId="{DC8D19D3-50FF-4076-A0D7-91E52F5D7BCC}"/>
          </ac:cxnSpMkLst>
        </pc:cxnChg>
        <pc:cxnChg chg="del mod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9" creationId="{D002AA9B-2103-4D16-BC6D-033DAF584569}"/>
          </ac:cxnSpMkLst>
        </pc:cxnChg>
      </pc:sldChg>
      <pc:sldChg chg="addSp delSp modSp add del mod">
        <pc:chgData name="Jorge Canada Perez-Sala" userId="1aef0c08-1d05-43b5-a68f-ad29c1659723" providerId="ADAL" clId="{9A9BFCBB-AE78-4AB9-8F82-96FC92A21B84}" dt="2022-01-14T22:33:25.545" v="3604" actId="47"/>
        <pc:sldMkLst>
          <pc:docMk/>
          <pc:sldMk cId="2102851100" sldId="290"/>
        </pc:sldMkLst>
        <pc:spChg chg="del mod">
          <ac:chgData name="Jorge Canada Perez-Sala" userId="1aef0c08-1d05-43b5-a68f-ad29c1659723" providerId="ADAL" clId="{9A9BFCBB-AE78-4AB9-8F82-96FC92A21B84}" dt="2022-01-14T21:37:00.834" v="611"/>
          <ac:spMkLst>
            <pc:docMk/>
            <pc:sldMk cId="2102851100" sldId="290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1:48:48.237" v="998" actId="122"/>
          <ac:spMkLst>
            <pc:docMk/>
            <pc:sldMk cId="2102851100" sldId="290"/>
            <ac:spMk id="6" creationId="{B0BC2371-5D0D-4A6E-8A80-FCEF9BFFB5F4}"/>
          </ac:spMkLst>
        </pc:spChg>
        <pc:picChg chg="add mod">
          <ac:chgData name="Jorge Canada Perez-Sala" userId="1aef0c08-1d05-43b5-a68f-ad29c1659723" providerId="ADAL" clId="{9A9BFCBB-AE78-4AB9-8F82-96FC92A21B84}" dt="2022-01-14T21:37:16.417" v="614" actId="1076"/>
          <ac:picMkLst>
            <pc:docMk/>
            <pc:sldMk cId="2102851100" sldId="290"/>
            <ac:picMk id="5" creationId="{282DC479-9C52-4959-9E80-5DA201692B86}"/>
          </ac:picMkLst>
        </pc:picChg>
      </pc:sldChg>
      <pc:sldChg chg="modSp add mod">
        <pc:chgData name="Jorge Canada Perez-Sala" userId="1aef0c08-1d05-43b5-a68f-ad29c1659723" providerId="ADAL" clId="{9A9BFCBB-AE78-4AB9-8F82-96FC92A21B84}" dt="2022-01-14T22:05:26.706" v="1980" actId="1035"/>
        <pc:sldMkLst>
          <pc:docMk/>
          <pc:sldMk cId="40693019" sldId="291"/>
        </pc:sldMkLst>
        <pc:spChg chg="mod">
          <ac:chgData name="Jorge Canada Perez-Sala" userId="1aef0c08-1d05-43b5-a68f-ad29c1659723" providerId="ADAL" clId="{9A9BFCBB-AE78-4AB9-8F82-96FC92A21B84}" dt="2022-01-14T22:05:13.934" v="1965" actId="20577"/>
          <ac:spMkLst>
            <pc:docMk/>
            <pc:sldMk cId="40693019" sldId="291"/>
            <ac:spMk id="3" creationId="{76DCB72C-C09B-4979-A26E-AE681D7F2BC4}"/>
          </ac:spMkLst>
        </pc:spChg>
        <pc:spChg chg="mod">
          <ac:chgData name="Jorge Canada Perez-Sala" userId="1aef0c08-1d05-43b5-a68f-ad29c1659723" providerId="ADAL" clId="{9A9BFCBB-AE78-4AB9-8F82-96FC92A21B84}" dt="2022-01-14T22:05:26.706" v="1980" actId="1035"/>
          <ac:spMkLst>
            <pc:docMk/>
            <pc:sldMk cId="40693019" sldId="291"/>
            <ac:spMk id="9" creationId="{76B808B1-9F45-4753-A6FF-7EBC5E6D1230}"/>
          </ac:spMkLst>
        </pc:spChg>
        <pc:spChg chg="mod">
          <ac:chgData name="Jorge Canada Perez-Sala" userId="1aef0c08-1d05-43b5-a68f-ad29c1659723" providerId="ADAL" clId="{9A9BFCBB-AE78-4AB9-8F82-96FC92A21B84}" dt="2022-01-14T22:05:26.706" v="1980" actId="1035"/>
          <ac:spMkLst>
            <pc:docMk/>
            <pc:sldMk cId="40693019" sldId="291"/>
            <ac:spMk id="10" creationId="{4529522B-01F0-409D-9C24-7E6B7B4FF667}"/>
          </ac:spMkLst>
        </pc:spChg>
        <pc:picChg chg="mod">
          <ac:chgData name="Jorge Canada Perez-Sala" userId="1aef0c08-1d05-43b5-a68f-ad29c1659723" providerId="ADAL" clId="{9A9BFCBB-AE78-4AB9-8F82-96FC92A21B84}" dt="2022-01-14T22:05:26.706" v="1980" actId="1035"/>
          <ac:picMkLst>
            <pc:docMk/>
            <pc:sldMk cId="40693019" sldId="291"/>
            <ac:picMk id="6" creationId="{021D3A42-FFF9-425B-8175-5560AFA79031}"/>
          </ac:picMkLst>
        </pc:picChg>
        <pc:picChg chg="mod">
          <ac:chgData name="Jorge Canada Perez-Sala" userId="1aef0c08-1d05-43b5-a68f-ad29c1659723" providerId="ADAL" clId="{9A9BFCBB-AE78-4AB9-8F82-96FC92A21B84}" dt="2022-01-14T22:05:26.706" v="1980" actId="1035"/>
          <ac:picMkLst>
            <pc:docMk/>
            <pc:sldMk cId="40693019" sldId="291"/>
            <ac:picMk id="8" creationId="{56EF71AB-E05F-43A1-82C5-A8EFF4642FD4}"/>
          </ac:picMkLst>
        </pc:picChg>
        <pc:cxnChg chg="mod">
          <ac:chgData name="Jorge Canada Perez-Sala" userId="1aef0c08-1d05-43b5-a68f-ad29c1659723" providerId="ADAL" clId="{9A9BFCBB-AE78-4AB9-8F82-96FC92A21B84}" dt="2022-01-14T22:05:26.706" v="1980" actId="1035"/>
          <ac:cxnSpMkLst>
            <pc:docMk/>
            <pc:sldMk cId="40693019" sldId="291"/>
            <ac:cxnSpMk id="14" creationId="{93BBA8BC-C796-422C-B235-C953B338E1D2}"/>
          </ac:cxnSpMkLst>
        </pc:cxnChg>
        <pc:cxnChg chg="mod">
          <ac:chgData name="Jorge Canada Perez-Sala" userId="1aef0c08-1d05-43b5-a68f-ad29c1659723" providerId="ADAL" clId="{9A9BFCBB-AE78-4AB9-8F82-96FC92A21B84}" dt="2022-01-14T22:05:26.706" v="1980" actId="1035"/>
          <ac:cxnSpMkLst>
            <pc:docMk/>
            <pc:sldMk cId="40693019" sldId="291"/>
            <ac:cxnSpMk id="16" creationId="{D5B6D6FF-0930-4ECD-AEED-2FD9A2121ACD}"/>
          </ac:cxnSpMkLst>
        </pc:cxnChg>
      </pc:sldChg>
      <pc:sldChg chg="addSp delSp modSp add mod">
        <pc:chgData name="Jorge Canada Perez-Sala" userId="1aef0c08-1d05-43b5-a68f-ad29c1659723" providerId="ADAL" clId="{9A9BFCBB-AE78-4AB9-8F82-96FC92A21B84}" dt="2022-01-14T22:13:34.197" v="2599" actId="1036"/>
        <pc:sldMkLst>
          <pc:docMk/>
          <pc:sldMk cId="61229405" sldId="292"/>
        </pc:sldMkLst>
        <pc:spChg chg="mod">
          <ac:chgData name="Jorge Canada Perez-Sala" userId="1aef0c08-1d05-43b5-a68f-ad29c1659723" providerId="ADAL" clId="{9A9BFCBB-AE78-4AB9-8F82-96FC92A21B84}" dt="2022-01-14T22:12:29.758" v="2567" actId="20577"/>
          <ac:spMkLst>
            <pc:docMk/>
            <pc:sldMk cId="61229405" sldId="292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A9BFCBB-AE78-4AB9-8F82-96FC92A21B84}" dt="2022-01-14T22:11:40.250" v="2561" actId="478"/>
          <ac:spMkLst>
            <pc:docMk/>
            <pc:sldMk cId="61229405" sldId="292"/>
            <ac:spMk id="9" creationId="{6262D1B1-A376-467F-9B47-6C1285D8177D}"/>
          </ac:spMkLst>
        </pc:spChg>
        <pc:spChg chg="mod">
          <ac:chgData name="Jorge Canada Perez-Sala" userId="1aef0c08-1d05-43b5-a68f-ad29c1659723" providerId="ADAL" clId="{9A9BFCBB-AE78-4AB9-8F82-96FC92A21B84}" dt="2022-01-14T22:13:34.197" v="2599" actId="1036"/>
          <ac:spMkLst>
            <pc:docMk/>
            <pc:sldMk cId="61229405" sldId="292"/>
            <ac:spMk id="15" creationId="{10EE52A8-20C1-4D5C-93D5-47B1201BDC6B}"/>
          </ac:spMkLst>
        </pc:spChg>
        <pc:picChg chg="del">
          <ac:chgData name="Jorge Canada Perez-Sala" userId="1aef0c08-1d05-43b5-a68f-ad29c1659723" providerId="ADAL" clId="{9A9BFCBB-AE78-4AB9-8F82-96FC92A21B84}" dt="2022-01-14T22:11:40.250" v="2561" actId="478"/>
          <ac:picMkLst>
            <pc:docMk/>
            <pc:sldMk cId="61229405" sldId="292"/>
            <ac:picMk id="6" creationId="{D8D3CEBA-E9E8-4B67-A1F9-5F6D4A153C36}"/>
          </ac:picMkLst>
        </pc:picChg>
        <pc:picChg chg="mod">
          <ac:chgData name="Jorge Canada Perez-Sala" userId="1aef0c08-1d05-43b5-a68f-ad29c1659723" providerId="ADAL" clId="{9A9BFCBB-AE78-4AB9-8F82-96FC92A21B84}" dt="2022-01-14T22:13:34.197" v="2599" actId="1036"/>
          <ac:picMkLst>
            <pc:docMk/>
            <pc:sldMk cId="61229405" sldId="292"/>
            <ac:picMk id="8" creationId="{6D2871C9-D04C-448A-936A-C247927EB5DA}"/>
          </ac:picMkLst>
        </pc:picChg>
        <pc:picChg chg="add del mod">
          <ac:chgData name="Jorge Canada Perez-Sala" userId="1aef0c08-1d05-43b5-a68f-ad29c1659723" providerId="ADAL" clId="{9A9BFCBB-AE78-4AB9-8F82-96FC92A21B84}" dt="2022-01-14T22:13:09.496" v="2595" actId="478"/>
          <ac:picMkLst>
            <pc:docMk/>
            <pc:sldMk cId="61229405" sldId="292"/>
            <ac:picMk id="12" creationId="{15A088C6-4BE8-44B2-8F76-A821E8840AD5}"/>
          </ac:picMkLst>
        </pc:picChg>
        <pc:cxnChg chg="del">
          <ac:chgData name="Jorge Canada Perez-Sala" userId="1aef0c08-1d05-43b5-a68f-ad29c1659723" providerId="ADAL" clId="{9A9BFCBB-AE78-4AB9-8F82-96FC92A21B84}" dt="2022-01-14T22:11:40.250" v="2561" actId="478"/>
          <ac:cxnSpMkLst>
            <pc:docMk/>
            <pc:sldMk cId="61229405" sldId="292"/>
            <ac:cxnSpMk id="11" creationId="{8B81F128-7F5D-4B04-B38E-73FA474CCCE2}"/>
          </ac:cxnSpMkLst>
        </pc:cxnChg>
        <pc:cxnChg chg="del">
          <ac:chgData name="Jorge Canada Perez-Sala" userId="1aef0c08-1d05-43b5-a68f-ad29c1659723" providerId="ADAL" clId="{9A9BFCBB-AE78-4AB9-8F82-96FC92A21B84}" dt="2022-01-14T22:11:40.250" v="2561" actId="478"/>
          <ac:cxnSpMkLst>
            <pc:docMk/>
            <pc:sldMk cId="61229405" sldId="292"/>
            <ac:cxnSpMk id="13" creationId="{58972C34-EFAF-4E40-B34E-4B2D52DD1F14}"/>
          </ac:cxnSpMkLst>
        </pc:cxnChg>
        <pc:cxnChg chg="mod">
          <ac:chgData name="Jorge Canada Perez-Sala" userId="1aef0c08-1d05-43b5-a68f-ad29c1659723" providerId="ADAL" clId="{9A9BFCBB-AE78-4AB9-8F82-96FC92A21B84}" dt="2022-01-14T22:13:34.197" v="2599" actId="1036"/>
          <ac:cxnSpMkLst>
            <pc:docMk/>
            <pc:sldMk cId="61229405" sldId="292"/>
            <ac:cxnSpMk id="17" creationId="{DC8D19D3-50FF-4076-A0D7-91E52F5D7BCC}"/>
          </ac:cxnSpMkLst>
        </pc:cxnChg>
        <pc:cxnChg chg="mod">
          <ac:chgData name="Jorge Canada Perez-Sala" userId="1aef0c08-1d05-43b5-a68f-ad29c1659723" providerId="ADAL" clId="{9A9BFCBB-AE78-4AB9-8F82-96FC92A21B84}" dt="2022-01-14T22:13:34.197" v="2599" actId="1036"/>
          <ac:cxnSpMkLst>
            <pc:docMk/>
            <pc:sldMk cId="61229405" sldId="292"/>
            <ac:cxnSpMk id="19" creationId="{D002AA9B-2103-4D16-BC6D-033DAF584569}"/>
          </ac:cxnSpMkLst>
        </pc:cxnChg>
      </pc:sldChg>
      <pc:sldChg chg="add del">
        <pc:chgData name="Jorge Canada Perez-Sala" userId="1aef0c08-1d05-43b5-a68f-ad29c1659723" providerId="ADAL" clId="{9A9BFCBB-AE78-4AB9-8F82-96FC92A21B84}" dt="2022-01-14T22:19:22.615" v="2878" actId="47"/>
        <pc:sldMkLst>
          <pc:docMk/>
          <pc:sldMk cId="2399552159" sldId="293"/>
        </pc:sldMkLst>
      </pc:sldChg>
      <pc:sldChg chg="addSp delSp modSp add mod">
        <pc:chgData name="Jorge Canada Perez-Sala" userId="1aef0c08-1d05-43b5-a68f-ad29c1659723" providerId="ADAL" clId="{9A9BFCBB-AE78-4AB9-8F82-96FC92A21B84}" dt="2022-01-14T22:19:06.154" v="2877" actId="14100"/>
        <pc:sldMkLst>
          <pc:docMk/>
          <pc:sldMk cId="1923374283" sldId="294"/>
        </pc:sldMkLst>
        <pc:spChg chg="mod">
          <ac:chgData name="Jorge Canada Perez-Sala" userId="1aef0c08-1d05-43b5-a68f-ad29c1659723" providerId="ADAL" clId="{9A9BFCBB-AE78-4AB9-8F82-96FC92A21B84}" dt="2022-01-14T22:14:45.015" v="2785" actId="20577"/>
          <ac:spMkLst>
            <pc:docMk/>
            <pc:sldMk cId="1923374283" sldId="294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17:52.373" v="2826" actId="1076"/>
          <ac:spMkLst>
            <pc:docMk/>
            <pc:sldMk cId="1923374283" sldId="294"/>
            <ac:spMk id="13" creationId="{D0D2D81C-E5BF-4F55-9A9B-78E02EC9A7BD}"/>
          </ac:spMkLst>
        </pc:spChg>
        <pc:spChg chg="del">
          <ac:chgData name="Jorge Canada Perez-Sala" userId="1aef0c08-1d05-43b5-a68f-ad29c1659723" providerId="ADAL" clId="{9A9BFCBB-AE78-4AB9-8F82-96FC92A21B84}" dt="2022-01-14T22:14:47.891" v="2786" actId="478"/>
          <ac:spMkLst>
            <pc:docMk/>
            <pc:sldMk cId="1923374283" sldId="294"/>
            <ac:spMk id="15" creationId="{10EE52A8-20C1-4D5C-93D5-47B1201BDC6B}"/>
          </ac:spMkLst>
        </pc:spChg>
        <pc:spChg chg="add mod">
          <ac:chgData name="Jorge Canada Perez-Sala" userId="1aef0c08-1d05-43b5-a68f-ad29c1659723" providerId="ADAL" clId="{9A9BFCBB-AE78-4AB9-8F82-96FC92A21B84}" dt="2022-01-14T22:18:04.170" v="2837" actId="1037"/>
          <ac:spMkLst>
            <pc:docMk/>
            <pc:sldMk cId="1923374283" sldId="294"/>
            <ac:spMk id="16" creationId="{342A8282-B5F7-4E29-86D5-E1FE2B133A98}"/>
          </ac:spMkLst>
        </pc:spChg>
        <pc:spChg chg="add mod">
          <ac:chgData name="Jorge Canada Perez-Sala" userId="1aef0c08-1d05-43b5-a68f-ad29c1659723" providerId="ADAL" clId="{9A9BFCBB-AE78-4AB9-8F82-96FC92A21B84}" dt="2022-01-14T22:18:45.796" v="2872" actId="1076"/>
          <ac:spMkLst>
            <pc:docMk/>
            <pc:sldMk cId="1923374283" sldId="294"/>
            <ac:spMk id="18" creationId="{F588E7B5-83B7-4680-8DCE-45F3E8C16DF5}"/>
          </ac:spMkLst>
        </pc:spChg>
        <pc:picChg chg="del">
          <ac:chgData name="Jorge Canada Perez-Sala" userId="1aef0c08-1d05-43b5-a68f-ad29c1659723" providerId="ADAL" clId="{9A9BFCBB-AE78-4AB9-8F82-96FC92A21B84}" dt="2022-01-14T22:14:47.891" v="2786" actId="478"/>
          <ac:picMkLst>
            <pc:docMk/>
            <pc:sldMk cId="1923374283" sldId="294"/>
            <ac:picMk id="8" creationId="{6D2871C9-D04C-448A-936A-C247927EB5DA}"/>
          </ac:picMkLst>
        </pc:picChg>
        <pc:picChg chg="add mod">
          <ac:chgData name="Jorge Canada Perez-Sala" userId="1aef0c08-1d05-43b5-a68f-ad29c1659723" providerId="ADAL" clId="{9A9BFCBB-AE78-4AB9-8F82-96FC92A21B84}" dt="2022-01-14T22:18:41.210" v="2871" actId="1076"/>
          <ac:picMkLst>
            <pc:docMk/>
            <pc:sldMk cId="1923374283" sldId="294"/>
            <ac:picMk id="9" creationId="{C9BF821E-2AAC-4F7D-9ED9-65D7891513A7}"/>
          </ac:picMkLst>
        </pc:picChg>
        <pc:cxnChg chg="add mod">
          <ac:chgData name="Jorge Canada Perez-Sala" userId="1aef0c08-1d05-43b5-a68f-ad29c1659723" providerId="ADAL" clId="{9A9BFCBB-AE78-4AB9-8F82-96FC92A21B84}" dt="2022-01-14T22:17:04.394" v="2815" actId="14100"/>
          <ac:cxnSpMkLst>
            <pc:docMk/>
            <pc:sldMk cId="1923374283" sldId="294"/>
            <ac:cxnSpMk id="5" creationId="{8C43E249-B3F2-4A46-91E3-FEF6469D7B3F}"/>
          </ac:cxnSpMkLst>
        </pc:cxnChg>
        <pc:cxnChg chg="add mod">
          <ac:chgData name="Jorge Canada Perez-Sala" userId="1aef0c08-1d05-43b5-a68f-ad29c1659723" providerId="ADAL" clId="{9A9BFCBB-AE78-4AB9-8F82-96FC92A21B84}" dt="2022-01-14T22:17:37.470" v="2824" actId="14100"/>
          <ac:cxnSpMkLst>
            <pc:docMk/>
            <pc:sldMk cId="1923374283" sldId="294"/>
            <ac:cxnSpMk id="7" creationId="{D1A2F9DD-2C03-491C-A743-FD9E040EF24D}"/>
          </ac:cxnSpMkLst>
        </pc:cxnChg>
        <pc:cxnChg chg="del">
          <ac:chgData name="Jorge Canada Perez-Sala" userId="1aef0c08-1d05-43b5-a68f-ad29c1659723" providerId="ADAL" clId="{9A9BFCBB-AE78-4AB9-8F82-96FC92A21B84}" dt="2022-01-14T22:14:47.891" v="2786" actId="478"/>
          <ac:cxnSpMkLst>
            <pc:docMk/>
            <pc:sldMk cId="1923374283" sldId="294"/>
            <ac:cxnSpMk id="17" creationId="{DC8D19D3-50FF-4076-A0D7-91E52F5D7BCC}"/>
          </ac:cxnSpMkLst>
        </pc:cxnChg>
        <pc:cxnChg chg="del mod">
          <ac:chgData name="Jorge Canada Perez-Sala" userId="1aef0c08-1d05-43b5-a68f-ad29c1659723" providerId="ADAL" clId="{9A9BFCBB-AE78-4AB9-8F82-96FC92A21B84}" dt="2022-01-14T22:14:47.891" v="2786" actId="478"/>
          <ac:cxnSpMkLst>
            <pc:docMk/>
            <pc:sldMk cId="1923374283" sldId="294"/>
            <ac:cxnSpMk id="19" creationId="{D002AA9B-2103-4D16-BC6D-033DAF584569}"/>
          </ac:cxnSpMkLst>
        </pc:cxnChg>
        <pc:cxnChg chg="add mod">
          <ac:chgData name="Jorge Canada Perez-Sala" userId="1aef0c08-1d05-43b5-a68f-ad29c1659723" providerId="ADAL" clId="{9A9BFCBB-AE78-4AB9-8F82-96FC92A21B84}" dt="2022-01-14T22:19:06.154" v="2877" actId="14100"/>
          <ac:cxnSpMkLst>
            <pc:docMk/>
            <pc:sldMk cId="1923374283" sldId="294"/>
            <ac:cxnSpMk id="20" creationId="{EC6CFB9A-377B-4F1B-B4E6-7130527D69ED}"/>
          </ac:cxnSpMkLst>
        </pc:cxnChg>
      </pc:sldChg>
      <pc:sldChg chg="addSp delSp modSp add mod">
        <pc:chgData name="Jorge Canada Perez-Sala" userId="1aef0c08-1d05-43b5-a68f-ad29c1659723" providerId="ADAL" clId="{9A9BFCBB-AE78-4AB9-8F82-96FC92A21B84}" dt="2022-01-14T22:26:31.392" v="3125" actId="20577"/>
        <pc:sldMkLst>
          <pc:docMk/>
          <pc:sldMk cId="1090374822" sldId="295"/>
        </pc:sldMkLst>
        <pc:spChg chg="mod">
          <ac:chgData name="Jorge Canada Perez-Sala" userId="1aef0c08-1d05-43b5-a68f-ad29c1659723" providerId="ADAL" clId="{9A9BFCBB-AE78-4AB9-8F82-96FC92A21B84}" dt="2022-01-14T22:26:31.392" v="3125" actId="20577"/>
          <ac:spMkLst>
            <pc:docMk/>
            <pc:sldMk cId="1090374822" sldId="295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25:40.044" v="3106" actId="207"/>
          <ac:spMkLst>
            <pc:docMk/>
            <pc:sldMk cId="1090374822" sldId="295"/>
            <ac:spMk id="8" creationId="{D5DC1F5B-B8FD-47EA-AE48-4DA8789442E4}"/>
          </ac:spMkLst>
        </pc:spChg>
        <pc:spChg chg="add mod">
          <ac:chgData name="Jorge Canada Perez-Sala" userId="1aef0c08-1d05-43b5-a68f-ad29c1659723" providerId="ADAL" clId="{9A9BFCBB-AE78-4AB9-8F82-96FC92A21B84}" dt="2022-01-14T22:25:49.221" v="3114" actId="20577"/>
          <ac:spMkLst>
            <pc:docMk/>
            <pc:sldMk cId="1090374822" sldId="295"/>
            <ac:spMk id="9" creationId="{17D01C4E-6B75-4179-A0F7-A5DF0BE748FB}"/>
          </ac:spMkLst>
        </pc:spChg>
        <pc:picChg chg="add del mod">
          <ac:chgData name="Jorge Canada Perez-Sala" userId="1aef0c08-1d05-43b5-a68f-ad29c1659723" providerId="ADAL" clId="{9A9BFCBB-AE78-4AB9-8F82-96FC92A21B84}" dt="2022-01-14T22:24:15.538" v="3088"/>
          <ac:picMkLst>
            <pc:docMk/>
            <pc:sldMk cId="1090374822" sldId="295"/>
            <ac:picMk id="5" creationId="{A5157875-31ED-482B-A711-B964030C9C29}"/>
          </ac:picMkLst>
        </pc:picChg>
        <pc:picChg chg="del">
          <ac:chgData name="Jorge Canada Perez-Sala" userId="1aef0c08-1d05-43b5-a68f-ad29c1659723" providerId="ADAL" clId="{9A9BFCBB-AE78-4AB9-8F82-96FC92A21B84}" dt="2022-01-14T22:24:12.294" v="3086" actId="478"/>
          <ac:picMkLst>
            <pc:docMk/>
            <pc:sldMk cId="1090374822" sldId="295"/>
            <ac:picMk id="6" creationId="{5DED7F58-B37D-4E71-B09A-3F388BFFA5A1}"/>
          </ac:picMkLst>
        </pc:picChg>
        <pc:picChg chg="add mod modCrop">
          <ac:chgData name="Jorge Canada Perez-Sala" userId="1aef0c08-1d05-43b5-a68f-ad29c1659723" providerId="ADAL" clId="{9A9BFCBB-AE78-4AB9-8F82-96FC92A21B84}" dt="2022-01-14T22:25:44.037" v="3109" actId="1076"/>
          <ac:picMkLst>
            <pc:docMk/>
            <pc:sldMk cId="1090374822" sldId="295"/>
            <ac:picMk id="7" creationId="{DD58709C-6B59-4451-B811-3AA7FACEA787}"/>
          </ac:picMkLst>
        </pc:picChg>
        <pc:cxnChg chg="add mod">
          <ac:chgData name="Jorge Canada Perez-Sala" userId="1aef0c08-1d05-43b5-a68f-ad29c1659723" providerId="ADAL" clId="{9A9BFCBB-AE78-4AB9-8F82-96FC92A21B84}" dt="2022-01-14T22:26:05.344" v="3117" actId="1582"/>
          <ac:cxnSpMkLst>
            <pc:docMk/>
            <pc:sldMk cId="1090374822" sldId="295"/>
            <ac:cxnSpMk id="11" creationId="{6E51FECA-CCB5-40DA-877C-838893C0EC7D}"/>
          </ac:cxnSpMkLst>
        </pc:cxnChg>
        <pc:cxnChg chg="add mod">
          <ac:chgData name="Jorge Canada Perez-Sala" userId="1aef0c08-1d05-43b5-a68f-ad29c1659723" providerId="ADAL" clId="{9A9BFCBB-AE78-4AB9-8F82-96FC92A21B84}" dt="2022-01-14T22:26:18.814" v="3120" actId="1582"/>
          <ac:cxnSpMkLst>
            <pc:docMk/>
            <pc:sldMk cId="1090374822" sldId="295"/>
            <ac:cxnSpMk id="13" creationId="{0C9C38BA-9C01-4521-AE85-1257F43CB86C}"/>
          </ac:cxnSpMkLst>
        </pc:cxnChg>
      </pc:sldChg>
      <pc:sldChg chg="modSp add del mod">
        <pc:chgData name="Jorge Canada Perez-Sala" userId="1aef0c08-1d05-43b5-a68f-ad29c1659723" providerId="ADAL" clId="{9A9BFCBB-AE78-4AB9-8F82-96FC92A21B84}" dt="2022-01-14T22:23:00.335" v="2884"/>
        <pc:sldMkLst>
          <pc:docMk/>
          <pc:sldMk cId="2810291579" sldId="295"/>
        </pc:sldMkLst>
        <pc:spChg chg="mod">
          <ac:chgData name="Jorge Canada Perez-Sala" userId="1aef0c08-1d05-43b5-a68f-ad29c1659723" providerId="ADAL" clId="{9A9BFCBB-AE78-4AB9-8F82-96FC92A21B84}" dt="2022-01-14T22:22:59.128" v="2883" actId="20577"/>
          <ac:spMkLst>
            <pc:docMk/>
            <pc:sldMk cId="2810291579" sldId="295"/>
            <ac:spMk id="3" creationId="{76DCB72C-C09B-4979-A26E-AE681D7F2BC4}"/>
          </ac:spMkLst>
        </pc:spChg>
      </pc:sldChg>
      <pc:sldChg chg="new del">
        <pc:chgData name="Jorge Canada Perez-Sala" userId="1aef0c08-1d05-43b5-a68f-ad29c1659723" providerId="ADAL" clId="{9A9BFCBB-AE78-4AB9-8F82-96FC92A21B84}" dt="2022-01-14T22:26:49.530" v="3127" actId="680"/>
        <pc:sldMkLst>
          <pc:docMk/>
          <pc:sldMk cId="3419857643" sldId="296"/>
        </pc:sldMkLst>
      </pc:sldChg>
      <pc:sldChg chg="delSp modSp add mod">
        <pc:chgData name="Jorge Canada Perez-Sala" userId="1aef0c08-1d05-43b5-a68f-ad29c1659723" providerId="ADAL" clId="{9A9BFCBB-AE78-4AB9-8F82-96FC92A21B84}" dt="2022-01-14T22:32:18.620" v="3603" actId="20577"/>
        <pc:sldMkLst>
          <pc:docMk/>
          <pc:sldMk cId="4033315116" sldId="296"/>
        </pc:sldMkLst>
        <pc:spChg chg="mod">
          <ac:chgData name="Jorge Canada Perez-Sala" userId="1aef0c08-1d05-43b5-a68f-ad29c1659723" providerId="ADAL" clId="{9A9BFCBB-AE78-4AB9-8F82-96FC92A21B84}" dt="2022-01-14T22:32:18.620" v="3603" actId="20577"/>
          <ac:spMkLst>
            <pc:docMk/>
            <pc:sldMk cId="4033315116" sldId="296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A9BFCBB-AE78-4AB9-8F82-96FC92A21B84}" dt="2022-01-14T22:32:13.912" v="3597" actId="478"/>
          <ac:spMkLst>
            <pc:docMk/>
            <pc:sldMk cId="4033315116" sldId="296"/>
            <ac:spMk id="7" creationId="{879AD0FE-2475-47FE-9403-07CAECBEBB86}"/>
          </ac:spMkLst>
        </pc:spChg>
        <pc:picChg chg="del">
          <ac:chgData name="Jorge Canada Perez-Sala" userId="1aef0c08-1d05-43b5-a68f-ad29c1659723" providerId="ADAL" clId="{9A9BFCBB-AE78-4AB9-8F82-96FC92A21B84}" dt="2022-01-14T22:32:13.912" v="3597" actId="478"/>
          <ac:picMkLst>
            <pc:docMk/>
            <pc:sldMk cId="4033315116" sldId="296"/>
            <ac:picMk id="6" creationId="{DC00501A-38F2-4BAA-8E8B-5952283A8B26}"/>
          </ac:picMkLst>
        </pc:picChg>
      </pc:sldChg>
      <pc:sldChg chg="modSp add mod">
        <pc:chgData name="Jorge Canada Perez-Sala" userId="1aef0c08-1d05-43b5-a68f-ad29c1659723" providerId="ADAL" clId="{9A9BFCBB-AE78-4AB9-8F82-96FC92A21B84}" dt="2022-01-14T23:42:53.058" v="5408" actId="20577"/>
        <pc:sldMkLst>
          <pc:docMk/>
          <pc:sldMk cId="863120404" sldId="297"/>
        </pc:sldMkLst>
        <pc:spChg chg="mod">
          <ac:chgData name="Jorge Canada Perez-Sala" userId="1aef0c08-1d05-43b5-a68f-ad29c1659723" providerId="ADAL" clId="{9A9BFCBB-AE78-4AB9-8F82-96FC92A21B84}" dt="2022-01-14T23:42:53.058" v="5408" actId="20577"/>
          <ac:spMkLst>
            <pc:docMk/>
            <pc:sldMk cId="863120404" sldId="297"/>
            <ac:spMk id="3" creationId="{76DCB72C-C09B-4979-A26E-AE681D7F2BC4}"/>
          </ac:spMkLst>
        </pc:spChg>
      </pc:sldChg>
      <pc:sldChg chg="add del">
        <pc:chgData name="Jorge Canada Perez-Sala" userId="1aef0c08-1d05-43b5-a68f-ad29c1659723" providerId="ADAL" clId="{9A9BFCBB-AE78-4AB9-8F82-96FC92A21B84}" dt="2022-01-14T23:43:11.918" v="5409" actId="47"/>
        <pc:sldMkLst>
          <pc:docMk/>
          <pc:sldMk cId="3304496188" sldId="298"/>
        </pc:sldMkLst>
      </pc:sldChg>
      <pc:sldMasterChg chg="add del addSldLayout delSldLayout">
        <pc:chgData name="Jorge Canada Perez-Sala" userId="1aef0c08-1d05-43b5-a68f-ad29c1659723" providerId="ADAL" clId="{9A9BFCBB-AE78-4AB9-8F82-96FC92A21B84}" dt="2022-01-14T21:12:33.814" v="97" actId="47"/>
        <pc:sldMasterMkLst>
          <pc:docMk/>
          <pc:sldMasterMk cId="440054027" sldId="2147483648"/>
        </pc:sldMasterMkLst>
        <pc:sldLayoutChg chg="add del">
          <pc:chgData name="Jorge Canada Perez-Sala" userId="1aef0c08-1d05-43b5-a68f-ad29c1659723" providerId="ADAL" clId="{9A9BFCBB-AE78-4AB9-8F82-96FC92A21B84}" dt="2022-01-14T21:12:33.814" v="97" actId="47"/>
          <pc:sldLayoutMkLst>
            <pc:docMk/>
            <pc:sldMasterMk cId="440054027" sldId="2147483648"/>
            <pc:sldLayoutMk cId="763120754" sldId="2147483649"/>
          </pc:sldLayoutMkLst>
        </pc:sldLayoutChg>
      </pc:sldMasterChg>
      <pc:sldMasterChg chg="add del addSldLayout delSldLayout">
        <pc:chgData name="Jorge Canada Perez-Sala" userId="1aef0c08-1d05-43b5-a68f-ad29c1659723" providerId="ADAL" clId="{9A9BFCBB-AE78-4AB9-8F82-96FC92A21B84}" dt="2022-01-14T21:12:31.370" v="96" actId="47"/>
        <pc:sldMasterMkLst>
          <pc:docMk/>
          <pc:sldMasterMk cId="1231703300" sldId="2147483650"/>
        </pc:sldMasterMkLst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261937662" sldId="2147483651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217599614" sldId="2147483652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835540191" sldId="2147483653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775513377" sldId="2147483654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2776834598" sldId="2147483655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2800690778" sldId="2147483656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29585790" sldId="2147483657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391742713" sldId="2147483658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3777735848" sldId="2147483659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341486733" sldId="2147483660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807185698" sldId="2147483661"/>
          </pc:sldLayoutMkLst>
        </pc:sldLayoutChg>
      </pc:sldMasterChg>
    </pc:docChg>
  </pc:docChgLst>
  <pc:docChgLst>
    <pc:chgData name="Jorge Canada Perez-Sala" userId="1aef0c08-1d05-43b5-a68f-ad29c1659723" providerId="ADAL" clId="{A3F2E0B7-6A29-4581-AA6F-6A5EA1E9C99E}"/>
    <pc:docChg chg="undo redo custSel addSld delSld modSld">
      <pc:chgData name="Jorge Canada Perez-Sala" userId="1aef0c08-1d05-43b5-a68f-ad29c1659723" providerId="ADAL" clId="{A3F2E0B7-6A29-4581-AA6F-6A5EA1E9C99E}" dt="2022-01-26T20:26:49.589" v="3200" actId="1035"/>
      <pc:docMkLst>
        <pc:docMk/>
      </pc:docMkLst>
      <pc:sldChg chg="addSp delSp modSp mod">
        <pc:chgData name="Jorge Canada Perez-Sala" userId="1aef0c08-1d05-43b5-a68f-ad29c1659723" providerId="ADAL" clId="{A3F2E0B7-6A29-4581-AA6F-6A5EA1E9C99E}" dt="2022-01-24T18:16:31.554" v="33" actId="403"/>
        <pc:sldMkLst>
          <pc:docMk/>
          <pc:sldMk cId="2573827674" sldId="306"/>
        </pc:sldMkLst>
        <pc:graphicFrameChg chg="add del mod modGraphic">
          <ac:chgData name="Jorge Canada Perez-Sala" userId="1aef0c08-1d05-43b5-a68f-ad29c1659723" providerId="ADAL" clId="{A3F2E0B7-6A29-4581-AA6F-6A5EA1E9C99E}" dt="2022-01-24T18:16:31.554" v="33" actId="403"/>
          <ac:graphicFrameMkLst>
            <pc:docMk/>
            <pc:sldMk cId="2573827674" sldId="306"/>
            <ac:graphicFrameMk id="4" creationId="{FEFC1A8F-1ABA-4C3C-B221-3E2F9641015D}"/>
          </ac:graphicFrameMkLst>
        </pc:graphicFrameChg>
      </pc:sldChg>
      <pc:sldChg chg="modSp mod">
        <pc:chgData name="Jorge Canada Perez-Sala" userId="1aef0c08-1d05-43b5-a68f-ad29c1659723" providerId="ADAL" clId="{A3F2E0B7-6A29-4581-AA6F-6A5EA1E9C99E}" dt="2022-01-26T18:13:16.677" v="2796" actId="20577"/>
        <pc:sldMkLst>
          <pc:docMk/>
          <pc:sldMk cId="1969890975" sldId="307"/>
        </pc:sldMkLst>
        <pc:spChg chg="mod">
          <ac:chgData name="Jorge Canada Perez-Sala" userId="1aef0c08-1d05-43b5-a68f-ad29c1659723" providerId="ADAL" clId="{A3F2E0B7-6A29-4581-AA6F-6A5EA1E9C99E}" dt="2022-01-26T18:13:16.677" v="2796" actId="20577"/>
          <ac:spMkLst>
            <pc:docMk/>
            <pc:sldMk cId="1969890975" sldId="307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A3F2E0B7-6A29-4581-AA6F-6A5EA1E9C99E}" dt="2022-01-24T18:38:00.648" v="853" actId="5793"/>
        <pc:sldMkLst>
          <pc:docMk/>
          <pc:sldMk cId="1610130395" sldId="308"/>
        </pc:sldMkLst>
        <pc:spChg chg="mod">
          <ac:chgData name="Jorge Canada Perez-Sala" userId="1aef0c08-1d05-43b5-a68f-ad29c1659723" providerId="ADAL" clId="{A3F2E0B7-6A29-4581-AA6F-6A5EA1E9C99E}" dt="2022-01-24T18:38:00.648" v="853" actId="5793"/>
          <ac:spMkLst>
            <pc:docMk/>
            <pc:sldMk cId="1610130395" sldId="308"/>
            <ac:spMk id="3" creationId="{76DCB72C-C09B-4979-A26E-AE681D7F2BC4}"/>
          </ac:spMkLst>
        </pc:spChg>
      </pc:sldChg>
      <pc:sldChg chg="addSp delSp modSp add mod">
        <pc:chgData name="Jorge Canada Perez-Sala" userId="1aef0c08-1d05-43b5-a68f-ad29c1659723" providerId="ADAL" clId="{A3F2E0B7-6A29-4581-AA6F-6A5EA1E9C99E}" dt="2022-01-26T18:07:18.146" v="2479" actId="20577"/>
        <pc:sldMkLst>
          <pc:docMk/>
          <pc:sldMk cId="3946190016" sldId="309"/>
        </pc:sldMkLst>
        <pc:graphicFrameChg chg="del">
          <ac:chgData name="Jorge Canada Perez-Sala" userId="1aef0c08-1d05-43b5-a68f-ad29c1659723" providerId="ADAL" clId="{A3F2E0B7-6A29-4581-AA6F-6A5EA1E9C99E}" dt="2022-01-24T18:17:05.328" v="35" actId="478"/>
          <ac:graphicFrameMkLst>
            <pc:docMk/>
            <pc:sldMk cId="3946190016" sldId="309"/>
            <ac:graphicFrameMk id="4" creationId="{FEFC1A8F-1ABA-4C3C-B221-3E2F9641015D}"/>
          </ac:graphicFrameMkLst>
        </pc:graphicFrameChg>
        <pc:graphicFrameChg chg="add del">
          <ac:chgData name="Jorge Canada Perez-Sala" userId="1aef0c08-1d05-43b5-a68f-ad29c1659723" providerId="ADAL" clId="{A3F2E0B7-6A29-4581-AA6F-6A5EA1E9C99E}" dt="2022-01-24T18:17:20.666" v="37" actId="478"/>
          <ac:graphicFrameMkLst>
            <pc:docMk/>
            <pc:sldMk cId="3946190016" sldId="309"/>
            <ac:graphicFrameMk id="5" creationId="{3435364A-0C40-4704-833B-8E9A0C68AB75}"/>
          </ac:graphicFrameMkLst>
        </pc:graphicFrameChg>
        <pc:graphicFrameChg chg="add mod modGraphic">
          <ac:chgData name="Jorge Canada Perez-Sala" userId="1aef0c08-1d05-43b5-a68f-ad29c1659723" providerId="ADAL" clId="{A3F2E0B7-6A29-4581-AA6F-6A5EA1E9C99E}" dt="2022-01-26T18:07:18.146" v="2479" actId="20577"/>
          <ac:graphicFrameMkLst>
            <pc:docMk/>
            <pc:sldMk cId="3946190016" sldId="309"/>
            <ac:graphicFrameMk id="6" creationId="{856B74DE-2179-47B8-AE3A-BA440FBAFAE3}"/>
          </ac:graphicFrameMkLst>
        </pc:graphicFrameChg>
      </pc:sldChg>
      <pc:sldChg chg="modSp mod">
        <pc:chgData name="Jorge Canada Perez-Sala" userId="1aef0c08-1d05-43b5-a68f-ad29c1659723" providerId="ADAL" clId="{A3F2E0B7-6A29-4581-AA6F-6A5EA1E9C99E}" dt="2022-01-26T17:43:16.507" v="1569" actId="20577"/>
        <pc:sldMkLst>
          <pc:docMk/>
          <pc:sldMk cId="3279335981" sldId="311"/>
        </pc:sldMkLst>
        <pc:spChg chg="mod">
          <ac:chgData name="Jorge Canada Perez-Sala" userId="1aef0c08-1d05-43b5-a68f-ad29c1659723" providerId="ADAL" clId="{A3F2E0B7-6A29-4581-AA6F-6A5EA1E9C99E}" dt="2022-01-26T17:43:16.507" v="1569" actId="20577"/>
          <ac:spMkLst>
            <pc:docMk/>
            <pc:sldMk cId="3279335981" sldId="311"/>
            <ac:spMk id="3" creationId="{76DCB72C-C09B-4979-A26E-AE681D7F2BC4}"/>
          </ac:spMkLst>
        </pc:spChg>
        <pc:picChg chg="mod">
          <ac:chgData name="Jorge Canada Perez-Sala" userId="1aef0c08-1d05-43b5-a68f-ad29c1659723" providerId="ADAL" clId="{A3F2E0B7-6A29-4581-AA6F-6A5EA1E9C99E}" dt="2022-01-26T17:42:52.834" v="1517" actId="1036"/>
          <ac:picMkLst>
            <pc:docMk/>
            <pc:sldMk cId="3279335981" sldId="311"/>
            <ac:picMk id="5" creationId="{BEF5270B-2DD0-4A5C-A01C-FC8A0D4CD7CB}"/>
          </ac:picMkLst>
        </pc:picChg>
        <pc:picChg chg="mod">
          <ac:chgData name="Jorge Canada Perez-Sala" userId="1aef0c08-1d05-43b5-a68f-ad29c1659723" providerId="ADAL" clId="{A3F2E0B7-6A29-4581-AA6F-6A5EA1E9C99E}" dt="2022-01-26T17:42:52.834" v="1517" actId="1036"/>
          <ac:picMkLst>
            <pc:docMk/>
            <pc:sldMk cId="3279335981" sldId="311"/>
            <ac:picMk id="8" creationId="{2EE33181-3963-44A8-BE84-2B9B62E3C019}"/>
          </ac:picMkLst>
        </pc:picChg>
      </pc:sldChg>
      <pc:sldChg chg="modSp mod">
        <pc:chgData name="Jorge Canada Perez-Sala" userId="1aef0c08-1d05-43b5-a68f-ad29c1659723" providerId="ADAL" clId="{A3F2E0B7-6A29-4581-AA6F-6A5EA1E9C99E}" dt="2022-01-26T17:44:29.856" v="1682" actId="20577"/>
        <pc:sldMkLst>
          <pc:docMk/>
          <pc:sldMk cId="3018644463" sldId="312"/>
        </pc:sldMkLst>
        <pc:spChg chg="mod">
          <ac:chgData name="Jorge Canada Perez-Sala" userId="1aef0c08-1d05-43b5-a68f-ad29c1659723" providerId="ADAL" clId="{A3F2E0B7-6A29-4581-AA6F-6A5EA1E9C99E}" dt="2022-01-26T17:44:29.856" v="1682" actId="20577"/>
          <ac:spMkLst>
            <pc:docMk/>
            <pc:sldMk cId="3018644463" sldId="312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A3F2E0B7-6A29-4581-AA6F-6A5EA1E9C99E}" dt="2022-01-26T17:44:36.481" v="1683"/>
        <pc:sldMkLst>
          <pc:docMk/>
          <pc:sldMk cId="1658574920" sldId="313"/>
        </pc:sldMkLst>
        <pc:spChg chg="mod">
          <ac:chgData name="Jorge Canada Perez-Sala" userId="1aef0c08-1d05-43b5-a68f-ad29c1659723" providerId="ADAL" clId="{A3F2E0B7-6A29-4581-AA6F-6A5EA1E9C99E}" dt="2022-01-26T17:44:36.481" v="1683"/>
          <ac:spMkLst>
            <pc:docMk/>
            <pc:sldMk cId="1658574920" sldId="313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A3F2E0B7-6A29-4581-AA6F-6A5EA1E9C99E}" dt="2022-01-26T17:45:10.190" v="1739" actId="5793"/>
        <pc:sldMkLst>
          <pc:docMk/>
          <pc:sldMk cId="1441921901" sldId="314"/>
        </pc:sldMkLst>
        <pc:spChg chg="mod">
          <ac:chgData name="Jorge Canada Perez-Sala" userId="1aef0c08-1d05-43b5-a68f-ad29c1659723" providerId="ADAL" clId="{A3F2E0B7-6A29-4581-AA6F-6A5EA1E9C99E}" dt="2022-01-26T17:45:10.190" v="1739" actId="5793"/>
          <ac:spMkLst>
            <pc:docMk/>
            <pc:sldMk cId="1441921901" sldId="314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A3F2E0B7-6A29-4581-AA6F-6A5EA1E9C99E}" dt="2022-01-26T17:45:06.367" v="1738" actId="5793"/>
        <pc:sldMkLst>
          <pc:docMk/>
          <pc:sldMk cId="536419542" sldId="315"/>
        </pc:sldMkLst>
        <pc:spChg chg="mod">
          <ac:chgData name="Jorge Canada Perez-Sala" userId="1aef0c08-1d05-43b5-a68f-ad29c1659723" providerId="ADAL" clId="{A3F2E0B7-6A29-4581-AA6F-6A5EA1E9C99E}" dt="2022-01-26T17:45:06.367" v="1738" actId="5793"/>
          <ac:spMkLst>
            <pc:docMk/>
            <pc:sldMk cId="536419542" sldId="315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A3F2E0B7-6A29-4581-AA6F-6A5EA1E9C99E}" dt="2022-01-26T17:46:33.653" v="1805" actId="20577"/>
        <pc:sldMkLst>
          <pc:docMk/>
          <pc:sldMk cId="2960397255" sldId="316"/>
        </pc:sldMkLst>
        <pc:spChg chg="mod">
          <ac:chgData name="Jorge Canada Perez-Sala" userId="1aef0c08-1d05-43b5-a68f-ad29c1659723" providerId="ADAL" clId="{A3F2E0B7-6A29-4581-AA6F-6A5EA1E9C99E}" dt="2022-01-26T17:46:33.653" v="1805" actId="20577"/>
          <ac:spMkLst>
            <pc:docMk/>
            <pc:sldMk cId="2960397255" sldId="316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A3F2E0B7-6A29-4581-AA6F-6A5EA1E9C99E}" dt="2022-01-26T17:46:19.794" v="1789" actId="20577"/>
        <pc:sldMkLst>
          <pc:docMk/>
          <pc:sldMk cId="1159948320" sldId="317"/>
        </pc:sldMkLst>
        <pc:spChg chg="mod">
          <ac:chgData name="Jorge Canada Perez-Sala" userId="1aef0c08-1d05-43b5-a68f-ad29c1659723" providerId="ADAL" clId="{A3F2E0B7-6A29-4581-AA6F-6A5EA1E9C99E}" dt="2022-01-26T17:46:19.794" v="1789" actId="20577"/>
          <ac:spMkLst>
            <pc:docMk/>
            <pc:sldMk cId="1159948320" sldId="317"/>
            <ac:spMk id="3" creationId="{76DCB72C-C09B-4979-A26E-AE681D7F2BC4}"/>
          </ac:spMkLst>
        </pc:spChg>
      </pc:sldChg>
      <pc:sldChg chg="addSp delSp modSp mod">
        <pc:chgData name="Jorge Canada Perez-Sala" userId="1aef0c08-1d05-43b5-a68f-ad29c1659723" providerId="ADAL" clId="{A3F2E0B7-6A29-4581-AA6F-6A5EA1E9C99E}" dt="2022-01-26T17:50:13.751" v="1881" actId="1035"/>
        <pc:sldMkLst>
          <pc:docMk/>
          <pc:sldMk cId="2423907306" sldId="318"/>
        </pc:sldMkLst>
        <pc:spChg chg="mod">
          <ac:chgData name="Jorge Canada Perez-Sala" userId="1aef0c08-1d05-43b5-a68f-ad29c1659723" providerId="ADAL" clId="{A3F2E0B7-6A29-4581-AA6F-6A5EA1E9C99E}" dt="2022-01-26T17:47:00.446" v="1806"/>
          <ac:spMkLst>
            <pc:docMk/>
            <pc:sldMk cId="2423907306" sldId="318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A3F2E0B7-6A29-4581-AA6F-6A5EA1E9C99E}" dt="2022-01-26T17:48:51.537" v="1852" actId="14100"/>
          <ac:spMkLst>
            <pc:docMk/>
            <pc:sldMk cId="2423907306" sldId="318"/>
            <ac:spMk id="4" creationId="{75E779DF-FFB2-45DA-9527-D9761A52DD61}"/>
          </ac:spMkLst>
        </pc:spChg>
        <pc:spChg chg="add mod">
          <ac:chgData name="Jorge Canada Perez-Sala" userId="1aef0c08-1d05-43b5-a68f-ad29c1659723" providerId="ADAL" clId="{A3F2E0B7-6A29-4581-AA6F-6A5EA1E9C99E}" dt="2022-01-26T17:50:13.751" v="1881" actId="1035"/>
          <ac:spMkLst>
            <pc:docMk/>
            <pc:sldMk cId="2423907306" sldId="318"/>
            <ac:spMk id="6" creationId="{6E272C09-EE48-4048-86E3-3B8182ED3261}"/>
          </ac:spMkLst>
        </pc:spChg>
        <pc:spChg chg="add del mod">
          <ac:chgData name="Jorge Canada Perez-Sala" userId="1aef0c08-1d05-43b5-a68f-ad29c1659723" providerId="ADAL" clId="{A3F2E0B7-6A29-4581-AA6F-6A5EA1E9C99E}" dt="2022-01-26T17:47:24.657" v="1813"/>
          <ac:spMkLst>
            <pc:docMk/>
            <pc:sldMk cId="2423907306" sldId="318"/>
            <ac:spMk id="7" creationId="{234102EB-CAED-4769-B899-E31D6D135766}"/>
          </ac:spMkLst>
        </pc:spChg>
        <pc:spChg chg="add del mod">
          <ac:chgData name="Jorge Canada Perez-Sala" userId="1aef0c08-1d05-43b5-a68f-ad29c1659723" providerId="ADAL" clId="{A3F2E0B7-6A29-4581-AA6F-6A5EA1E9C99E}" dt="2022-01-26T17:47:42.325" v="1817"/>
          <ac:spMkLst>
            <pc:docMk/>
            <pc:sldMk cId="2423907306" sldId="318"/>
            <ac:spMk id="9" creationId="{48AA91AE-F7E8-4CDE-A172-4017872EA067}"/>
          </ac:spMkLst>
        </pc:spChg>
        <pc:spChg chg="add mod">
          <ac:chgData name="Jorge Canada Perez-Sala" userId="1aef0c08-1d05-43b5-a68f-ad29c1659723" providerId="ADAL" clId="{A3F2E0B7-6A29-4581-AA6F-6A5EA1E9C99E}" dt="2022-01-26T17:48:23.930" v="1840" actId="14100"/>
          <ac:spMkLst>
            <pc:docMk/>
            <pc:sldMk cId="2423907306" sldId="318"/>
            <ac:spMk id="10" creationId="{72F97478-CBDE-4BBE-BE12-24C96637F7C0}"/>
          </ac:spMkLst>
        </pc:spChg>
        <pc:spChg chg="add mod">
          <ac:chgData name="Jorge Canada Perez-Sala" userId="1aef0c08-1d05-43b5-a68f-ad29c1659723" providerId="ADAL" clId="{A3F2E0B7-6A29-4581-AA6F-6A5EA1E9C99E}" dt="2022-01-26T17:48:44.838" v="1851" actId="14100"/>
          <ac:spMkLst>
            <pc:docMk/>
            <pc:sldMk cId="2423907306" sldId="318"/>
            <ac:spMk id="11" creationId="{D426C6C9-9594-49FC-AA4F-5D0DB135BA7D}"/>
          </ac:spMkLst>
        </pc:spChg>
        <pc:cxnChg chg="add mod">
          <ac:chgData name="Jorge Canada Perez-Sala" userId="1aef0c08-1d05-43b5-a68f-ad29c1659723" providerId="ADAL" clId="{A3F2E0B7-6A29-4581-AA6F-6A5EA1E9C99E}" dt="2022-01-26T17:49:48.540" v="1871" actId="1582"/>
          <ac:cxnSpMkLst>
            <pc:docMk/>
            <pc:sldMk cId="2423907306" sldId="318"/>
            <ac:cxnSpMk id="13" creationId="{8A19B8BA-CE7B-4A12-A53E-A8A040348C49}"/>
          </ac:cxnSpMkLst>
        </pc:cxnChg>
        <pc:cxnChg chg="add mod">
          <ac:chgData name="Jorge Canada Perez-Sala" userId="1aef0c08-1d05-43b5-a68f-ad29c1659723" providerId="ADAL" clId="{A3F2E0B7-6A29-4581-AA6F-6A5EA1E9C99E}" dt="2022-01-26T17:49:58.949" v="1875" actId="14100"/>
          <ac:cxnSpMkLst>
            <pc:docMk/>
            <pc:sldMk cId="2423907306" sldId="318"/>
            <ac:cxnSpMk id="14" creationId="{E79C022D-CA04-4DFF-A9C6-B4805F933774}"/>
          </ac:cxnSpMkLst>
        </pc:cxnChg>
        <pc:cxnChg chg="add mod">
          <ac:chgData name="Jorge Canada Perez-Sala" userId="1aef0c08-1d05-43b5-a68f-ad29c1659723" providerId="ADAL" clId="{A3F2E0B7-6A29-4581-AA6F-6A5EA1E9C99E}" dt="2022-01-26T17:50:05.580" v="1878" actId="14100"/>
          <ac:cxnSpMkLst>
            <pc:docMk/>
            <pc:sldMk cId="2423907306" sldId="318"/>
            <ac:cxnSpMk id="17" creationId="{BB82DC3A-AB03-41E0-BD20-88584E06E27B}"/>
          </ac:cxnSpMkLst>
        </pc:cxnChg>
      </pc:sldChg>
      <pc:sldChg chg="modSp add mod">
        <pc:chgData name="Jorge Canada Perez-Sala" userId="1aef0c08-1d05-43b5-a68f-ad29c1659723" providerId="ADAL" clId="{A3F2E0B7-6A29-4581-AA6F-6A5EA1E9C99E}" dt="2022-01-26T18:13:58.703" v="2822" actId="20577"/>
        <pc:sldMkLst>
          <pc:docMk/>
          <pc:sldMk cId="1064142529" sldId="319"/>
        </pc:sldMkLst>
        <pc:spChg chg="mod">
          <ac:chgData name="Jorge Canada Perez-Sala" userId="1aef0c08-1d05-43b5-a68f-ad29c1659723" providerId="ADAL" clId="{A3F2E0B7-6A29-4581-AA6F-6A5EA1E9C99E}" dt="2022-01-26T18:13:58.703" v="2822" actId="20577"/>
          <ac:spMkLst>
            <pc:docMk/>
            <pc:sldMk cId="1064142529" sldId="319"/>
            <ac:spMk id="3" creationId="{76DCB72C-C09B-4979-A26E-AE681D7F2BC4}"/>
          </ac:spMkLst>
        </pc:spChg>
      </pc:sldChg>
      <pc:sldChg chg="addSp delSp modSp add mod">
        <pc:chgData name="Jorge Canada Perez-Sala" userId="1aef0c08-1d05-43b5-a68f-ad29c1659723" providerId="ADAL" clId="{A3F2E0B7-6A29-4581-AA6F-6A5EA1E9C99E}" dt="2022-01-26T18:02:50.660" v="2148" actId="1076"/>
        <pc:sldMkLst>
          <pc:docMk/>
          <pc:sldMk cId="1099116361" sldId="320"/>
        </pc:sldMkLst>
        <pc:spChg chg="mod">
          <ac:chgData name="Jorge Canada Perez-Sala" userId="1aef0c08-1d05-43b5-a68f-ad29c1659723" providerId="ADAL" clId="{A3F2E0B7-6A29-4581-AA6F-6A5EA1E9C99E}" dt="2022-01-26T17:52:32.616" v="2137" actId="20577"/>
          <ac:spMkLst>
            <pc:docMk/>
            <pc:sldMk cId="1099116361" sldId="320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A3F2E0B7-6A29-4581-AA6F-6A5EA1E9C99E}" dt="2022-01-26T17:51:41.459" v="1885" actId="478"/>
          <ac:spMkLst>
            <pc:docMk/>
            <pc:sldMk cId="1099116361" sldId="320"/>
            <ac:spMk id="4" creationId="{75E779DF-FFB2-45DA-9527-D9761A52DD61}"/>
          </ac:spMkLst>
        </pc:spChg>
        <pc:spChg chg="del">
          <ac:chgData name="Jorge Canada Perez-Sala" userId="1aef0c08-1d05-43b5-a68f-ad29c1659723" providerId="ADAL" clId="{A3F2E0B7-6A29-4581-AA6F-6A5EA1E9C99E}" dt="2022-01-26T17:51:41.459" v="1885" actId="478"/>
          <ac:spMkLst>
            <pc:docMk/>
            <pc:sldMk cId="1099116361" sldId="320"/>
            <ac:spMk id="6" creationId="{6E272C09-EE48-4048-86E3-3B8182ED3261}"/>
          </ac:spMkLst>
        </pc:spChg>
        <pc:spChg chg="del">
          <ac:chgData name="Jorge Canada Perez-Sala" userId="1aef0c08-1d05-43b5-a68f-ad29c1659723" providerId="ADAL" clId="{A3F2E0B7-6A29-4581-AA6F-6A5EA1E9C99E}" dt="2022-01-26T17:51:41.459" v="1885" actId="478"/>
          <ac:spMkLst>
            <pc:docMk/>
            <pc:sldMk cId="1099116361" sldId="320"/>
            <ac:spMk id="10" creationId="{72F97478-CBDE-4BBE-BE12-24C96637F7C0}"/>
          </ac:spMkLst>
        </pc:spChg>
        <pc:spChg chg="del">
          <ac:chgData name="Jorge Canada Perez-Sala" userId="1aef0c08-1d05-43b5-a68f-ad29c1659723" providerId="ADAL" clId="{A3F2E0B7-6A29-4581-AA6F-6A5EA1E9C99E}" dt="2022-01-26T17:51:41.459" v="1885" actId="478"/>
          <ac:spMkLst>
            <pc:docMk/>
            <pc:sldMk cId="1099116361" sldId="320"/>
            <ac:spMk id="11" creationId="{D426C6C9-9594-49FC-AA4F-5D0DB135BA7D}"/>
          </ac:spMkLst>
        </pc:spChg>
        <pc:picChg chg="del">
          <ac:chgData name="Jorge Canada Perez-Sala" userId="1aef0c08-1d05-43b5-a68f-ad29c1659723" providerId="ADAL" clId="{A3F2E0B7-6A29-4581-AA6F-6A5EA1E9C99E}" dt="2022-01-26T17:51:41.459" v="1885" actId="478"/>
          <ac:picMkLst>
            <pc:docMk/>
            <pc:sldMk cId="1099116361" sldId="320"/>
            <ac:picMk id="5" creationId="{2BD7D60E-7AA0-4A73-8829-00D52A14FCA1}"/>
          </ac:picMkLst>
        </pc:picChg>
        <pc:picChg chg="del">
          <ac:chgData name="Jorge Canada Perez-Sala" userId="1aef0c08-1d05-43b5-a68f-ad29c1659723" providerId="ADAL" clId="{A3F2E0B7-6A29-4581-AA6F-6A5EA1E9C99E}" dt="2022-01-26T17:51:41.459" v="1885" actId="478"/>
          <ac:picMkLst>
            <pc:docMk/>
            <pc:sldMk cId="1099116361" sldId="320"/>
            <ac:picMk id="8" creationId="{07D25FAE-6C0A-45F6-975B-ED2695D2B9FA}"/>
          </ac:picMkLst>
        </pc:picChg>
        <pc:picChg chg="add del mod">
          <ac:chgData name="Jorge Canada Perez-Sala" userId="1aef0c08-1d05-43b5-a68f-ad29c1659723" providerId="ADAL" clId="{A3F2E0B7-6A29-4581-AA6F-6A5EA1E9C99E}" dt="2022-01-26T18:02:28.411" v="2143" actId="478"/>
          <ac:picMkLst>
            <pc:docMk/>
            <pc:sldMk cId="1099116361" sldId="320"/>
            <ac:picMk id="9" creationId="{7E9C424B-E52F-4763-9646-6C6D14CAF059}"/>
          </ac:picMkLst>
        </pc:picChg>
        <pc:picChg chg="add del mod">
          <ac:chgData name="Jorge Canada Perez-Sala" userId="1aef0c08-1d05-43b5-a68f-ad29c1659723" providerId="ADAL" clId="{A3F2E0B7-6A29-4581-AA6F-6A5EA1E9C99E}" dt="2022-01-26T18:02:35.238" v="2146" actId="478"/>
          <ac:picMkLst>
            <pc:docMk/>
            <pc:sldMk cId="1099116361" sldId="320"/>
            <ac:picMk id="15" creationId="{A8F4ACBB-CF00-475E-AC95-E571DCFFE68D}"/>
          </ac:picMkLst>
        </pc:picChg>
        <pc:picChg chg="add mod">
          <ac:chgData name="Jorge Canada Perez-Sala" userId="1aef0c08-1d05-43b5-a68f-ad29c1659723" providerId="ADAL" clId="{A3F2E0B7-6A29-4581-AA6F-6A5EA1E9C99E}" dt="2022-01-26T18:02:33.873" v="2145" actId="1076"/>
          <ac:picMkLst>
            <pc:docMk/>
            <pc:sldMk cId="1099116361" sldId="320"/>
            <ac:picMk id="18" creationId="{C7AF6D72-D5B9-46F2-90DD-F6AC1767B280}"/>
          </ac:picMkLst>
        </pc:picChg>
        <pc:picChg chg="add mod">
          <ac:chgData name="Jorge Canada Perez-Sala" userId="1aef0c08-1d05-43b5-a68f-ad29c1659723" providerId="ADAL" clId="{A3F2E0B7-6A29-4581-AA6F-6A5EA1E9C99E}" dt="2022-01-26T18:02:50.660" v="2148" actId="1076"/>
          <ac:picMkLst>
            <pc:docMk/>
            <pc:sldMk cId="1099116361" sldId="320"/>
            <ac:picMk id="20" creationId="{DD6D38B3-A7F0-441F-AB59-77E2DDCA7664}"/>
          </ac:picMkLst>
        </pc:picChg>
        <pc:cxnChg chg="del mod">
          <ac:chgData name="Jorge Canada Perez-Sala" userId="1aef0c08-1d05-43b5-a68f-ad29c1659723" providerId="ADAL" clId="{A3F2E0B7-6A29-4581-AA6F-6A5EA1E9C99E}" dt="2022-01-26T17:51:41.459" v="1885" actId="478"/>
          <ac:cxnSpMkLst>
            <pc:docMk/>
            <pc:sldMk cId="1099116361" sldId="320"/>
            <ac:cxnSpMk id="13" creationId="{8A19B8BA-CE7B-4A12-A53E-A8A040348C49}"/>
          </ac:cxnSpMkLst>
        </pc:cxnChg>
        <pc:cxnChg chg="del mod">
          <ac:chgData name="Jorge Canada Perez-Sala" userId="1aef0c08-1d05-43b5-a68f-ad29c1659723" providerId="ADAL" clId="{A3F2E0B7-6A29-4581-AA6F-6A5EA1E9C99E}" dt="2022-01-26T17:51:41.459" v="1885" actId="478"/>
          <ac:cxnSpMkLst>
            <pc:docMk/>
            <pc:sldMk cId="1099116361" sldId="320"/>
            <ac:cxnSpMk id="14" creationId="{E79C022D-CA04-4DFF-A9C6-B4805F933774}"/>
          </ac:cxnSpMkLst>
        </pc:cxnChg>
        <pc:cxnChg chg="del mod">
          <ac:chgData name="Jorge Canada Perez-Sala" userId="1aef0c08-1d05-43b5-a68f-ad29c1659723" providerId="ADAL" clId="{A3F2E0B7-6A29-4581-AA6F-6A5EA1E9C99E}" dt="2022-01-26T17:51:41.459" v="1885" actId="478"/>
          <ac:cxnSpMkLst>
            <pc:docMk/>
            <pc:sldMk cId="1099116361" sldId="320"/>
            <ac:cxnSpMk id="17" creationId="{BB82DC3A-AB03-41E0-BD20-88584E06E27B}"/>
          </ac:cxnSpMkLst>
        </pc:cxnChg>
      </pc:sldChg>
      <pc:sldChg chg="new del">
        <pc:chgData name="Jorge Canada Perez-Sala" userId="1aef0c08-1d05-43b5-a68f-ad29c1659723" providerId="ADAL" clId="{A3F2E0B7-6A29-4581-AA6F-6A5EA1E9C99E}" dt="2022-01-26T17:51:36.149" v="1883" actId="680"/>
        <pc:sldMkLst>
          <pc:docMk/>
          <pc:sldMk cId="4258895885" sldId="320"/>
        </pc:sldMkLst>
      </pc:sldChg>
      <pc:sldChg chg="addSp delSp modSp add mod">
        <pc:chgData name="Jorge Canada Perez-Sala" userId="1aef0c08-1d05-43b5-a68f-ad29c1659723" providerId="ADAL" clId="{A3F2E0B7-6A29-4581-AA6F-6A5EA1E9C99E}" dt="2022-01-26T20:26:49.589" v="3200" actId="1035"/>
        <pc:sldMkLst>
          <pc:docMk/>
          <pc:sldMk cId="2276217965" sldId="321"/>
        </pc:sldMkLst>
        <pc:spChg chg="mod">
          <ac:chgData name="Jorge Canada Perez-Sala" userId="1aef0c08-1d05-43b5-a68f-ad29c1659723" providerId="ADAL" clId="{A3F2E0B7-6A29-4581-AA6F-6A5EA1E9C99E}" dt="2022-01-26T18:32:21.240" v="3176" actId="20577"/>
          <ac:spMkLst>
            <pc:docMk/>
            <pc:sldMk cId="2276217965" sldId="321"/>
            <ac:spMk id="3" creationId="{76DCB72C-C09B-4979-A26E-AE681D7F2BC4}"/>
          </ac:spMkLst>
        </pc:spChg>
        <pc:picChg chg="add mod">
          <ac:chgData name="Jorge Canada Perez-Sala" userId="1aef0c08-1d05-43b5-a68f-ad29c1659723" providerId="ADAL" clId="{A3F2E0B7-6A29-4581-AA6F-6A5EA1E9C99E}" dt="2022-01-26T20:26:49.589" v="3200" actId="1035"/>
          <ac:picMkLst>
            <pc:docMk/>
            <pc:sldMk cId="2276217965" sldId="321"/>
            <ac:picMk id="5" creationId="{142CEBF3-9A9C-4F1E-A8BF-C1D12DD941C0}"/>
          </ac:picMkLst>
        </pc:picChg>
        <pc:picChg chg="add mod">
          <ac:chgData name="Jorge Canada Perez-Sala" userId="1aef0c08-1d05-43b5-a68f-ad29c1659723" providerId="ADAL" clId="{A3F2E0B7-6A29-4581-AA6F-6A5EA1E9C99E}" dt="2022-01-26T20:26:49.589" v="3200" actId="1035"/>
          <ac:picMkLst>
            <pc:docMk/>
            <pc:sldMk cId="2276217965" sldId="321"/>
            <ac:picMk id="7" creationId="{B69D1F05-0D2F-424E-AEDB-29B844BF4808}"/>
          </ac:picMkLst>
        </pc:picChg>
        <pc:picChg chg="add mod">
          <ac:chgData name="Jorge Canada Perez-Sala" userId="1aef0c08-1d05-43b5-a68f-ad29c1659723" providerId="ADAL" clId="{A3F2E0B7-6A29-4581-AA6F-6A5EA1E9C99E}" dt="2022-01-26T20:26:49.589" v="3200" actId="1035"/>
          <ac:picMkLst>
            <pc:docMk/>
            <pc:sldMk cId="2276217965" sldId="321"/>
            <ac:picMk id="9" creationId="{AE4F5BF1-9C3E-41D6-86C2-C5AAD89BEE9D}"/>
          </ac:picMkLst>
        </pc:picChg>
        <pc:picChg chg="del">
          <ac:chgData name="Jorge Canada Perez-Sala" userId="1aef0c08-1d05-43b5-a68f-ad29c1659723" providerId="ADAL" clId="{A3F2E0B7-6A29-4581-AA6F-6A5EA1E9C99E}" dt="2022-01-26T18:12:09.805" v="2678" actId="478"/>
          <ac:picMkLst>
            <pc:docMk/>
            <pc:sldMk cId="2276217965" sldId="321"/>
            <ac:picMk id="18" creationId="{C7AF6D72-D5B9-46F2-90DD-F6AC1767B280}"/>
          </ac:picMkLst>
        </pc:picChg>
        <pc:picChg chg="del">
          <ac:chgData name="Jorge Canada Perez-Sala" userId="1aef0c08-1d05-43b5-a68f-ad29c1659723" providerId="ADAL" clId="{A3F2E0B7-6A29-4581-AA6F-6A5EA1E9C99E}" dt="2022-01-26T18:12:11.346" v="2679" actId="478"/>
          <ac:picMkLst>
            <pc:docMk/>
            <pc:sldMk cId="2276217965" sldId="321"/>
            <ac:picMk id="20" creationId="{DD6D38B3-A7F0-441F-AB59-77E2DDCA7664}"/>
          </ac:picMkLst>
        </pc:picChg>
      </pc:sldChg>
    </pc:docChg>
  </pc:docChgLst>
  <pc:docChgLst>
    <pc:chgData name="Jorge Canada Perez-Sala" userId="1aef0c08-1d05-43b5-a68f-ad29c1659723" providerId="ADAL" clId="{45553BDE-3932-40A4-B3EB-38B0BB8AC247}"/>
    <pc:docChg chg="custSel addSld modSld">
      <pc:chgData name="Jorge Canada Perez-Sala" userId="1aef0c08-1d05-43b5-a68f-ad29c1659723" providerId="ADAL" clId="{45553BDE-3932-40A4-B3EB-38B0BB8AC247}" dt="2024-02-11T17:49:54.581" v="381" actId="5793"/>
      <pc:docMkLst>
        <pc:docMk/>
      </pc:docMkLst>
      <pc:sldChg chg="modSp mod">
        <pc:chgData name="Jorge Canada Perez-Sala" userId="1aef0c08-1d05-43b5-a68f-ad29c1659723" providerId="ADAL" clId="{45553BDE-3932-40A4-B3EB-38B0BB8AC247}" dt="2024-02-08T16:21:46.219" v="123" actId="20577"/>
        <pc:sldMkLst>
          <pc:docMk/>
          <pc:sldMk cId="1969890975" sldId="307"/>
        </pc:sldMkLst>
        <pc:spChg chg="mod">
          <ac:chgData name="Jorge Canada Perez-Sala" userId="1aef0c08-1d05-43b5-a68f-ad29c1659723" providerId="ADAL" clId="{45553BDE-3932-40A4-B3EB-38B0BB8AC247}" dt="2024-02-08T16:21:46.219" v="123" actId="20577"/>
          <ac:spMkLst>
            <pc:docMk/>
            <pc:sldMk cId="1969890975" sldId="307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45553BDE-3932-40A4-B3EB-38B0BB8AC247}" dt="2024-02-11T17:49:54.581" v="381" actId="5793"/>
        <pc:sldMkLst>
          <pc:docMk/>
          <pc:sldMk cId="28707404" sldId="322"/>
        </pc:sldMkLst>
        <pc:spChg chg="mod">
          <ac:chgData name="Jorge Canada Perez-Sala" userId="1aef0c08-1d05-43b5-a68f-ad29c1659723" providerId="ADAL" clId="{45553BDE-3932-40A4-B3EB-38B0BB8AC247}" dt="2024-02-11T17:49:54.581" v="381" actId="5793"/>
          <ac:spMkLst>
            <pc:docMk/>
            <pc:sldMk cId="28707404" sldId="322"/>
            <ac:spMk id="3" creationId="{5C3063C7-3C66-16CD-D626-FC0A0969B966}"/>
          </ac:spMkLst>
        </pc:spChg>
      </pc:sldChg>
    </pc:docChg>
  </pc:docChgLst>
  <pc:docChgLst>
    <pc:chgData name="Jorge Canada Perez-Sala" userId="1aef0c08-1d05-43b5-a68f-ad29c1659723" providerId="ADAL" clId="{95C0914F-8785-4A41-9188-F09B7E34A569}"/>
    <pc:docChg chg="undo redo custSel addSld delSld modSld">
      <pc:chgData name="Jorge Canada Perez-Sala" userId="1aef0c08-1d05-43b5-a68f-ad29c1659723" providerId="ADAL" clId="{95C0914F-8785-4A41-9188-F09B7E34A569}" dt="2022-01-25T23:02:46.885" v="3729" actId="478"/>
      <pc:docMkLst>
        <pc:docMk/>
      </pc:docMkLst>
      <pc:sldChg chg="delSp modSp mod">
        <pc:chgData name="Jorge Canada Perez-Sala" userId="1aef0c08-1d05-43b5-a68f-ad29c1659723" providerId="ADAL" clId="{95C0914F-8785-4A41-9188-F09B7E34A569}" dt="2022-01-25T22:06:10.440" v="223" actId="20577"/>
        <pc:sldMkLst>
          <pc:docMk/>
          <pc:sldMk cId="2573827674" sldId="306"/>
        </pc:sldMkLst>
        <pc:spChg chg="mod">
          <ac:chgData name="Jorge Canada Perez-Sala" userId="1aef0c08-1d05-43b5-a68f-ad29c1659723" providerId="ADAL" clId="{95C0914F-8785-4A41-9188-F09B7E34A569}" dt="2022-01-25T22:06:10.440" v="223" actId="20577"/>
          <ac:spMkLst>
            <pc:docMk/>
            <pc:sldMk cId="2573827674" sldId="306"/>
            <ac:spMk id="3" creationId="{76DCB72C-C09B-4979-A26E-AE681D7F2BC4}"/>
          </ac:spMkLst>
        </pc:spChg>
        <pc:graphicFrameChg chg="del">
          <ac:chgData name="Jorge Canada Perez-Sala" userId="1aef0c08-1d05-43b5-a68f-ad29c1659723" providerId="ADAL" clId="{95C0914F-8785-4A41-9188-F09B7E34A569}" dt="2022-01-25T22:02:51.665" v="0" actId="478"/>
          <ac:graphicFrameMkLst>
            <pc:docMk/>
            <pc:sldMk cId="2573827674" sldId="306"/>
            <ac:graphicFrameMk id="4" creationId="{FEFC1A8F-1ABA-4C3C-B221-3E2F9641015D}"/>
          </ac:graphicFrameMkLst>
        </pc:graphicFrameChg>
      </pc:sldChg>
      <pc:sldChg chg="del">
        <pc:chgData name="Jorge Canada Perez-Sala" userId="1aef0c08-1d05-43b5-a68f-ad29c1659723" providerId="ADAL" clId="{95C0914F-8785-4A41-9188-F09B7E34A569}" dt="2022-01-25T22:06:49.472" v="310" actId="47"/>
        <pc:sldMkLst>
          <pc:docMk/>
          <pc:sldMk cId="1610130395" sldId="308"/>
        </pc:sldMkLst>
      </pc:sldChg>
      <pc:sldChg chg="modSp add mod">
        <pc:chgData name="Jorge Canada Perez-Sala" userId="1aef0c08-1d05-43b5-a68f-ad29c1659723" providerId="ADAL" clId="{95C0914F-8785-4A41-9188-F09B7E34A569}" dt="2022-01-25T22:06:45.472" v="309" actId="20577"/>
        <pc:sldMkLst>
          <pc:docMk/>
          <pc:sldMk cId="3825332905" sldId="310"/>
        </pc:sldMkLst>
        <pc:spChg chg="mod">
          <ac:chgData name="Jorge Canada Perez-Sala" userId="1aef0c08-1d05-43b5-a68f-ad29c1659723" providerId="ADAL" clId="{95C0914F-8785-4A41-9188-F09B7E34A569}" dt="2022-01-25T22:06:45.472" v="309" actId="20577"/>
          <ac:spMkLst>
            <pc:docMk/>
            <pc:sldMk cId="3825332905" sldId="310"/>
            <ac:spMk id="3" creationId="{76DCB72C-C09B-4979-A26E-AE681D7F2BC4}"/>
          </ac:spMkLst>
        </pc:spChg>
      </pc:sldChg>
      <pc:sldChg chg="addSp delSp modSp add mod">
        <pc:chgData name="Jorge Canada Perez-Sala" userId="1aef0c08-1d05-43b5-a68f-ad29c1659723" providerId="ADAL" clId="{95C0914F-8785-4A41-9188-F09B7E34A569}" dt="2022-01-25T22:16:20.882" v="571" actId="14100"/>
        <pc:sldMkLst>
          <pc:docMk/>
          <pc:sldMk cId="3279335981" sldId="311"/>
        </pc:sldMkLst>
        <pc:spChg chg="mod">
          <ac:chgData name="Jorge Canada Perez-Sala" userId="1aef0c08-1d05-43b5-a68f-ad29c1659723" providerId="ADAL" clId="{95C0914F-8785-4A41-9188-F09B7E34A569}" dt="2022-01-25T22:08:26.387" v="514" actId="20577"/>
          <ac:spMkLst>
            <pc:docMk/>
            <pc:sldMk cId="3279335981" sldId="311"/>
            <ac:spMk id="3" creationId="{76DCB72C-C09B-4979-A26E-AE681D7F2BC4}"/>
          </ac:spMkLst>
        </pc:spChg>
        <pc:spChg chg="add del mod">
          <ac:chgData name="Jorge Canada Perez-Sala" userId="1aef0c08-1d05-43b5-a68f-ad29c1659723" providerId="ADAL" clId="{95C0914F-8785-4A41-9188-F09B7E34A569}" dt="2022-01-25T22:16:08.059" v="568" actId="478"/>
          <ac:spMkLst>
            <pc:docMk/>
            <pc:sldMk cId="3279335981" sldId="311"/>
            <ac:spMk id="6" creationId="{0DE07818-4160-481E-BB88-DC825FE29725}"/>
          </ac:spMkLst>
        </pc:spChg>
        <pc:spChg chg="add del mod">
          <ac:chgData name="Jorge Canada Perez-Sala" userId="1aef0c08-1d05-43b5-a68f-ad29c1659723" providerId="ADAL" clId="{95C0914F-8785-4A41-9188-F09B7E34A569}" dt="2022-01-25T22:14:58.601" v="530" actId="478"/>
          <ac:spMkLst>
            <pc:docMk/>
            <pc:sldMk cId="3279335981" sldId="311"/>
            <ac:spMk id="7" creationId="{8EEF6702-6955-4E01-9E49-74FA67AEEDED}"/>
          </ac:spMkLst>
        </pc:spChg>
        <pc:picChg chg="add mod">
          <ac:chgData name="Jorge Canada Perez-Sala" userId="1aef0c08-1d05-43b5-a68f-ad29c1659723" providerId="ADAL" clId="{95C0914F-8785-4A41-9188-F09B7E34A569}" dt="2022-01-25T22:13:26.140" v="516" actId="1076"/>
          <ac:picMkLst>
            <pc:docMk/>
            <pc:sldMk cId="3279335981" sldId="311"/>
            <ac:picMk id="5" creationId="{BEF5270B-2DD0-4A5C-A01C-FC8A0D4CD7CB}"/>
          </ac:picMkLst>
        </pc:picChg>
        <pc:picChg chg="add mod">
          <ac:chgData name="Jorge Canada Perez-Sala" userId="1aef0c08-1d05-43b5-a68f-ad29c1659723" providerId="ADAL" clId="{95C0914F-8785-4A41-9188-F09B7E34A569}" dt="2022-01-25T22:16:20.882" v="571" actId="14100"/>
          <ac:picMkLst>
            <pc:docMk/>
            <pc:sldMk cId="3279335981" sldId="311"/>
            <ac:picMk id="8" creationId="{2EE33181-3963-44A8-BE84-2B9B62E3C019}"/>
          </ac:picMkLst>
        </pc:picChg>
      </pc:sldChg>
      <pc:sldChg chg="addSp delSp modSp add mod">
        <pc:chgData name="Jorge Canada Perez-Sala" userId="1aef0c08-1d05-43b5-a68f-ad29c1659723" providerId="ADAL" clId="{95C0914F-8785-4A41-9188-F09B7E34A569}" dt="2022-01-25T22:35:28.408" v="2024" actId="20577"/>
        <pc:sldMkLst>
          <pc:docMk/>
          <pc:sldMk cId="3018644463" sldId="312"/>
        </pc:sldMkLst>
        <pc:spChg chg="mod">
          <ac:chgData name="Jorge Canada Perez-Sala" userId="1aef0c08-1d05-43b5-a68f-ad29c1659723" providerId="ADAL" clId="{95C0914F-8785-4A41-9188-F09B7E34A569}" dt="2022-01-25T22:35:28.408" v="2024" actId="20577"/>
          <ac:spMkLst>
            <pc:docMk/>
            <pc:sldMk cId="3018644463" sldId="312"/>
            <ac:spMk id="3" creationId="{76DCB72C-C09B-4979-A26E-AE681D7F2BC4}"/>
          </ac:spMkLst>
        </pc:spChg>
        <pc:picChg chg="del">
          <ac:chgData name="Jorge Canada Perez-Sala" userId="1aef0c08-1d05-43b5-a68f-ad29c1659723" providerId="ADAL" clId="{95C0914F-8785-4A41-9188-F09B7E34A569}" dt="2022-01-25T22:19:19.174" v="765" actId="478"/>
          <ac:picMkLst>
            <pc:docMk/>
            <pc:sldMk cId="3018644463" sldId="312"/>
            <ac:picMk id="5" creationId="{BEF5270B-2DD0-4A5C-A01C-FC8A0D4CD7CB}"/>
          </ac:picMkLst>
        </pc:picChg>
        <pc:picChg chg="add mod">
          <ac:chgData name="Jorge Canada Perez-Sala" userId="1aef0c08-1d05-43b5-a68f-ad29c1659723" providerId="ADAL" clId="{95C0914F-8785-4A41-9188-F09B7E34A569}" dt="2022-01-25T22:33:30.482" v="1847" actId="1076"/>
          <ac:picMkLst>
            <pc:docMk/>
            <pc:sldMk cId="3018644463" sldId="312"/>
            <ac:picMk id="6" creationId="{F3F74464-F4EF-4EC2-AFAE-7341D2F51427}"/>
          </ac:picMkLst>
        </pc:picChg>
        <pc:picChg chg="del">
          <ac:chgData name="Jorge Canada Perez-Sala" userId="1aef0c08-1d05-43b5-a68f-ad29c1659723" providerId="ADAL" clId="{95C0914F-8785-4A41-9188-F09B7E34A569}" dt="2022-01-25T22:19:19.736" v="766" actId="478"/>
          <ac:picMkLst>
            <pc:docMk/>
            <pc:sldMk cId="3018644463" sldId="312"/>
            <ac:picMk id="8" creationId="{2EE33181-3963-44A8-BE84-2B9B62E3C019}"/>
          </ac:picMkLst>
        </pc:picChg>
      </pc:sldChg>
      <pc:sldChg chg="modSp add mod">
        <pc:chgData name="Jorge Canada Perez-Sala" userId="1aef0c08-1d05-43b5-a68f-ad29c1659723" providerId="ADAL" clId="{95C0914F-8785-4A41-9188-F09B7E34A569}" dt="2022-01-25T22:37:37.069" v="2040" actId="11"/>
        <pc:sldMkLst>
          <pc:docMk/>
          <pc:sldMk cId="1658574920" sldId="313"/>
        </pc:sldMkLst>
        <pc:spChg chg="mod">
          <ac:chgData name="Jorge Canada Perez-Sala" userId="1aef0c08-1d05-43b5-a68f-ad29c1659723" providerId="ADAL" clId="{95C0914F-8785-4A41-9188-F09B7E34A569}" dt="2022-01-25T22:37:37.069" v="2040" actId="11"/>
          <ac:spMkLst>
            <pc:docMk/>
            <pc:sldMk cId="1658574920" sldId="313"/>
            <ac:spMk id="3" creationId="{76DCB72C-C09B-4979-A26E-AE681D7F2BC4}"/>
          </ac:spMkLst>
        </pc:spChg>
      </pc:sldChg>
      <pc:sldChg chg="addSp delSp modSp add mod">
        <pc:chgData name="Jorge Canada Perez-Sala" userId="1aef0c08-1d05-43b5-a68f-ad29c1659723" providerId="ADAL" clId="{95C0914F-8785-4A41-9188-F09B7E34A569}" dt="2022-01-25T22:44:32.226" v="2239" actId="1037"/>
        <pc:sldMkLst>
          <pc:docMk/>
          <pc:sldMk cId="1441921901" sldId="314"/>
        </pc:sldMkLst>
        <pc:spChg chg="mod">
          <ac:chgData name="Jorge Canada Perez-Sala" userId="1aef0c08-1d05-43b5-a68f-ad29c1659723" providerId="ADAL" clId="{95C0914F-8785-4A41-9188-F09B7E34A569}" dt="2022-01-25T22:40:54.654" v="2224" actId="11"/>
          <ac:spMkLst>
            <pc:docMk/>
            <pc:sldMk cId="1441921901" sldId="314"/>
            <ac:spMk id="3" creationId="{76DCB72C-C09B-4979-A26E-AE681D7F2BC4}"/>
          </ac:spMkLst>
        </pc:spChg>
        <pc:spChg chg="add">
          <ac:chgData name="Jorge Canada Perez-Sala" userId="1aef0c08-1d05-43b5-a68f-ad29c1659723" providerId="ADAL" clId="{95C0914F-8785-4A41-9188-F09B7E34A569}" dt="2022-01-25T22:40:37.580" v="2223" actId="11529"/>
          <ac:spMkLst>
            <pc:docMk/>
            <pc:sldMk cId="1441921901" sldId="314"/>
            <ac:spMk id="8" creationId="{E3A1A29E-5667-4538-9939-2B593D4BF2AD}"/>
          </ac:spMkLst>
        </pc:spChg>
        <pc:spChg chg="add del">
          <ac:chgData name="Jorge Canada Perez-Sala" userId="1aef0c08-1d05-43b5-a68f-ad29c1659723" providerId="ADAL" clId="{95C0914F-8785-4A41-9188-F09B7E34A569}" dt="2022-01-25T22:44:10.324" v="2226" actId="478"/>
          <ac:spMkLst>
            <pc:docMk/>
            <pc:sldMk cId="1441921901" sldId="314"/>
            <ac:spMk id="9" creationId="{5C0953AA-2776-404C-BC23-5F9E57DB0354}"/>
          </ac:spMkLst>
        </pc:spChg>
        <pc:spChg chg="add mod">
          <ac:chgData name="Jorge Canada Perez-Sala" userId="1aef0c08-1d05-43b5-a68f-ad29c1659723" providerId="ADAL" clId="{95C0914F-8785-4A41-9188-F09B7E34A569}" dt="2022-01-25T22:44:25.985" v="2235" actId="207"/>
          <ac:spMkLst>
            <pc:docMk/>
            <pc:sldMk cId="1441921901" sldId="314"/>
            <ac:spMk id="10" creationId="{105F558E-26A5-4802-80EF-1457E3F5F2F2}"/>
          </ac:spMkLst>
        </pc:spChg>
        <pc:spChg chg="add mod">
          <ac:chgData name="Jorge Canada Perez-Sala" userId="1aef0c08-1d05-43b5-a68f-ad29c1659723" providerId="ADAL" clId="{95C0914F-8785-4A41-9188-F09B7E34A569}" dt="2022-01-25T22:44:32.226" v="2239" actId="1037"/>
          <ac:spMkLst>
            <pc:docMk/>
            <pc:sldMk cId="1441921901" sldId="314"/>
            <ac:spMk id="11" creationId="{52018AC3-043D-43F1-815F-81607935E131}"/>
          </ac:spMkLst>
        </pc:spChg>
        <pc:picChg chg="add mod">
          <ac:chgData name="Jorge Canada Perez-Sala" userId="1aef0c08-1d05-43b5-a68f-ad29c1659723" providerId="ADAL" clId="{95C0914F-8785-4A41-9188-F09B7E34A569}" dt="2022-01-25T22:40:18.699" v="2221" actId="1076"/>
          <ac:picMkLst>
            <pc:docMk/>
            <pc:sldMk cId="1441921901" sldId="314"/>
            <ac:picMk id="5" creationId="{B10BE134-1FAF-4798-A729-6902AB637F08}"/>
          </ac:picMkLst>
        </pc:picChg>
        <pc:picChg chg="add mod">
          <ac:chgData name="Jorge Canada Perez-Sala" userId="1aef0c08-1d05-43b5-a68f-ad29c1659723" providerId="ADAL" clId="{95C0914F-8785-4A41-9188-F09B7E34A569}" dt="2022-01-25T22:40:25.704" v="2222" actId="1076"/>
          <ac:picMkLst>
            <pc:docMk/>
            <pc:sldMk cId="1441921901" sldId="314"/>
            <ac:picMk id="7" creationId="{E9F674BD-958C-414A-B78E-FFB388950642}"/>
          </ac:picMkLst>
        </pc:picChg>
      </pc:sldChg>
      <pc:sldChg chg="addSp delSp modSp add mod">
        <pc:chgData name="Jorge Canada Perez-Sala" userId="1aef0c08-1d05-43b5-a68f-ad29c1659723" providerId="ADAL" clId="{95C0914F-8785-4A41-9188-F09B7E34A569}" dt="2022-01-25T22:47:16.257" v="2376" actId="11"/>
        <pc:sldMkLst>
          <pc:docMk/>
          <pc:sldMk cId="536419542" sldId="315"/>
        </pc:sldMkLst>
        <pc:spChg chg="mod">
          <ac:chgData name="Jorge Canada Perez-Sala" userId="1aef0c08-1d05-43b5-a68f-ad29c1659723" providerId="ADAL" clId="{95C0914F-8785-4A41-9188-F09B7E34A569}" dt="2022-01-25T22:47:16.257" v="2376" actId="11"/>
          <ac:spMkLst>
            <pc:docMk/>
            <pc:sldMk cId="536419542" sldId="315"/>
            <ac:spMk id="3" creationId="{76DCB72C-C09B-4979-A26E-AE681D7F2BC4}"/>
          </ac:spMkLst>
        </pc:spChg>
        <pc:picChg chg="del">
          <ac:chgData name="Jorge Canada Perez-Sala" userId="1aef0c08-1d05-43b5-a68f-ad29c1659723" providerId="ADAL" clId="{95C0914F-8785-4A41-9188-F09B7E34A569}" dt="2022-01-25T22:44:43.286" v="2240" actId="478"/>
          <ac:picMkLst>
            <pc:docMk/>
            <pc:sldMk cId="536419542" sldId="315"/>
            <ac:picMk id="5" creationId="{B10BE134-1FAF-4798-A729-6902AB637F08}"/>
          </ac:picMkLst>
        </pc:picChg>
        <pc:picChg chg="add mod">
          <ac:chgData name="Jorge Canada Perez-Sala" userId="1aef0c08-1d05-43b5-a68f-ad29c1659723" providerId="ADAL" clId="{95C0914F-8785-4A41-9188-F09B7E34A569}" dt="2022-01-25T22:47:03.659" v="2375" actId="1076"/>
          <ac:picMkLst>
            <pc:docMk/>
            <pc:sldMk cId="536419542" sldId="315"/>
            <ac:picMk id="6" creationId="{7F60C2A5-726E-4686-9490-A1A7B4E6490E}"/>
          </ac:picMkLst>
        </pc:picChg>
      </pc:sldChg>
      <pc:sldChg chg="addSp delSp modSp add mod">
        <pc:chgData name="Jorge Canada Perez-Sala" userId="1aef0c08-1d05-43b5-a68f-ad29c1659723" providerId="ADAL" clId="{95C0914F-8785-4A41-9188-F09B7E34A569}" dt="2022-01-25T22:52:55.368" v="2749" actId="1076"/>
        <pc:sldMkLst>
          <pc:docMk/>
          <pc:sldMk cId="2960397255" sldId="316"/>
        </pc:sldMkLst>
        <pc:spChg chg="mod">
          <ac:chgData name="Jorge Canada Perez-Sala" userId="1aef0c08-1d05-43b5-a68f-ad29c1659723" providerId="ADAL" clId="{95C0914F-8785-4A41-9188-F09B7E34A569}" dt="2022-01-25T22:50:20.331" v="2745" actId="20577"/>
          <ac:spMkLst>
            <pc:docMk/>
            <pc:sldMk cId="2960397255" sldId="316"/>
            <ac:spMk id="3" creationId="{76DCB72C-C09B-4979-A26E-AE681D7F2BC4}"/>
          </ac:spMkLst>
        </pc:spChg>
        <pc:picChg chg="add mod">
          <ac:chgData name="Jorge Canada Perez-Sala" userId="1aef0c08-1d05-43b5-a68f-ad29c1659723" providerId="ADAL" clId="{95C0914F-8785-4A41-9188-F09B7E34A569}" dt="2022-01-25T22:52:01.949" v="2747" actId="1076"/>
          <ac:picMkLst>
            <pc:docMk/>
            <pc:sldMk cId="2960397255" sldId="316"/>
            <ac:picMk id="5" creationId="{DBEF1892-B585-4101-A0F1-F98C2DD54034}"/>
          </ac:picMkLst>
        </pc:picChg>
        <pc:picChg chg="del">
          <ac:chgData name="Jorge Canada Perez-Sala" userId="1aef0c08-1d05-43b5-a68f-ad29c1659723" providerId="ADAL" clId="{95C0914F-8785-4A41-9188-F09B7E34A569}" dt="2022-01-25T22:48:00.926" v="2379" actId="478"/>
          <ac:picMkLst>
            <pc:docMk/>
            <pc:sldMk cId="2960397255" sldId="316"/>
            <ac:picMk id="6" creationId="{7F60C2A5-726E-4686-9490-A1A7B4E6490E}"/>
          </ac:picMkLst>
        </pc:picChg>
        <pc:picChg chg="add mod">
          <ac:chgData name="Jorge Canada Perez-Sala" userId="1aef0c08-1d05-43b5-a68f-ad29c1659723" providerId="ADAL" clId="{95C0914F-8785-4A41-9188-F09B7E34A569}" dt="2022-01-25T22:52:55.368" v="2749" actId="1076"/>
          <ac:picMkLst>
            <pc:docMk/>
            <pc:sldMk cId="2960397255" sldId="316"/>
            <ac:picMk id="8" creationId="{516BA314-F9F5-41DA-A608-8F42C076DDBC}"/>
          </ac:picMkLst>
        </pc:picChg>
      </pc:sldChg>
      <pc:sldChg chg="addSp delSp modSp add mod">
        <pc:chgData name="Jorge Canada Perez-Sala" userId="1aef0c08-1d05-43b5-a68f-ad29c1659723" providerId="ADAL" clId="{95C0914F-8785-4A41-9188-F09B7E34A569}" dt="2022-01-25T23:02:46.885" v="3729" actId="478"/>
        <pc:sldMkLst>
          <pc:docMk/>
          <pc:sldMk cId="1159948320" sldId="317"/>
        </pc:sldMkLst>
        <pc:spChg chg="mod">
          <ac:chgData name="Jorge Canada Perez-Sala" userId="1aef0c08-1d05-43b5-a68f-ad29c1659723" providerId="ADAL" clId="{95C0914F-8785-4A41-9188-F09B7E34A569}" dt="2022-01-25T22:59:54.841" v="3717" actId="20577"/>
          <ac:spMkLst>
            <pc:docMk/>
            <pc:sldMk cId="1159948320" sldId="317"/>
            <ac:spMk id="3" creationId="{76DCB72C-C09B-4979-A26E-AE681D7F2BC4}"/>
          </ac:spMkLst>
        </pc:spChg>
        <pc:picChg chg="del">
          <ac:chgData name="Jorge Canada Perez-Sala" userId="1aef0c08-1d05-43b5-a68f-ad29c1659723" providerId="ADAL" clId="{95C0914F-8785-4A41-9188-F09B7E34A569}" dt="2022-01-25T22:53:08.664" v="2751" actId="478"/>
          <ac:picMkLst>
            <pc:docMk/>
            <pc:sldMk cId="1159948320" sldId="317"/>
            <ac:picMk id="5" creationId="{DBEF1892-B585-4101-A0F1-F98C2DD54034}"/>
          </ac:picMkLst>
        </pc:picChg>
        <pc:picChg chg="add del mod">
          <ac:chgData name="Jorge Canada Perez-Sala" userId="1aef0c08-1d05-43b5-a68f-ad29c1659723" providerId="ADAL" clId="{95C0914F-8785-4A41-9188-F09B7E34A569}" dt="2022-01-25T23:02:46.885" v="3729" actId="478"/>
          <ac:picMkLst>
            <pc:docMk/>
            <pc:sldMk cId="1159948320" sldId="317"/>
            <ac:picMk id="6" creationId="{08139801-2D7B-46E5-A544-335CD5A4D32A}"/>
          </ac:picMkLst>
        </pc:picChg>
        <pc:picChg chg="del">
          <ac:chgData name="Jorge Canada Perez-Sala" userId="1aef0c08-1d05-43b5-a68f-ad29c1659723" providerId="ADAL" clId="{95C0914F-8785-4A41-9188-F09B7E34A569}" dt="2022-01-25T22:53:09.007" v="2752" actId="478"/>
          <ac:picMkLst>
            <pc:docMk/>
            <pc:sldMk cId="1159948320" sldId="317"/>
            <ac:picMk id="8" creationId="{516BA314-F9F5-41DA-A608-8F42C076DDBC}"/>
          </ac:picMkLst>
        </pc:picChg>
      </pc:sldChg>
      <pc:sldChg chg="addSp delSp modSp add mod">
        <pc:chgData name="Jorge Canada Perez-Sala" userId="1aef0c08-1d05-43b5-a68f-ad29c1659723" providerId="ADAL" clId="{95C0914F-8785-4A41-9188-F09B7E34A569}" dt="2022-01-25T23:02:32.353" v="3728" actId="1076"/>
        <pc:sldMkLst>
          <pc:docMk/>
          <pc:sldMk cId="2423907306" sldId="318"/>
        </pc:sldMkLst>
        <pc:spChg chg="mod">
          <ac:chgData name="Jorge Canada Perez-Sala" userId="1aef0c08-1d05-43b5-a68f-ad29c1659723" providerId="ADAL" clId="{95C0914F-8785-4A41-9188-F09B7E34A569}" dt="2022-01-25T23:00:41.220" v="3722" actId="20577"/>
          <ac:spMkLst>
            <pc:docMk/>
            <pc:sldMk cId="2423907306" sldId="318"/>
            <ac:spMk id="3" creationId="{76DCB72C-C09B-4979-A26E-AE681D7F2BC4}"/>
          </ac:spMkLst>
        </pc:spChg>
        <pc:picChg chg="add mod">
          <ac:chgData name="Jorge Canada Perez-Sala" userId="1aef0c08-1d05-43b5-a68f-ad29c1659723" providerId="ADAL" clId="{95C0914F-8785-4A41-9188-F09B7E34A569}" dt="2022-01-25T23:02:06.465" v="3726" actId="1076"/>
          <ac:picMkLst>
            <pc:docMk/>
            <pc:sldMk cId="2423907306" sldId="318"/>
            <ac:picMk id="5" creationId="{2BD7D60E-7AA0-4A73-8829-00D52A14FCA1}"/>
          </ac:picMkLst>
        </pc:picChg>
        <pc:picChg chg="del mod">
          <ac:chgData name="Jorge Canada Perez-Sala" userId="1aef0c08-1d05-43b5-a68f-ad29c1659723" providerId="ADAL" clId="{95C0914F-8785-4A41-9188-F09B7E34A569}" dt="2022-01-25T23:02:03.144" v="3724" actId="478"/>
          <ac:picMkLst>
            <pc:docMk/>
            <pc:sldMk cId="2423907306" sldId="318"/>
            <ac:picMk id="6" creationId="{08139801-2D7B-46E5-A544-335CD5A4D32A}"/>
          </ac:picMkLst>
        </pc:picChg>
        <pc:picChg chg="add mod">
          <ac:chgData name="Jorge Canada Perez-Sala" userId="1aef0c08-1d05-43b5-a68f-ad29c1659723" providerId="ADAL" clId="{95C0914F-8785-4A41-9188-F09B7E34A569}" dt="2022-01-25T23:02:32.353" v="3728" actId="1076"/>
          <ac:picMkLst>
            <pc:docMk/>
            <pc:sldMk cId="2423907306" sldId="318"/>
            <ac:picMk id="8" creationId="{07D25FAE-6C0A-45F6-975B-ED2695D2B9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D39A-B31A-458F-825B-152EAC7B4D9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832B-AA23-4AE6-9F5B-5296A898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3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F8E90-4866-4290-8B72-6D8CA9FB6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63A0E-2833-4847-90C9-7ACAC98B1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408D6-528B-4036-8F39-52980CF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2DAD-3421-486D-A33B-534E6577A868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E0683-2411-4DD8-8F43-807CC735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708FF-A27A-47CD-8109-C1BA0059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1292-30CD-4EC9-AC34-012D6F14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08A405-787B-448B-B0B8-41C2DFC0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94B8E-C47C-4ED8-869E-6CF12B17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51D-1052-44AB-8C8B-94EC0FA17C57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FAF6A-BCB6-4672-B5CA-EFABD9B6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7E360-D514-467E-BD23-AAEC19C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89FA49-CBDC-44C5-B675-85CDEB266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42362-53B8-477D-A9BF-3845A6891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94305-B1F2-4989-A1AE-D0AD2A00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42F6-248E-4EFD-8D99-4E884934E1E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1BBDA-A049-4FAC-ADD6-8663397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DAE48-80D9-4579-8C7B-6F7540D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502F-1AFF-4A71-B7A4-9D68415A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96A06-1DF5-4BE8-B44D-D3B4C968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80699-F4B5-4C50-847D-F6DDD45F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19C4-3CEB-407C-8975-1B4CC371767E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7BEDF-6C86-4F4B-9F36-B6F77E1A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452CA-F29B-4A86-B257-8CC535CD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F142-831D-44CE-B07D-988B9D0C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771B8-1C0A-4085-9321-60BC7F99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24C65-E149-4BE5-B85D-A6834FE1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356-A301-4BF9-B28D-495ACE2D4603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88831-CAEB-4AC9-97B7-3133218F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DEFDD-ECA2-446A-AF2D-7E0B3DA7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A7E6-E933-4049-B99A-AD7A77AA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418C0-6174-4635-95D3-9EBFDEF0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CCE67-4C0F-4A41-BEFE-A45E0808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0C31A-8738-4789-A52C-32538611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A482-380C-443C-A7BD-18EEA403830F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DF7A5A-E5F2-401E-AB25-FF278A2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A1B6E5-0B70-4C41-8289-0CDE51DC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200E9-AE23-4A1E-A93F-A60BE7B5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FBC96-7DAC-4BBD-8922-69FAF931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59FDB5-9A5A-4143-B533-85581A1E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BD3A6-8E31-4903-B88A-51043E8CA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FB99F-63D8-4A5F-A6DC-93EADA1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92F313-3637-431B-A3C5-297573E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35A2-63BC-4C91-B8D8-64EDD9CA077E}" type="datetime1">
              <a:rPr lang="en-US" smtClean="0"/>
              <a:t>2/11/2024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B621C-DFA6-4BF9-95AC-650FAEA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07AA6D-7EAC-4AF6-A624-8695C77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5CB5-FE5A-4F0E-BD7C-96228FD7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0AEA25-6F32-440D-91E0-DF0334CC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20E8-0CE9-4EA6-A3AD-D91D6CAF9576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03AD97-CCDE-433D-97F0-FD464DEF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C9F787-46C8-442C-A362-3B5E3B37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74976A-6ABA-4377-B113-5B70F862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90DD-0128-4018-A3BE-4BE2C4246725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43E364-E90C-4F6A-9865-E843C692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114256-38B1-45E3-A7BB-64D633A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950C-0CB1-47F6-AE1E-4DA4B5D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595D7-1A76-4956-803E-21962145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3F9C80-B76A-4E92-9C0C-0A9058F3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4A9F6-783A-4127-8F5B-15E3B726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E9C2-BE21-4150-A02A-F47E07E2DA1F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63106E-8874-42CC-A089-C431F8E6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D233C-C2EC-4E74-8AAA-8A43D802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2888-E83A-4F9B-8759-80C2B7F3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17A94-0150-4589-B569-3A77F997E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DA797D-CAF3-43E2-A9E4-927A08A8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A43E6-1F79-4A00-9A23-A9AC2881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C8CD-BBE7-4D9A-AB36-CC16CE951BF2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52782-CB38-4B63-8032-759F07C1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802580-D9D0-4F35-BF8D-C5EBBE1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DD45B2-596F-4AB7-804B-82C78579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DBBD9-72A6-43DA-B9C2-EB7A22E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6A063-3C1B-4A9E-8BC7-1BD224D32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247C-114A-42B7-BFEE-F2F9DD969C24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EAC5E-A217-42CA-ACD5-0D518C067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0175B-22D3-4CCA-B413-4F158157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Copy the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MetrologyAnalysis.m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and the “info.xlsx” files into the folder where all the csv files to be processed are.</a:t>
            </a:r>
            <a:endParaRPr lang="es-E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AEBE6-A96F-483B-9CB7-DAAD790C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76" y="2622671"/>
            <a:ext cx="5859248" cy="38648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3718B-8469-0136-9A3A-06F7DF21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13445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Determine Z position of steps: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height of the samples within each step edge is averaged to find an estimate of the Z position of each step.</a:t>
            </a:r>
            <a:endParaRPr lang="en-US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0C2A5-726E-4686-9490-A1A7B4E6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62127"/>
            <a:ext cx="5334000" cy="4000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80D29-361F-ED56-2A92-A92327B8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5364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 heights (Z dimension):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height of each step is sampled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Nz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times. To do so, the space within the edges of each step, with a margin of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stepMargin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”, is sampled equidistantly.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F1892-B585-4101-A0F1-F98C2DD5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7500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BA314-F9F5-41DA-A608-8F42C076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8761"/>
            <a:ext cx="5334000" cy="4000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4DB9B-E043-E91C-9432-BA4D2614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96039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 widths (in-plane dimension):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sample the width of each step, horizontal distances from left to right of the pyramid are computed.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Since steps on the right and steps on the left are usually not at the exact same height, their intersection is determined as the valid height range.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Nxy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heights are defined within that range, and the closest actual data point to each of those heights, in the proximity of the step edge, is taken as a sample on each side.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difference in X (or Y) between the corresponding samples on each side of the pyramid is extracted as a width sample.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D43F6-2AE1-8BB0-BF42-DF73D5F3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115994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 widths (in-plane dimension):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7D60E-7AA0-4A73-8829-00D52A14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400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25FAE-6C0A-45F6-975B-ED2695D2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11400"/>
            <a:ext cx="5334000" cy="40005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75E779DF-FFB2-45DA-9527-D9761A52DD61}"/>
              </a:ext>
            </a:extLst>
          </p:cNvPr>
          <p:cNvSpPr/>
          <p:nvPr/>
        </p:nvSpPr>
        <p:spPr>
          <a:xfrm rot="16200000">
            <a:off x="8723445" y="2418996"/>
            <a:ext cx="282734" cy="2814403"/>
          </a:xfrm>
          <a:prstGeom prst="leftBrace">
            <a:avLst>
              <a:gd name="adj1" fmla="val 8333"/>
              <a:gd name="adj2" fmla="val 4480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2F97478-CBDE-4BBE-BE12-24C96637F7C0}"/>
              </a:ext>
            </a:extLst>
          </p:cNvPr>
          <p:cNvSpPr/>
          <p:nvPr/>
        </p:nvSpPr>
        <p:spPr>
          <a:xfrm rot="16200000">
            <a:off x="8720402" y="2922473"/>
            <a:ext cx="282735" cy="288044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426C6C9-9594-49FC-AA4F-5D0DB135BA7D}"/>
              </a:ext>
            </a:extLst>
          </p:cNvPr>
          <p:cNvSpPr/>
          <p:nvPr/>
        </p:nvSpPr>
        <p:spPr>
          <a:xfrm rot="16200000">
            <a:off x="8716656" y="3313913"/>
            <a:ext cx="282735" cy="2932902"/>
          </a:xfrm>
          <a:prstGeom prst="leftBrace">
            <a:avLst>
              <a:gd name="adj1" fmla="val 8333"/>
              <a:gd name="adj2" fmla="val 5715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72C09-EE48-4048-86E3-3B8182ED3261}"/>
              </a:ext>
            </a:extLst>
          </p:cNvPr>
          <p:cNvSpPr txBox="1"/>
          <p:nvPr/>
        </p:nvSpPr>
        <p:spPr>
          <a:xfrm>
            <a:off x="8208335" y="5170917"/>
            <a:ext cx="15808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Width samples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9B8BA-CE7B-4A12-A53E-A8A040348C49}"/>
              </a:ext>
            </a:extLst>
          </p:cNvPr>
          <p:cNvCxnSpPr>
            <a:stCxn id="4" idx="1"/>
          </p:cNvCxnSpPr>
          <p:nvPr/>
        </p:nvCxnSpPr>
        <p:spPr>
          <a:xfrm>
            <a:off x="8718661" y="3967565"/>
            <a:ext cx="0" cy="12049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C022D-CA04-4DFF-A9C6-B4805F933774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8861770" y="4504061"/>
            <a:ext cx="0" cy="668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82DC3A-AB03-41E0-BD20-88584E06E27B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9067873" y="4921732"/>
            <a:ext cx="0" cy="2507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2EE839-ABBF-F205-15C4-851F571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42390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Results: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average heights and widths are computed and plotted, along with their standard deviations.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AF6D72-D5B9-46F2-90DD-F6AC1767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0"/>
            <a:ext cx="5334000" cy="400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6D38B3-A7F0-441F-AB59-77E2DDCA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857500"/>
            <a:ext cx="5334000" cy="4000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93F97-0CBD-B7AC-D3C9-2BB08D8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109911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Results: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linear regression model is fit to the measured data against the CAD dimensions.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Since the width of the top step in X seems to be especially variant, a model that discards the top step is also generated to avoid excessive conditioning by that step.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CEBF3-9A9C-4F1E-A8BF-C1D12DD9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3" y="3714747"/>
            <a:ext cx="3949994" cy="2962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D1F05-0D2F-424E-AEDB-29B844BF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97" y="3714747"/>
            <a:ext cx="3949995" cy="2962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F5BF1-9C3E-41D6-86C2-C5AAD89B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042" y="3714747"/>
            <a:ext cx="3949995" cy="29624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1BFB-E95C-C039-07E9-DF5EA72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27621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Troubleshooting: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an error related to reading files arises, make sure the “info” file is closed and try running again (sometimes 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gets confused).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the warning message saying that not enough/too many steps have been found shows, examine the corresponding figure to decide the best solution between: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Modifying parameters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stepMargin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Zfraction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or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smoothener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on “info.xlsx”.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Discarding that particular dataset and extracting a new one from the confocal measurements (new profile).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C1CEE-D5B6-4CC2-1FBA-4265679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106414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6179-9A22-DBA0-0E68-A296B9A9C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79F3-80F6-72C2-87C9-03FA5DC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63C7-3C66-16CD-D626-FC0A0969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variables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sampled_h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and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sampled_xy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contain the extracted height and width data points. Use them to compute averages and standard deviations, take them to Excel to make prettier plots…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E4383-1216-7C18-DA54-E0E32D6A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870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Open the “info” sheet and fill out/modify the information. Close it after editing (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will complain if the file is still opened by a different application).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41A13-FCCD-886B-F433-79D31C12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5738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Open the “info” sheet and fill out/modify the information.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6B74DE-2179-47B8-AE3A-BA440FBA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76039"/>
              </p:ext>
            </p:extLst>
          </p:nvPr>
        </p:nvGraphicFramePr>
        <p:xfrm>
          <a:off x="0" y="131762"/>
          <a:ext cx="12192000" cy="657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352">
                  <a:extLst>
                    <a:ext uri="{9D8B030D-6E8A-4147-A177-3AD203B41FA5}">
                      <a16:colId xmlns:a16="http://schemas.microsoft.com/office/drawing/2014/main" val="1055370159"/>
                    </a:ext>
                  </a:extLst>
                </a:gridCol>
                <a:gridCol w="1982064">
                  <a:extLst>
                    <a:ext uri="{9D8B030D-6E8A-4147-A177-3AD203B41FA5}">
                      <a16:colId xmlns:a16="http://schemas.microsoft.com/office/drawing/2014/main" val="3865003530"/>
                    </a:ext>
                  </a:extLst>
                </a:gridCol>
                <a:gridCol w="8331584">
                  <a:extLst>
                    <a:ext uri="{9D8B030D-6E8A-4147-A177-3AD203B41FA5}">
                      <a16:colId xmlns:a16="http://schemas.microsoft.com/office/drawing/2014/main" val="243422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2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 along which the data was measured (1 for X, 2 for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5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height (um)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44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layers per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vertical steps in the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4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edge_start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 points to be discarded at the start of the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edge_end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 points to be discarded at the end of the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5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 points considered part of a step transition, to each side of the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8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Steps are found by searching for steep height increments of value [h*n*(1-1/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Zfraction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)] within a short data span (defined by 2*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stepMargin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2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data samples taken per file, per step, for computation of averages and standard deviations of step heights - This number of samples is taken to the left and to the right of the structure, so the final number of samples is TWICE this parameter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773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data samples taken per file, per step, for computation of averages and standard deviations of step widths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440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stepIncr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In-plane step increment, as defined in CAD (used for comparison)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90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topWidth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 of top step, as defined in CAD (used for comparison)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810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smoothener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data points used to smoothen the dataset in order to identify steps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7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csvType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 file format. It can differ, depending on the settings of the computer where the csv files have been created. See “info.xlsx” for examples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59535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8B4F3-EB62-C81B-3E87-D29EB303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3946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Make sure that the </a:t>
            </a:r>
            <a:r>
              <a:rPr lang="en-US" sz="18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Statistics and Machine Learning Toolbox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is added to 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(Home – Add-Ons) if you want 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to output the CAD vs measurements comparison. Otherwise, comment that block (</a:t>
            </a:r>
            <a:r>
              <a:rPr lang="en-US" sz="1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from line ~200).</a:t>
            </a:r>
            <a:endParaRPr lang="en-US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Run code in 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following slides explain what the code does.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2" action="ppaction://hlinksldjump"/>
              </a:rPr>
              <a:t>later slides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show some troubleshooting suggestions.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65801-E849-10DA-F3FA-513FBCBE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19698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reads the “info” file and every “.csv” file stored in the same directory where the code is.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For eac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 “.csv” data file, 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Matlab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processes the information as follows: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4108-93A4-0223-577B-7A375295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38253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Trim data: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number of data points are discarded from the beginning and the end of the dataset, as per the values specified in the “info” file through the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edge_start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and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edge_end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parameters.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270B-2DD0-4A5C-A01C-FC8A0D4C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17495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33181-3963-44A8-BE84-2B9B62E3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3413" y="3106420"/>
            <a:ext cx="847417" cy="32651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C1FE6-E1BB-9E53-154C-C480BA04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32793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Determine in-plane position of steps: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moothened version of the dataset is computed with a moving average function, using the number of samples specified by the parameter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smoothener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in the “info”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4464-F4EF-4EC2-AFAE-7341D2F5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1" y="3123314"/>
            <a:ext cx="4738577" cy="35539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D73E3-21C7-52A3-D79B-8C905F0F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301864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Determine in-plane position of steps: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smooth dataset is swept searching for steep increments (rising edges) and decrements (falling edges). The parameter “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stepMargin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 is used to determine within how much horizontal variation each edge must be comprised. Specifically, a height increment of h*n*(1-1/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Zfraction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over a horizontal displacement of 2*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stepMargin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is identified as a step edge. h*n*(1-1/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Zfraction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computes a reduced value of the expected step height, given by h*n.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top step of the pyramid is divided into two separate steps to allow symmetric calculations.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the number of identified steps does not match the expected number, computed from “</a:t>
            </a:r>
            <a:r>
              <a:rPr lang="en-US" sz="18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Nsteps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”, in the “info” file, a warning message is displayed, and the code might fail.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3CFD-85C4-F891-9106-131B3A6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165857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Reference heights to bottom layer: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Back to 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 unsmoothed dataset, the height of th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base of the pyramid, to the sides of the outermost steps, is averaged and subtracted.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BE134-1FAF-4798-A729-6902AB63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79" y="285750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674BD-958C-414A-B78E-FFB38895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857500"/>
            <a:ext cx="5334000" cy="40005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3A1A29E-5667-4538-9939-2B593D4BF2AD}"/>
              </a:ext>
            </a:extLst>
          </p:cNvPr>
          <p:cNvSpPr/>
          <p:nvPr/>
        </p:nvSpPr>
        <p:spPr>
          <a:xfrm>
            <a:off x="5475767" y="4517232"/>
            <a:ext cx="744280" cy="45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5F558E-26A5-4802-80EF-1457E3F5F2F2}"/>
              </a:ext>
            </a:extLst>
          </p:cNvPr>
          <p:cNvSpPr/>
          <p:nvPr/>
        </p:nvSpPr>
        <p:spPr>
          <a:xfrm rot="952094">
            <a:off x="6202878" y="5688421"/>
            <a:ext cx="345558" cy="207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018AC3-043D-43F1-815F-81607935E131}"/>
              </a:ext>
            </a:extLst>
          </p:cNvPr>
          <p:cNvSpPr/>
          <p:nvPr/>
        </p:nvSpPr>
        <p:spPr>
          <a:xfrm rot="952094">
            <a:off x="1155955" y="6220247"/>
            <a:ext cx="345558" cy="207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8B21-093E-230A-0FD5-BBA2916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1441921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1251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Metrology with ISN confocal microscope</dc:title>
  <dc:creator>Jorge Canada Perez-Sala</dc:creator>
  <cp:lastModifiedBy>Jorge Canada Perez-Sala</cp:lastModifiedBy>
  <cp:revision>36</cp:revision>
  <dcterms:created xsi:type="dcterms:W3CDTF">2022-01-14T21:05:46Z</dcterms:created>
  <dcterms:modified xsi:type="dcterms:W3CDTF">2024-02-11T17:49:59Z</dcterms:modified>
</cp:coreProperties>
</file>