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2895-6708-C148-A892-1C3890EC3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5BF84-4CBB-6E47-8B67-AE1F52CCF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9D58-65DF-7C4E-8D57-43952A00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DC82-5067-FD44-BF48-1C95E0A6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D46F-B05A-8344-BED4-CC349197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B866-1E64-F543-8CD0-6B329806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BDB56-87F1-D840-A40F-168B3C5C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444F-A157-8047-A116-14F2D991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C45D-7C02-C54C-9DFF-E633F4E2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5DE9-77FE-A741-A66E-E128CC66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09C54-E293-C240-A33A-3E6808AA5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3B18-D416-8D48-B656-6740F9B8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1942-FC01-7546-9C41-3B428E38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DC96-CE94-CE45-A053-70B84F53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2C78-3B0D-2A48-855F-0392B95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C8F1-C178-DE40-82B3-C51A8A46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9E0E-2384-7240-82DE-74D031C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52C6-2F81-0443-8BEA-220DFC27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8E9E-CC22-0D46-8108-8E212A28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3006-D021-EB47-9F93-FA76005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232A-E4BF-D74E-A487-532CAD64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6699-FC5A-944C-BDF2-C51C1586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8CC4-8A24-2944-B951-00CA3F02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D37EA-5369-5241-BEF3-381E6414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627F-7A26-1443-B99E-9B084E56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3328-9A46-944C-A8BB-6913FC1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D1DC-62E5-FA4B-8181-347F78AC1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405E-5536-4247-A10A-3D4AAB7B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9D92-C0B6-9049-953E-6ACED546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30A30-C7D0-094B-9136-199DFB5C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DB85-6FBA-224F-A23F-830F0C5C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EDAF-85CD-D94A-8D08-4B8E1FF8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3D079-34F2-6440-B208-90A984DF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06B7-9C44-6948-B697-1009F26FB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A30D6-F487-D542-993D-48D8FA013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71D8-1982-A84C-BD69-DEF25D237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47374-892D-4C44-BE56-A8826F3E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413BE-1C17-0E4A-A982-8E083A37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B7A5A-AFE5-4A49-ACD9-0205669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F2A2-6E46-104A-9FE6-1B6E186C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F23B-EA44-5146-9542-97FE901C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D71CF-15F9-D64E-AAE3-E5DF8F98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3CD94-67E0-9C49-A9ED-297018A7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0DC5B-4F08-DA48-8247-493F7F59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1381B-316E-A342-8479-F33670D5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0FB84-524D-8647-868E-A16141D0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0192-650E-3D49-A41D-F3EA2F58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D620-54BA-3F46-80F5-74D1895C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1E4-7583-0A42-BEBE-E3E16556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2BFBD-8511-0D49-9FF6-02044806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7444-F1AA-774B-B8F1-86CAFA9E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344C7-1EA4-6944-8862-84601E9D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66E3-6CC3-794E-BD73-1228E40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16AEA-1F16-AA4D-AF5C-7466BE1B2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1CCC0-8508-6A4B-8B30-822A40131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44E7-4B87-CB4A-87F0-451FD788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5FAE-4596-BC4D-B8FC-42AB95AF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90B9-03F6-8A4B-BD02-A7FB6986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A46F0-C09C-9142-A4C3-A1445B9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6C26-A1D2-3543-A2CC-4CC48F8B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099A-A86C-CA43-88E1-26BB12500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9004-0101-A84E-9A3A-943E5CEC2EC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5730-9093-944B-94BD-BA4BE926E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2B49-9C0F-C84A-A0DA-B0E840FD6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FB03-B0AE-3843-99D4-E12E2FB0AB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753E3-9988-ED42-8D66-761F09E05A9A}"/>
              </a:ext>
            </a:extLst>
          </p:cNvPr>
          <p:cNvSpPr/>
          <p:nvPr/>
        </p:nvSpPr>
        <p:spPr>
          <a:xfrm>
            <a:off x="745703" y="2026508"/>
            <a:ext cx="2137719" cy="2261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input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Route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1BBE2-98B3-C84C-A35C-8858275194BC}"/>
              </a:ext>
            </a:extLst>
          </p:cNvPr>
          <p:cNvSpPr/>
          <p:nvPr/>
        </p:nvSpPr>
        <p:spPr>
          <a:xfrm>
            <a:off x="3472342" y="2026507"/>
            <a:ext cx="2137719" cy="2261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  <a:p>
            <a:pPr algn="ctr"/>
            <a:endParaRPr lang="en-US" b="1" dirty="0"/>
          </a:p>
          <a:p>
            <a:pPr algn="ctr"/>
            <a:r>
              <a:rPr lang="en-US" sz="1600" dirty="0"/>
              <a:t>Filter (route)</a:t>
            </a:r>
          </a:p>
          <a:p>
            <a:pPr algn="ctr"/>
            <a:r>
              <a:rPr lang="en-US" sz="1600" dirty="0"/>
              <a:t>2 charts (energy vs distance – Velocity vs time)</a:t>
            </a:r>
          </a:p>
          <a:p>
            <a:pPr algn="ctr"/>
            <a:r>
              <a:rPr lang="en-US" sz="1600" dirty="0"/>
              <a:t>4 value cards (Power moments, Velocity moments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48231-F974-594B-9FB3-AF59D1C62C0C}"/>
              </a:ext>
            </a:extLst>
          </p:cNvPr>
          <p:cNvSpPr/>
          <p:nvPr/>
        </p:nvSpPr>
        <p:spPr>
          <a:xfrm>
            <a:off x="6198981" y="2026507"/>
            <a:ext cx="2137719" cy="2261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Calculation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Energy </a:t>
            </a:r>
          </a:p>
          <a:p>
            <a:pPr algn="ctr"/>
            <a:r>
              <a:rPr lang="en-US" dirty="0"/>
              <a:t>Velocity moments</a:t>
            </a:r>
          </a:p>
          <a:p>
            <a:pPr algn="ctr"/>
            <a:r>
              <a:rPr lang="en-US" dirty="0"/>
              <a:t>Power moments (mean, std dev)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72ED0-4FB0-244C-B09C-757D7515DD77}"/>
              </a:ext>
            </a:extLst>
          </p:cNvPr>
          <p:cNvSpPr/>
          <p:nvPr/>
        </p:nvSpPr>
        <p:spPr>
          <a:xfrm>
            <a:off x="8925620" y="2026506"/>
            <a:ext cx="2272648" cy="2261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dirty="0"/>
              <a:t>Velocity [V]</a:t>
            </a:r>
          </a:p>
          <a:p>
            <a:pPr algn="ctr"/>
            <a:r>
              <a:rPr lang="en-US" dirty="0"/>
              <a:t>Time [s]</a:t>
            </a:r>
          </a:p>
          <a:p>
            <a:pPr algn="ctr"/>
            <a:r>
              <a:rPr lang="en-US" dirty="0"/>
              <a:t>Current [A]</a:t>
            </a:r>
          </a:p>
          <a:p>
            <a:pPr algn="ctr"/>
            <a:r>
              <a:rPr lang="en-US" dirty="0"/>
              <a:t>Voltage [V]</a:t>
            </a:r>
          </a:p>
          <a:p>
            <a:pPr algn="ctr"/>
            <a:r>
              <a:rPr lang="en-US" dirty="0"/>
              <a:t>Torque [Nm]</a:t>
            </a:r>
          </a:p>
          <a:p>
            <a:pPr algn="ctr"/>
            <a:r>
              <a:rPr lang="en-US" dirty="0"/>
              <a:t>Angular speed [rad/s]</a:t>
            </a:r>
          </a:p>
          <a:p>
            <a:pPr algn="ctr"/>
            <a:r>
              <a:rPr lang="en-US" dirty="0"/>
              <a:t>Distance [m]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1ABF0B-F600-C84F-A21A-76E2EEF0FB4F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83422" y="3157151"/>
            <a:ext cx="588920" cy="1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6CF46A-9512-A94A-9A69-69B88CD567D4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>
            <a:off x="5610061" y="3157151"/>
            <a:ext cx="588920" cy="0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092FFA-4A3F-FF45-83D6-ACE57B38C32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8336700" y="3157150"/>
            <a:ext cx="588920" cy="1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1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55FBDB-6ED5-4A21-B8AA-434701D8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" y="703044"/>
            <a:ext cx="12192000" cy="45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74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Collantes</dc:creator>
  <cp:lastModifiedBy>Camilo Andrade Grisales</cp:lastModifiedBy>
  <cp:revision>5</cp:revision>
  <dcterms:created xsi:type="dcterms:W3CDTF">2020-09-04T16:17:04Z</dcterms:created>
  <dcterms:modified xsi:type="dcterms:W3CDTF">2020-09-06T02:50:39Z</dcterms:modified>
</cp:coreProperties>
</file>