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35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D0E02B-2262-431B-93FF-2B645688F268}" type="doc">
      <dgm:prSet loTypeId="urn:microsoft.com/office/officeart/2005/8/layout/chart3" loCatId="cycle" qsTypeId="urn:microsoft.com/office/officeart/2005/8/quickstyle/simple5" qsCatId="simple" csTypeId="urn:microsoft.com/office/officeart/2005/8/colors/colorful1" csCatId="colorful" phldr="1"/>
      <dgm:spPr/>
    </dgm:pt>
    <dgm:pt modelId="{813B59FC-A676-425A-8FDB-775C4A3F4540}">
      <dgm:prSet phldrT="[Text]" custT="1"/>
      <dgm:spPr/>
      <dgm:t>
        <a:bodyPr/>
        <a:lstStyle/>
        <a:p>
          <a:r>
            <a:rPr lang="en-US" sz="3600" dirty="0"/>
            <a:t>0-4</a:t>
          </a:r>
        </a:p>
      </dgm:t>
    </dgm:pt>
    <dgm:pt modelId="{D2D9E255-7F97-45E7-BF4F-1FAF07A5EFB0}" type="parTrans" cxnId="{8EE2903D-711F-4E4E-B76C-1DB9F3A4E168}">
      <dgm:prSet/>
      <dgm:spPr/>
      <dgm:t>
        <a:bodyPr/>
        <a:lstStyle/>
        <a:p>
          <a:endParaRPr lang="en-US"/>
        </a:p>
      </dgm:t>
    </dgm:pt>
    <dgm:pt modelId="{4E4ECCC3-C283-40E8-8407-883E89177624}" type="sibTrans" cxnId="{8EE2903D-711F-4E4E-B76C-1DB9F3A4E168}">
      <dgm:prSet/>
      <dgm:spPr/>
      <dgm:t>
        <a:bodyPr/>
        <a:lstStyle/>
        <a:p>
          <a:endParaRPr lang="en-US"/>
        </a:p>
      </dgm:t>
    </dgm:pt>
    <dgm:pt modelId="{58BE0235-445B-4315-8846-64C35C281B0B}">
      <dgm:prSet phldrT="[Text]" custT="1"/>
      <dgm:spPr/>
      <dgm:t>
        <a:bodyPr/>
        <a:lstStyle/>
        <a:p>
          <a:r>
            <a:rPr lang="en-US" sz="3600" dirty="0"/>
            <a:t>5-17</a:t>
          </a:r>
        </a:p>
      </dgm:t>
    </dgm:pt>
    <dgm:pt modelId="{1D92D023-DB34-452E-9F6F-A67E3223CC59}" type="parTrans" cxnId="{DDDD668E-E4DB-47B3-A830-04E47FFD4347}">
      <dgm:prSet/>
      <dgm:spPr/>
      <dgm:t>
        <a:bodyPr/>
        <a:lstStyle/>
        <a:p>
          <a:endParaRPr lang="en-US"/>
        </a:p>
      </dgm:t>
    </dgm:pt>
    <dgm:pt modelId="{2C3940E9-1C9E-4239-AAC9-B0B07C8732A2}" type="sibTrans" cxnId="{DDDD668E-E4DB-47B3-A830-04E47FFD4347}">
      <dgm:prSet/>
      <dgm:spPr/>
      <dgm:t>
        <a:bodyPr/>
        <a:lstStyle/>
        <a:p>
          <a:endParaRPr lang="en-US"/>
        </a:p>
      </dgm:t>
    </dgm:pt>
    <dgm:pt modelId="{649A6CC2-644C-4896-AFC3-C46623A77BC7}">
      <dgm:prSet phldrT="[Text]" custT="1"/>
      <dgm:spPr/>
      <dgm:t>
        <a:bodyPr/>
        <a:lstStyle/>
        <a:p>
          <a:r>
            <a:rPr lang="en-US" sz="3600" dirty="0"/>
            <a:t>18-49</a:t>
          </a:r>
        </a:p>
      </dgm:t>
    </dgm:pt>
    <dgm:pt modelId="{93004AB4-EBED-43FA-90C1-E0303E9CA4A5}" type="parTrans" cxnId="{716CC2D8-B093-4AF9-AE02-93BF27F1006E}">
      <dgm:prSet/>
      <dgm:spPr/>
      <dgm:t>
        <a:bodyPr/>
        <a:lstStyle/>
        <a:p>
          <a:endParaRPr lang="en-US"/>
        </a:p>
      </dgm:t>
    </dgm:pt>
    <dgm:pt modelId="{9A4E40AB-5943-453A-9265-CBB253D93603}" type="sibTrans" cxnId="{716CC2D8-B093-4AF9-AE02-93BF27F1006E}">
      <dgm:prSet/>
      <dgm:spPr/>
      <dgm:t>
        <a:bodyPr/>
        <a:lstStyle/>
        <a:p>
          <a:endParaRPr lang="en-US"/>
        </a:p>
      </dgm:t>
    </dgm:pt>
    <dgm:pt modelId="{927DD9D3-D71D-4522-A4C2-3100D5E39FE9}">
      <dgm:prSet phldrT="[Text]" custT="1"/>
      <dgm:spPr/>
      <dgm:t>
        <a:bodyPr/>
        <a:lstStyle/>
        <a:p>
          <a:r>
            <a:rPr lang="en-US" sz="3600" dirty="0"/>
            <a:t>50-64</a:t>
          </a:r>
        </a:p>
      </dgm:t>
    </dgm:pt>
    <dgm:pt modelId="{D7BC6B90-FFEA-45D6-889F-36495C865E8D}" type="parTrans" cxnId="{770E284E-166F-4469-9CBD-55ED515C9B11}">
      <dgm:prSet/>
      <dgm:spPr/>
      <dgm:t>
        <a:bodyPr/>
        <a:lstStyle/>
        <a:p>
          <a:endParaRPr lang="en-US"/>
        </a:p>
      </dgm:t>
    </dgm:pt>
    <dgm:pt modelId="{FD9C09ED-19AB-4A07-AD19-A268B6FBEC71}" type="sibTrans" cxnId="{770E284E-166F-4469-9CBD-55ED515C9B11}">
      <dgm:prSet/>
      <dgm:spPr/>
      <dgm:t>
        <a:bodyPr/>
        <a:lstStyle/>
        <a:p>
          <a:endParaRPr lang="en-US"/>
        </a:p>
      </dgm:t>
    </dgm:pt>
    <dgm:pt modelId="{B04C1B65-45AA-4B1B-9520-518AF01DE5E7}">
      <dgm:prSet phldrT="[Text]" custT="1"/>
      <dgm:spPr/>
      <dgm:t>
        <a:bodyPr/>
        <a:lstStyle/>
        <a:p>
          <a:r>
            <a:rPr lang="en-US" sz="3600" dirty="0"/>
            <a:t>65+</a:t>
          </a:r>
        </a:p>
      </dgm:t>
    </dgm:pt>
    <dgm:pt modelId="{2A10492F-42EC-4CF2-9B21-A69DABCD6146}" type="parTrans" cxnId="{36655E3E-8D39-4FB8-9E55-EE7EE274E2F1}">
      <dgm:prSet/>
      <dgm:spPr/>
      <dgm:t>
        <a:bodyPr/>
        <a:lstStyle/>
        <a:p>
          <a:endParaRPr lang="en-US"/>
        </a:p>
      </dgm:t>
    </dgm:pt>
    <dgm:pt modelId="{9B093756-D0BC-4F85-A8CA-3D2209871762}" type="sibTrans" cxnId="{36655E3E-8D39-4FB8-9E55-EE7EE274E2F1}">
      <dgm:prSet/>
      <dgm:spPr/>
      <dgm:t>
        <a:bodyPr/>
        <a:lstStyle/>
        <a:p>
          <a:endParaRPr lang="en-US"/>
        </a:p>
      </dgm:t>
    </dgm:pt>
    <dgm:pt modelId="{8886B98A-9796-47A8-BC39-A1D77B35F976}" type="pres">
      <dgm:prSet presAssocID="{AFD0E02B-2262-431B-93FF-2B645688F268}" presName="compositeShape" presStyleCnt="0">
        <dgm:presLayoutVars>
          <dgm:chMax val="7"/>
          <dgm:dir/>
          <dgm:resizeHandles val="exact"/>
        </dgm:presLayoutVars>
      </dgm:prSet>
      <dgm:spPr/>
    </dgm:pt>
    <dgm:pt modelId="{9568300F-2E5C-4427-9763-E07BA3C31941}" type="pres">
      <dgm:prSet presAssocID="{AFD0E02B-2262-431B-93FF-2B645688F268}" presName="wedge1" presStyleLbl="node1" presStyleIdx="0" presStyleCnt="5"/>
      <dgm:spPr/>
    </dgm:pt>
    <dgm:pt modelId="{5E448AF6-D6FC-4605-80F9-251751685D8B}" type="pres">
      <dgm:prSet presAssocID="{AFD0E02B-2262-431B-93FF-2B645688F268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19479A9A-2EE9-4E83-829F-226D5ADF6986}" type="pres">
      <dgm:prSet presAssocID="{AFD0E02B-2262-431B-93FF-2B645688F268}" presName="wedge2" presStyleLbl="node1" presStyleIdx="1" presStyleCnt="5"/>
      <dgm:spPr/>
    </dgm:pt>
    <dgm:pt modelId="{A06E365F-8D89-4DD0-9AA8-C8FE80DE2F3F}" type="pres">
      <dgm:prSet presAssocID="{AFD0E02B-2262-431B-93FF-2B645688F268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AA410E9-0BC2-4AF5-8FFA-BCC8E3EAAD44}" type="pres">
      <dgm:prSet presAssocID="{AFD0E02B-2262-431B-93FF-2B645688F268}" presName="wedge3" presStyleLbl="node1" presStyleIdx="2" presStyleCnt="5"/>
      <dgm:spPr/>
    </dgm:pt>
    <dgm:pt modelId="{50018A59-998B-4020-A2CF-1364241D9B59}" type="pres">
      <dgm:prSet presAssocID="{AFD0E02B-2262-431B-93FF-2B645688F268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057C154-6069-4E34-8027-E6D75C9F5066}" type="pres">
      <dgm:prSet presAssocID="{AFD0E02B-2262-431B-93FF-2B645688F268}" presName="wedge4" presStyleLbl="node1" presStyleIdx="3" presStyleCnt="5"/>
      <dgm:spPr/>
    </dgm:pt>
    <dgm:pt modelId="{909AE06E-3498-4E3A-B810-02192A3BDA1D}" type="pres">
      <dgm:prSet presAssocID="{AFD0E02B-2262-431B-93FF-2B645688F268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AB59A69A-02D1-4B50-A6D4-BD107D9DB88B}" type="pres">
      <dgm:prSet presAssocID="{AFD0E02B-2262-431B-93FF-2B645688F268}" presName="wedge5" presStyleLbl="node1" presStyleIdx="4" presStyleCnt="5"/>
      <dgm:spPr/>
    </dgm:pt>
    <dgm:pt modelId="{E529BECB-61D2-467C-8E5D-60952DA8E0A0}" type="pres">
      <dgm:prSet presAssocID="{AFD0E02B-2262-431B-93FF-2B645688F268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9B52C01-99EF-411E-B8C5-D43E927022BD}" type="presOf" srcId="{927DD9D3-D71D-4522-A4C2-3100D5E39FE9}" destId="{909AE06E-3498-4E3A-B810-02192A3BDA1D}" srcOrd="1" destOrd="0" presId="urn:microsoft.com/office/officeart/2005/8/layout/chart3"/>
    <dgm:cxn modelId="{779B580B-CD46-43AB-8013-B59717E1E790}" type="presOf" srcId="{813B59FC-A676-425A-8FDB-775C4A3F4540}" destId="{5E448AF6-D6FC-4605-80F9-251751685D8B}" srcOrd="1" destOrd="0" presId="urn:microsoft.com/office/officeart/2005/8/layout/chart3"/>
    <dgm:cxn modelId="{76049B1F-FC56-4585-9A14-FC219142437C}" type="presOf" srcId="{813B59FC-A676-425A-8FDB-775C4A3F4540}" destId="{9568300F-2E5C-4427-9763-E07BA3C31941}" srcOrd="0" destOrd="0" presId="urn:microsoft.com/office/officeart/2005/8/layout/chart3"/>
    <dgm:cxn modelId="{8EE2903D-711F-4E4E-B76C-1DB9F3A4E168}" srcId="{AFD0E02B-2262-431B-93FF-2B645688F268}" destId="{813B59FC-A676-425A-8FDB-775C4A3F4540}" srcOrd="0" destOrd="0" parTransId="{D2D9E255-7F97-45E7-BF4F-1FAF07A5EFB0}" sibTransId="{4E4ECCC3-C283-40E8-8407-883E89177624}"/>
    <dgm:cxn modelId="{36655E3E-8D39-4FB8-9E55-EE7EE274E2F1}" srcId="{AFD0E02B-2262-431B-93FF-2B645688F268}" destId="{B04C1B65-45AA-4B1B-9520-518AF01DE5E7}" srcOrd="4" destOrd="0" parTransId="{2A10492F-42EC-4CF2-9B21-A69DABCD6146}" sibTransId="{9B093756-D0BC-4F85-A8CA-3D2209871762}"/>
    <dgm:cxn modelId="{71DF3D5D-49C3-44FA-BE69-50761085792F}" type="presOf" srcId="{58BE0235-445B-4315-8846-64C35C281B0B}" destId="{19479A9A-2EE9-4E83-829F-226D5ADF6986}" srcOrd="0" destOrd="0" presId="urn:microsoft.com/office/officeart/2005/8/layout/chart3"/>
    <dgm:cxn modelId="{5D6FEB65-0092-4759-AE8C-6C5FBD47FC2D}" type="presOf" srcId="{B04C1B65-45AA-4B1B-9520-518AF01DE5E7}" destId="{E529BECB-61D2-467C-8E5D-60952DA8E0A0}" srcOrd="1" destOrd="0" presId="urn:microsoft.com/office/officeart/2005/8/layout/chart3"/>
    <dgm:cxn modelId="{894EA668-F018-4789-825F-372FA2BE4611}" type="presOf" srcId="{58BE0235-445B-4315-8846-64C35C281B0B}" destId="{A06E365F-8D89-4DD0-9AA8-C8FE80DE2F3F}" srcOrd="1" destOrd="0" presId="urn:microsoft.com/office/officeart/2005/8/layout/chart3"/>
    <dgm:cxn modelId="{770E284E-166F-4469-9CBD-55ED515C9B11}" srcId="{AFD0E02B-2262-431B-93FF-2B645688F268}" destId="{927DD9D3-D71D-4522-A4C2-3100D5E39FE9}" srcOrd="3" destOrd="0" parTransId="{D7BC6B90-FFEA-45D6-889F-36495C865E8D}" sibTransId="{FD9C09ED-19AB-4A07-AD19-A268B6FBEC71}"/>
    <dgm:cxn modelId="{7D409F73-0195-4F60-A771-3252CEEE02BB}" type="presOf" srcId="{B04C1B65-45AA-4B1B-9520-518AF01DE5E7}" destId="{AB59A69A-02D1-4B50-A6D4-BD107D9DB88B}" srcOrd="0" destOrd="0" presId="urn:microsoft.com/office/officeart/2005/8/layout/chart3"/>
    <dgm:cxn modelId="{4025678A-D2F3-45A3-BBE0-00C6A5AF019F}" type="presOf" srcId="{AFD0E02B-2262-431B-93FF-2B645688F268}" destId="{8886B98A-9796-47A8-BC39-A1D77B35F976}" srcOrd="0" destOrd="0" presId="urn:microsoft.com/office/officeart/2005/8/layout/chart3"/>
    <dgm:cxn modelId="{DDDD668E-E4DB-47B3-A830-04E47FFD4347}" srcId="{AFD0E02B-2262-431B-93FF-2B645688F268}" destId="{58BE0235-445B-4315-8846-64C35C281B0B}" srcOrd="1" destOrd="0" parTransId="{1D92D023-DB34-452E-9F6F-A67E3223CC59}" sibTransId="{2C3940E9-1C9E-4239-AAC9-B0B07C8732A2}"/>
    <dgm:cxn modelId="{72924CA6-5F61-48A5-873B-EB40EF563538}" type="presOf" srcId="{649A6CC2-644C-4896-AFC3-C46623A77BC7}" destId="{FAA410E9-0BC2-4AF5-8FFA-BCC8E3EAAD44}" srcOrd="0" destOrd="0" presId="urn:microsoft.com/office/officeart/2005/8/layout/chart3"/>
    <dgm:cxn modelId="{082F2DAC-01E6-4646-8ECA-849CB3064952}" type="presOf" srcId="{649A6CC2-644C-4896-AFC3-C46623A77BC7}" destId="{50018A59-998B-4020-A2CF-1364241D9B59}" srcOrd="1" destOrd="0" presId="urn:microsoft.com/office/officeart/2005/8/layout/chart3"/>
    <dgm:cxn modelId="{9730C4D4-E3AC-4BBE-B8FD-CAAB66B03CC2}" type="presOf" srcId="{927DD9D3-D71D-4522-A4C2-3100D5E39FE9}" destId="{1057C154-6069-4E34-8027-E6D75C9F5066}" srcOrd="0" destOrd="0" presId="urn:microsoft.com/office/officeart/2005/8/layout/chart3"/>
    <dgm:cxn modelId="{716CC2D8-B093-4AF9-AE02-93BF27F1006E}" srcId="{AFD0E02B-2262-431B-93FF-2B645688F268}" destId="{649A6CC2-644C-4896-AFC3-C46623A77BC7}" srcOrd="2" destOrd="0" parTransId="{93004AB4-EBED-43FA-90C1-E0303E9CA4A5}" sibTransId="{9A4E40AB-5943-453A-9265-CBB253D93603}"/>
    <dgm:cxn modelId="{2EF7DCAC-0942-4032-B0E7-30FD0F690A73}" type="presParOf" srcId="{8886B98A-9796-47A8-BC39-A1D77B35F976}" destId="{9568300F-2E5C-4427-9763-E07BA3C31941}" srcOrd="0" destOrd="0" presId="urn:microsoft.com/office/officeart/2005/8/layout/chart3"/>
    <dgm:cxn modelId="{568147A5-9833-4C27-81E8-3CC123F86EF8}" type="presParOf" srcId="{8886B98A-9796-47A8-BC39-A1D77B35F976}" destId="{5E448AF6-D6FC-4605-80F9-251751685D8B}" srcOrd="1" destOrd="0" presId="urn:microsoft.com/office/officeart/2005/8/layout/chart3"/>
    <dgm:cxn modelId="{D339FBB0-6D3E-49FE-958B-70C8F51DA59C}" type="presParOf" srcId="{8886B98A-9796-47A8-BC39-A1D77B35F976}" destId="{19479A9A-2EE9-4E83-829F-226D5ADF6986}" srcOrd="2" destOrd="0" presId="urn:microsoft.com/office/officeart/2005/8/layout/chart3"/>
    <dgm:cxn modelId="{DCE8BEF0-B53C-4DE8-93D2-D1125EEABC76}" type="presParOf" srcId="{8886B98A-9796-47A8-BC39-A1D77B35F976}" destId="{A06E365F-8D89-4DD0-9AA8-C8FE80DE2F3F}" srcOrd="3" destOrd="0" presId="urn:microsoft.com/office/officeart/2005/8/layout/chart3"/>
    <dgm:cxn modelId="{30CD6E4C-AB50-47D8-8BFC-9C65369EC11B}" type="presParOf" srcId="{8886B98A-9796-47A8-BC39-A1D77B35F976}" destId="{FAA410E9-0BC2-4AF5-8FFA-BCC8E3EAAD44}" srcOrd="4" destOrd="0" presId="urn:microsoft.com/office/officeart/2005/8/layout/chart3"/>
    <dgm:cxn modelId="{46D31183-B4AC-48D7-AEB4-720B4A3E9A7F}" type="presParOf" srcId="{8886B98A-9796-47A8-BC39-A1D77B35F976}" destId="{50018A59-998B-4020-A2CF-1364241D9B59}" srcOrd="5" destOrd="0" presId="urn:microsoft.com/office/officeart/2005/8/layout/chart3"/>
    <dgm:cxn modelId="{99846075-3B24-4E24-B698-87DA6122BD95}" type="presParOf" srcId="{8886B98A-9796-47A8-BC39-A1D77B35F976}" destId="{1057C154-6069-4E34-8027-E6D75C9F5066}" srcOrd="6" destOrd="0" presId="urn:microsoft.com/office/officeart/2005/8/layout/chart3"/>
    <dgm:cxn modelId="{7F38892E-D204-4043-B46C-DF1A5CDD0588}" type="presParOf" srcId="{8886B98A-9796-47A8-BC39-A1D77B35F976}" destId="{909AE06E-3498-4E3A-B810-02192A3BDA1D}" srcOrd="7" destOrd="0" presId="urn:microsoft.com/office/officeart/2005/8/layout/chart3"/>
    <dgm:cxn modelId="{30B2FDAD-D8FA-42B3-BF4D-14E115CD6F69}" type="presParOf" srcId="{8886B98A-9796-47A8-BC39-A1D77B35F976}" destId="{AB59A69A-02D1-4B50-A6D4-BD107D9DB88B}" srcOrd="8" destOrd="0" presId="urn:microsoft.com/office/officeart/2005/8/layout/chart3"/>
    <dgm:cxn modelId="{BDC31726-80C1-43B5-9B13-505B51FC6C2C}" type="presParOf" srcId="{8886B98A-9796-47A8-BC39-A1D77B35F976}" destId="{E529BECB-61D2-467C-8E5D-60952DA8E0A0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8300F-2E5C-4427-9763-E07BA3C31941}">
      <dsp:nvSpPr>
        <dsp:cNvPr id="0" name=""/>
        <dsp:cNvSpPr/>
      </dsp:nvSpPr>
      <dsp:spPr>
        <a:xfrm>
          <a:off x="652086" y="229266"/>
          <a:ext cx="3223158" cy="3223158"/>
        </a:xfrm>
        <a:prstGeom prst="pie">
          <a:avLst>
            <a:gd name="adj1" fmla="val 16200000"/>
            <a:gd name="adj2" fmla="val 2052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0-4</a:t>
          </a:r>
        </a:p>
      </dsp:txBody>
      <dsp:txXfrm>
        <a:off x="2304338" y="710821"/>
        <a:ext cx="1093571" cy="748233"/>
      </dsp:txXfrm>
    </dsp:sp>
    <dsp:sp modelId="{19479A9A-2EE9-4E83-829F-226D5ADF6986}">
      <dsp:nvSpPr>
        <dsp:cNvPr id="0" name=""/>
        <dsp:cNvSpPr/>
      </dsp:nvSpPr>
      <dsp:spPr>
        <a:xfrm>
          <a:off x="539275" y="384668"/>
          <a:ext cx="3223158" cy="3223158"/>
        </a:xfrm>
        <a:prstGeom prst="pie">
          <a:avLst>
            <a:gd name="adj1" fmla="val 20520000"/>
            <a:gd name="adj2" fmla="val 324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5-17</a:t>
          </a:r>
        </a:p>
      </dsp:txBody>
      <dsp:txXfrm>
        <a:off x="2645839" y="1842763"/>
        <a:ext cx="959273" cy="809626"/>
      </dsp:txXfrm>
    </dsp:sp>
    <dsp:sp modelId="{FAA410E9-0BC2-4AF5-8FFA-BCC8E3EAAD44}">
      <dsp:nvSpPr>
        <dsp:cNvPr id="0" name=""/>
        <dsp:cNvSpPr/>
      </dsp:nvSpPr>
      <dsp:spPr>
        <a:xfrm>
          <a:off x="539275" y="384668"/>
          <a:ext cx="3223158" cy="3223158"/>
        </a:xfrm>
        <a:prstGeom prst="pie">
          <a:avLst>
            <a:gd name="adj1" fmla="val 3240000"/>
            <a:gd name="adj2" fmla="val 756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18-49</a:t>
          </a:r>
        </a:p>
      </dsp:txBody>
      <dsp:txXfrm>
        <a:off x="1575290" y="2802037"/>
        <a:ext cx="1151127" cy="690676"/>
      </dsp:txXfrm>
    </dsp:sp>
    <dsp:sp modelId="{1057C154-6069-4E34-8027-E6D75C9F5066}">
      <dsp:nvSpPr>
        <dsp:cNvPr id="0" name=""/>
        <dsp:cNvSpPr/>
      </dsp:nvSpPr>
      <dsp:spPr>
        <a:xfrm>
          <a:off x="539275" y="384668"/>
          <a:ext cx="3223158" cy="3223158"/>
        </a:xfrm>
        <a:prstGeom prst="pie">
          <a:avLst>
            <a:gd name="adj1" fmla="val 7560000"/>
            <a:gd name="adj2" fmla="val 1188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50-64</a:t>
          </a:r>
        </a:p>
      </dsp:txBody>
      <dsp:txXfrm>
        <a:off x="692759" y="1842763"/>
        <a:ext cx="959273" cy="809626"/>
      </dsp:txXfrm>
    </dsp:sp>
    <dsp:sp modelId="{AB59A69A-02D1-4B50-A6D4-BD107D9DB88B}">
      <dsp:nvSpPr>
        <dsp:cNvPr id="0" name=""/>
        <dsp:cNvSpPr/>
      </dsp:nvSpPr>
      <dsp:spPr>
        <a:xfrm>
          <a:off x="539275" y="384668"/>
          <a:ext cx="3223158" cy="3223158"/>
        </a:xfrm>
        <a:prstGeom prst="pie">
          <a:avLst>
            <a:gd name="adj1" fmla="val 11880000"/>
            <a:gd name="adj2" fmla="val 1620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65+</a:t>
          </a:r>
        </a:p>
      </dsp:txBody>
      <dsp:txXfrm>
        <a:off x="1009319" y="875816"/>
        <a:ext cx="1093571" cy="748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60237-0536-4BE2-8050-1E1485348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2B108-2D08-45C9-8A93-7E5E23C80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3B12B-1694-4483-A4EA-EFBCC9942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77C6-D92F-4867-8A05-112AE3928D6E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FB36E-99F9-4D84-9A4D-310853B7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E2F8D-BF62-45F6-8EE9-4FC539E2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0F18-8CA3-4CF7-A7AD-75E4BD0FC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7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8A56-3AD8-47F1-8B0A-C2D482A3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C3260-1668-40F4-932E-7EA0A8F7B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9272B-E3C0-409A-9676-BD481969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77C6-D92F-4867-8A05-112AE3928D6E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3779D-7B65-4C3B-93EB-6CD955079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783FA-708D-4E76-A5DD-E795AE56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0F18-8CA3-4CF7-A7AD-75E4BD0FC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5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41BA5-0475-4940-BE75-6E71A98E0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632F2-DAD1-4FA1-864B-36446A3B4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2D2B4-27A3-4C4A-888A-456E989E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77C6-D92F-4867-8A05-112AE3928D6E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CA00B-15D4-4938-A08F-35AB3C74B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0967D-2543-475F-B819-6C2942FB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0F18-8CA3-4CF7-A7AD-75E4BD0FC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9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3BF9-F957-46F1-94C5-08D43EBD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D0E0D-D45A-4A67-91F9-AE60EFF55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E5A6B-9150-45F1-B44B-98D766982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77C6-D92F-4867-8A05-112AE3928D6E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82769-2A65-4025-A0D5-9C3CD261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952A3-EA21-456A-8818-1A6293C1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0F18-8CA3-4CF7-A7AD-75E4BD0FC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6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D71E-B117-439C-9BEF-91C67BD5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B7F22-1321-4FD3-A764-047556281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D2B20-71D4-4F32-BF3C-6A0ED8797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77C6-D92F-4867-8A05-112AE3928D6E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1BA0F-03D7-45B3-8C9E-5CD7391C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718B8-8DEE-4AC7-96E4-4F449DC2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0F18-8CA3-4CF7-A7AD-75E4BD0FC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3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1DE2-D11E-42B0-A815-92519B6E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08BDE-2509-4D5E-A181-9DFD91119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769CC-222C-4B81-80A9-7F062D787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312C8-6B8F-4C0E-A53B-03F7EF47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77C6-D92F-4867-8A05-112AE3928D6E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1C7C2-6DCE-4337-BC17-1D9289CA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5E49F-DBA0-4967-BE0F-64C4D384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0F18-8CA3-4CF7-A7AD-75E4BD0FC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6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95F6-AFCF-4E2B-9CF2-38DE88D8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5EECB-8577-4A18-810D-4E2B8CEAF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71C39-E7AB-4CCE-96F5-5627FB4F3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883B4-060E-47E5-87C3-481CC3707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59D57-3587-4324-99AA-29C1679BE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49B886-4F29-4A33-ABE2-A4FF5AD1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77C6-D92F-4867-8A05-112AE3928D6E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6C7160-0916-471F-8F16-AD862B79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EC24E-05AD-42BB-B390-678DBE3B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0F18-8CA3-4CF7-A7AD-75E4BD0FC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9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6A0F-E460-4525-8206-0D78E680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838CD-DC9A-455F-9871-4A06416A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77C6-D92F-4867-8A05-112AE3928D6E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B96EC-53F5-41EB-A6B3-5BC9F644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62668-878E-4B69-A858-80049447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0F18-8CA3-4CF7-A7AD-75E4BD0FC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2C10C-15D9-4339-84BA-3D0C4F76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77C6-D92F-4867-8A05-112AE3928D6E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608CB2-0DB8-4B65-AE21-2DFFE941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77B61-2A2F-4349-AA24-E7251FEF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0F18-8CA3-4CF7-A7AD-75E4BD0FC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3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6D40-4C97-40EE-B580-88CC0162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80B18-39A2-4769-B637-4260795BE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F9C9C-DEBC-40BB-B33B-7AE14EE21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E7057-DCE3-40A5-87A8-9996D5DF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77C6-D92F-4867-8A05-112AE3928D6E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374AF-9B77-47DE-A425-8484879D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F3469-5002-470D-AEBD-111A0CD65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0F18-8CA3-4CF7-A7AD-75E4BD0FC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7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180E-CECA-4BC4-AF35-F21E834C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67F519-0C6A-4665-A127-EB3794683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74A22-B3BB-4E65-9EE9-EE1DDC2D2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D34D3-2253-4372-A877-89F78D6B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77C6-D92F-4867-8A05-112AE3928D6E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8F402-0F50-43E0-B7BD-B6658301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A8496-AE7D-45DC-91D2-1B7D1403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0F18-8CA3-4CF7-A7AD-75E4BD0FC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9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B434AA-EBA9-41F8-816D-E848FB5C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51E8C-7793-4B3D-B776-BB6C7D4F1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C2F56-4A91-451C-B582-4B568EAD0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B77C6-D92F-4867-8A05-112AE3928D6E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19145-5068-4B06-ADC0-9AE58A0F7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45C62-C297-4E53-8CF1-3029AE0CD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C0F18-8CA3-4CF7-A7AD-75E4BD0FC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B1A8AB-BFD4-43B7-B1CE-2882A7B3659F}"/>
              </a:ext>
            </a:extLst>
          </p:cNvPr>
          <p:cNvSpPr/>
          <p:nvPr/>
        </p:nvSpPr>
        <p:spPr>
          <a:xfrm>
            <a:off x="0" y="681135"/>
            <a:ext cx="12192000" cy="4730620"/>
          </a:xfrm>
          <a:prstGeom prst="roundRect">
            <a:avLst>
              <a:gd name="adj" fmla="val 40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BD47A9-63B1-4ECE-99DE-E87F957E8EBC}"/>
              </a:ext>
            </a:extLst>
          </p:cNvPr>
          <p:cNvCxnSpPr/>
          <p:nvPr/>
        </p:nvCxnSpPr>
        <p:spPr>
          <a:xfrm>
            <a:off x="1026368" y="1082049"/>
            <a:ext cx="1067422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36AFC4-A60E-45B0-8F9D-6EAB7A7B0771}"/>
              </a:ext>
            </a:extLst>
          </p:cNvPr>
          <p:cNvCxnSpPr/>
          <p:nvPr/>
        </p:nvCxnSpPr>
        <p:spPr>
          <a:xfrm>
            <a:off x="1026368" y="1691649"/>
            <a:ext cx="1067422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2564C1-37AB-4859-AD34-97C7565EDC23}"/>
              </a:ext>
            </a:extLst>
          </p:cNvPr>
          <p:cNvCxnSpPr/>
          <p:nvPr/>
        </p:nvCxnSpPr>
        <p:spPr>
          <a:xfrm>
            <a:off x="1026368" y="2226604"/>
            <a:ext cx="1067422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5DFFF8-4CA4-4A75-A400-A42C742BF6B2}"/>
              </a:ext>
            </a:extLst>
          </p:cNvPr>
          <p:cNvCxnSpPr/>
          <p:nvPr/>
        </p:nvCxnSpPr>
        <p:spPr>
          <a:xfrm>
            <a:off x="1026368" y="2761559"/>
            <a:ext cx="1067422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BCA843-A32C-444A-A193-362F53330A07}"/>
              </a:ext>
            </a:extLst>
          </p:cNvPr>
          <p:cNvCxnSpPr/>
          <p:nvPr/>
        </p:nvCxnSpPr>
        <p:spPr>
          <a:xfrm>
            <a:off x="1026368" y="3296514"/>
            <a:ext cx="1067422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5BFF38-CB2F-44CC-AC1E-C7647051793F}"/>
              </a:ext>
            </a:extLst>
          </p:cNvPr>
          <p:cNvCxnSpPr/>
          <p:nvPr/>
        </p:nvCxnSpPr>
        <p:spPr>
          <a:xfrm>
            <a:off x="1026368" y="3831469"/>
            <a:ext cx="1067422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4D46EB8-F3D3-42B3-9C1F-2233BBCF4324}"/>
              </a:ext>
            </a:extLst>
          </p:cNvPr>
          <p:cNvCxnSpPr/>
          <p:nvPr/>
        </p:nvCxnSpPr>
        <p:spPr>
          <a:xfrm>
            <a:off x="1026368" y="4366424"/>
            <a:ext cx="1067422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37B79A7-C332-4019-B13A-3FBD2BDC3995}"/>
              </a:ext>
            </a:extLst>
          </p:cNvPr>
          <p:cNvSpPr txBox="1"/>
          <p:nvPr/>
        </p:nvSpPr>
        <p:spPr>
          <a:xfrm>
            <a:off x="-69981" y="928399"/>
            <a:ext cx="91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80K</a:t>
            </a:r>
          </a:p>
          <a:p>
            <a:endParaRPr lang="en-US" dirty="0"/>
          </a:p>
          <a:p>
            <a:r>
              <a:rPr lang="en-US" dirty="0"/>
              <a:t>70K</a:t>
            </a:r>
          </a:p>
          <a:p>
            <a:endParaRPr lang="en-US" dirty="0"/>
          </a:p>
          <a:p>
            <a:r>
              <a:rPr lang="en-US" dirty="0"/>
              <a:t>60K</a:t>
            </a:r>
          </a:p>
          <a:p>
            <a:endParaRPr lang="en-US" dirty="0"/>
          </a:p>
          <a:p>
            <a:r>
              <a:rPr lang="en-US" dirty="0"/>
              <a:t>50K</a:t>
            </a:r>
          </a:p>
          <a:p>
            <a:endParaRPr lang="en-US" dirty="0"/>
          </a:p>
          <a:p>
            <a:r>
              <a:rPr lang="en-US" dirty="0"/>
              <a:t>40K</a:t>
            </a:r>
          </a:p>
          <a:p>
            <a:endParaRPr lang="en-US" dirty="0"/>
          </a:p>
          <a:p>
            <a:r>
              <a:rPr lang="en-US" dirty="0"/>
              <a:t>30K</a:t>
            </a:r>
          </a:p>
          <a:p>
            <a:endParaRPr lang="en-US" dirty="0"/>
          </a:p>
          <a:p>
            <a:r>
              <a:rPr lang="en-US" dirty="0"/>
              <a:t>20K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C7431A-D667-4518-83F5-4E2F71A6CDBA}"/>
              </a:ext>
            </a:extLst>
          </p:cNvPr>
          <p:cNvSpPr txBox="1"/>
          <p:nvPr/>
        </p:nvSpPr>
        <p:spPr>
          <a:xfrm>
            <a:off x="587829" y="4963889"/>
            <a:ext cx="1111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Week: 1  2  3  4  5  6  7  8  9  10  11 12 13 14 15 16 17 18 19 20 21 22 23 24 25 26 27 28 29 30 31 32 33 34 35 36 37 38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D8BF487-4189-4172-8164-BA0715964768}"/>
              </a:ext>
            </a:extLst>
          </p:cNvPr>
          <p:cNvSpPr/>
          <p:nvPr/>
        </p:nvSpPr>
        <p:spPr>
          <a:xfrm>
            <a:off x="1222310" y="3116050"/>
            <a:ext cx="9965094" cy="1120048"/>
          </a:xfrm>
          <a:custGeom>
            <a:avLst/>
            <a:gdLst>
              <a:gd name="connsiteX0" fmla="*/ 0 w 9965094"/>
              <a:gd name="connsiteY0" fmla="*/ 75019 h 1120048"/>
              <a:gd name="connsiteX1" fmla="*/ 289249 w 9965094"/>
              <a:gd name="connsiteY1" fmla="*/ 374 h 1120048"/>
              <a:gd name="connsiteX2" fmla="*/ 653143 w 9965094"/>
              <a:gd name="connsiteY2" fmla="*/ 103011 h 1120048"/>
              <a:gd name="connsiteX3" fmla="*/ 895739 w 9965094"/>
              <a:gd name="connsiteY3" fmla="*/ 168326 h 1120048"/>
              <a:gd name="connsiteX4" fmla="*/ 1212980 w 9965094"/>
              <a:gd name="connsiteY4" fmla="*/ 280293 h 1120048"/>
              <a:gd name="connsiteX5" fmla="*/ 1520890 w 9965094"/>
              <a:gd name="connsiteY5" fmla="*/ 280293 h 1120048"/>
              <a:gd name="connsiteX6" fmla="*/ 1819470 w 9965094"/>
              <a:gd name="connsiteY6" fmla="*/ 326946 h 1120048"/>
              <a:gd name="connsiteX7" fmla="*/ 2108719 w 9965094"/>
              <a:gd name="connsiteY7" fmla="*/ 364268 h 1120048"/>
              <a:gd name="connsiteX8" fmla="*/ 2444621 w 9965094"/>
              <a:gd name="connsiteY8" fmla="*/ 392260 h 1120048"/>
              <a:gd name="connsiteX9" fmla="*/ 2715208 w 9965094"/>
              <a:gd name="connsiteY9" fmla="*/ 345607 h 1120048"/>
              <a:gd name="connsiteX10" fmla="*/ 3023119 w 9965094"/>
              <a:gd name="connsiteY10" fmla="*/ 457574 h 1120048"/>
              <a:gd name="connsiteX11" fmla="*/ 3312368 w 9965094"/>
              <a:gd name="connsiteY11" fmla="*/ 476236 h 1120048"/>
              <a:gd name="connsiteX12" fmla="*/ 3629608 w 9965094"/>
              <a:gd name="connsiteY12" fmla="*/ 588203 h 1120048"/>
              <a:gd name="connsiteX13" fmla="*/ 3928188 w 9965094"/>
              <a:gd name="connsiteY13" fmla="*/ 578872 h 1120048"/>
              <a:gd name="connsiteX14" fmla="*/ 4273421 w 9965094"/>
              <a:gd name="connsiteY14" fmla="*/ 625526 h 1120048"/>
              <a:gd name="connsiteX15" fmla="*/ 4553339 w 9965094"/>
              <a:gd name="connsiteY15" fmla="*/ 728162 h 1120048"/>
              <a:gd name="connsiteX16" fmla="*/ 4833257 w 9965094"/>
              <a:gd name="connsiteY16" fmla="*/ 812138 h 1120048"/>
              <a:gd name="connsiteX17" fmla="*/ 5141168 w 9965094"/>
              <a:gd name="connsiteY17" fmla="*/ 802807 h 1120048"/>
              <a:gd name="connsiteX18" fmla="*/ 5449078 w 9965094"/>
              <a:gd name="connsiteY18" fmla="*/ 877452 h 1120048"/>
              <a:gd name="connsiteX19" fmla="*/ 5728996 w 9965094"/>
              <a:gd name="connsiteY19" fmla="*/ 896113 h 1120048"/>
              <a:gd name="connsiteX20" fmla="*/ 6046237 w 9965094"/>
              <a:gd name="connsiteY20" fmla="*/ 980089 h 1120048"/>
              <a:gd name="connsiteX21" fmla="*/ 6316825 w 9965094"/>
              <a:gd name="connsiteY21" fmla="*/ 980089 h 1120048"/>
              <a:gd name="connsiteX22" fmla="*/ 6652727 w 9965094"/>
              <a:gd name="connsiteY22" fmla="*/ 970758 h 1120048"/>
              <a:gd name="connsiteX23" fmla="*/ 6932645 w 9965094"/>
              <a:gd name="connsiteY23" fmla="*/ 989419 h 1120048"/>
              <a:gd name="connsiteX24" fmla="*/ 7259217 w 9965094"/>
              <a:gd name="connsiteY24" fmla="*/ 998750 h 1120048"/>
              <a:gd name="connsiteX25" fmla="*/ 7529804 w 9965094"/>
              <a:gd name="connsiteY25" fmla="*/ 1008081 h 1120048"/>
              <a:gd name="connsiteX26" fmla="*/ 7837714 w 9965094"/>
              <a:gd name="connsiteY26" fmla="*/ 989419 h 1120048"/>
              <a:gd name="connsiteX27" fmla="*/ 8145625 w 9965094"/>
              <a:gd name="connsiteY27" fmla="*/ 1054734 h 1120048"/>
              <a:gd name="connsiteX28" fmla="*/ 8453535 w 9965094"/>
              <a:gd name="connsiteY28" fmla="*/ 1054734 h 1120048"/>
              <a:gd name="connsiteX29" fmla="*/ 8761445 w 9965094"/>
              <a:gd name="connsiteY29" fmla="*/ 1092056 h 1120048"/>
              <a:gd name="connsiteX30" fmla="*/ 9041363 w 9965094"/>
              <a:gd name="connsiteY30" fmla="*/ 1064064 h 1120048"/>
              <a:gd name="connsiteX31" fmla="*/ 9358604 w 9965094"/>
              <a:gd name="connsiteY31" fmla="*/ 1064064 h 1120048"/>
              <a:gd name="connsiteX32" fmla="*/ 9666514 w 9965094"/>
              <a:gd name="connsiteY32" fmla="*/ 1054734 h 1120048"/>
              <a:gd name="connsiteX33" fmla="*/ 9965094 w 9965094"/>
              <a:gd name="connsiteY33" fmla="*/ 1120048 h 112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965094" h="1120048">
                <a:moveTo>
                  <a:pt x="0" y="75019"/>
                </a:moveTo>
                <a:cubicBezTo>
                  <a:pt x="90196" y="35364"/>
                  <a:pt x="180392" y="-4291"/>
                  <a:pt x="289249" y="374"/>
                </a:cubicBezTo>
                <a:cubicBezTo>
                  <a:pt x="398106" y="5039"/>
                  <a:pt x="653143" y="103011"/>
                  <a:pt x="653143" y="103011"/>
                </a:cubicBezTo>
                <a:cubicBezTo>
                  <a:pt x="754225" y="131003"/>
                  <a:pt x="802433" y="138779"/>
                  <a:pt x="895739" y="168326"/>
                </a:cubicBezTo>
                <a:cubicBezTo>
                  <a:pt x="989045" y="197873"/>
                  <a:pt x="1108788" y="261632"/>
                  <a:pt x="1212980" y="280293"/>
                </a:cubicBezTo>
                <a:cubicBezTo>
                  <a:pt x="1317172" y="298954"/>
                  <a:pt x="1419808" y="272518"/>
                  <a:pt x="1520890" y="280293"/>
                </a:cubicBezTo>
                <a:cubicBezTo>
                  <a:pt x="1621972" y="288068"/>
                  <a:pt x="1721499" y="312950"/>
                  <a:pt x="1819470" y="326946"/>
                </a:cubicBezTo>
                <a:cubicBezTo>
                  <a:pt x="1917441" y="340942"/>
                  <a:pt x="2004527" y="353382"/>
                  <a:pt x="2108719" y="364268"/>
                </a:cubicBezTo>
                <a:cubicBezTo>
                  <a:pt x="2212911" y="375154"/>
                  <a:pt x="2343540" y="395370"/>
                  <a:pt x="2444621" y="392260"/>
                </a:cubicBezTo>
                <a:cubicBezTo>
                  <a:pt x="2545702" y="389150"/>
                  <a:pt x="2618792" y="334721"/>
                  <a:pt x="2715208" y="345607"/>
                </a:cubicBezTo>
                <a:cubicBezTo>
                  <a:pt x="2811624" y="356493"/>
                  <a:pt x="2923592" y="435803"/>
                  <a:pt x="3023119" y="457574"/>
                </a:cubicBezTo>
                <a:cubicBezTo>
                  <a:pt x="3122646" y="479345"/>
                  <a:pt x="3211287" y="454465"/>
                  <a:pt x="3312368" y="476236"/>
                </a:cubicBezTo>
                <a:cubicBezTo>
                  <a:pt x="3413450" y="498008"/>
                  <a:pt x="3526971" y="571097"/>
                  <a:pt x="3629608" y="588203"/>
                </a:cubicBezTo>
                <a:cubicBezTo>
                  <a:pt x="3732245" y="605309"/>
                  <a:pt x="3820886" y="572651"/>
                  <a:pt x="3928188" y="578872"/>
                </a:cubicBezTo>
                <a:cubicBezTo>
                  <a:pt x="4035490" y="585093"/>
                  <a:pt x="4169229" y="600644"/>
                  <a:pt x="4273421" y="625526"/>
                </a:cubicBezTo>
                <a:cubicBezTo>
                  <a:pt x="4377613" y="650408"/>
                  <a:pt x="4460033" y="697060"/>
                  <a:pt x="4553339" y="728162"/>
                </a:cubicBezTo>
                <a:cubicBezTo>
                  <a:pt x="4646645" y="759264"/>
                  <a:pt x="4735286" y="799697"/>
                  <a:pt x="4833257" y="812138"/>
                </a:cubicBezTo>
                <a:cubicBezTo>
                  <a:pt x="4931228" y="824579"/>
                  <a:pt x="5038531" y="791921"/>
                  <a:pt x="5141168" y="802807"/>
                </a:cubicBezTo>
                <a:cubicBezTo>
                  <a:pt x="5243805" y="813693"/>
                  <a:pt x="5351107" y="861901"/>
                  <a:pt x="5449078" y="877452"/>
                </a:cubicBezTo>
                <a:cubicBezTo>
                  <a:pt x="5547049" y="893003"/>
                  <a:pt x="5629470" y="879007"/>
                  <a:pt x="5728996" y="896113"/>
                </a:cubicBezTo>
                <a:cubicBezTo>
                  <a:pt x="5828523" y="913219"/>
                  <a:pt x="5948266" y="966093"/>
                  <a:pt x="6046237" y="980089"/>
                </a:cubicBezTo>
                <a:cubicBezTo>
                  <a:pt x="6144208" y="994085"/>
                  <a:pt x="6215743" y="981644"/>
                  <a:pt x="6316825" y="980089"/>
                </a:cubicBezTo>
                <a:cubicBezTo>
                  <a:pt x="6417907" y="978534"/>
                  <a:pt x="6550090" y="969203"/>
                  <a:pt x="6652727" y="970758"/>
                </a:cubicBezTo>
                <a:cubicBezTo>
                  <a:pt x="6755364" y="972313"/>
                  <a:pt x="6831563" y="984754"/>
                  <a:pt x="6932645" y="989419"/>
                </a:cubicBezTo>
                <a:cubicBezTo>
                  <a:pt x="7033727" y="994084"/>
                  <a:pt x="7259217" y="998750"/>
                  <a:pt x="7259217" y="998750"/>
                </a:cubicBezTo>
                <a:cubicBezTo>
                  <a:pt x="7358743" y="1001860"/>
                  <a:pt x="7433388" y="1009636"/>
                  <a:pt x="7529804" y="1008081"/>
                </a:cubicBezTo>
                <a:cubicBezTo>
                  <a:pt x="7626220" y="1006526"/>
                  <a:pt x="7735077" y="981644"/>
                  <a:pt x="7837714" y="989419"/>
                </a:cubicBezTo>
                <a:cubicBezTo>
                  <a:pt x="7940351" y="997194"/>
                  <a:pt x="8042988" y="1043848"/>
                  <a:pt x="8145625" y="1054734"/>
                </a:cubicBezTo>
                <a:cubicBezTo>
                  <a:pt x="8248262" y="1065620"/>
                  <a:pt x="8350898" y="1048514"/>
                  <a:pt x="8453535" y="1054734"/>
                </a:cubicBezTo>
                <a:cubicBezTo>
                  <a:pt x="8556172" y="1060954"/>
                  <a:pt x="8663474" y="1090501"/>
                  <a:pt x="8761445" y="1092056"/>
                </a:cubicBezTo>
                <a:cubicBezTo>
                  <a:pt x="8859416" y="1093611"/>
                  <a:pt x="8941837" y="1068729"/>
                  <a:pt x="9041363" y="1064064"/>
                </a:cubicBezTo>
                <a:cubicBezTo>
                  <a:pt x="9140890" y="1059399"/>
                  <a:pt x="9254412" y="1065619"/>
                  <a:pt x="9358604" y="1064064"/>
                </a:cubicBezTo>
                <a:cubicBezTo>
                  <a:pt x="9462796" y="1062509"/>
                  <a:pt x="9565432" y="1045403"/>
                  <a:pt x="9666514" y="1054734"/>
                </a:cubicBezTo>
                <a:cubicBezTo>
                  <a:pt x="9767596" y="1064065"/>
                  <a:pt x="9866345" y="1092056"/>
                  <a:pt x="9965094" y="1120048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1B44620-786A-494A-B8CB-01B32CAE053D}"/>
              </a:ext>
            </a:extLst>
          </p:cNvPr>
          <p:cNvSpPr/>
          <p:nvPr/>
        </p:nvSpPr>
        <p:spPr>
          <a:xfrm>
            <a:off x="947109" y="1313881"/>
            <a:ext cx="10711245" cy="3130361"/>
          </a:xfrm>
          <a:custGeom>
            <a:avLst/>
            <a:gdLst>
              <a:gd name="connsiteX0" fmla="*/ 0 w 9955763"/>
              <a:gd name="connsiteY0" fmla="*/ 1918054 h 2113847"/>
              <a:gd name="connsiteX1" fmla="*/ 345233 w 9955763"/>
              <a:gd name="connsiteY1" fmla="*/ 1843409 h 2113847"/>
              <a:gd name="connsiteX2" fmla="*/ 653143 w 9955763"/>
              <a:gd name="connsiteY2" fmla="*/ 2011360 h 2113847"/>
              <a:gd name="connsiteX3" fmla="*/ 942392 w 9955763"/>
              <a:gd name="connsiteY3" fmla="*/ 2011360 h 2113847"/>
              <a:gd name="connsiteX4" fmla="*/ 1212980 w 9955763"/>
              <a:gd name="connsiteY4" fmla="*/ 2039352 h 2113847"/>
              <a:gd name="connsiteX5" fmla="*/ 1492898 w 9955763"/>
              <a:gd name="connsiteY5" fmla="*/ 1955376 h 2113847"/>
              <a:gd name="connsiteX6" fmla="*/ 1810139 w 9955763"/>
              <a:gd name="connsiteY6" fmla="*/ 2058013 h 2113847"/>
              <a:gd name="connsiteX7" fmla="*/ 2146041 w 9955763"/>
              <a:gd name="connsiteY7" fmla="*/ 2011360 h 2113847"/>
              <a:gd name="connsiteX8" fmla="*/ 2397968 w 9955763"/>
              <a:gd name="connsiteY8" fmla="*/ 1964707 h 2113847"/>
              <a:gd name="connsiteX9" fmla="*/ 2715208 w 9955763"/>
              <a:gd name="connsiteY9" fmla="*/ 1918054 h 2113847"/>
              <a:gd name="connsiteX10" fmla="*/ 3041780 w 9955763"/>
              <a:gd name="connsiteY10" fmla="*/ 2048682 h 2113847"/>
              <a:gd name="connsiteX11" fmla="*/ 3349690 w 9955763"/>
              <a:gd name="connsiteY11" fmla="*/ 1983368 h 2113847"/>
              <a:gd name="connsiteX12" fmla="*/ 3666931 w 9955763"/>
              <a:gd name="connsiteY12" fmla="*/ 1563491 h 2113847"/>
              <a:gd name="connsiteX13" fmla="*/ 3946849 w 9955763"/>
              <a:gd name="connsiteY13" fmla="*/ 667752 h 2113847"/>
              <a:gd name="connsiteX14" fmla="*/ 4245429 w 9955763"/>
              <a:gd name="connsiteY14" fmla="*/ 14609 h 2113847"/>
              <a:gd name="connsiteX15" fmla="*/ 4553339 w 9955763"/>
              <a:gd name="connsiteY15" fmla="*/ 238544 h 2113847"/>
              <a:gd name="connsiteX16" fmla="*/ 4851919 w 9955763"/>
              <a:gd name="connsiteY16" fmla="*/ 527793 h 2113847"/>
              <a:gd name="connsiteX17" fmla="*/ 5122506 w 9955763"/>
              <a:gd name="connsiteY17" fmla="*/ 1003654 h 2113847"/>
              <a:gd name="connsiteX18" fmla="*/ 5449078 w 9955763"/>
              <a:gd name="connsiteY18" fmla="*/ 1208927 h 2113847"/>
              <a:gd name="connsiteX19" fmla="*/ 5738327 w 9955763"/>
              <a:gd name="connsiteY19" fmla="*/ 1423531 h 2113847"/>
              <a:gd name="connsiteX20" fmla="*/ 6036906 w 9955763"/>
              <a:gd name="connsiteY20" fmla="*/ 1759433 h 2113847"/>
              <a:gd name="connsiteX21" fmla="*/ 6344817 w 9955763"/>
              <a:gd name="connsiteY21" fmla="*/ 1946046 h 2113847"/>
              <a:gd name="connsiteX22" fmla="*/ 6624735 w 9955763"/>
              <a:gd name="connsiteY22" fmla="*/ 2002029 h 2113847"/>
              <a:gd name="connsiteX23" fmla="*/ 6960637 w 9955763"/>
              <a:gd name="connsiteY23" fmla="*/ 2104666 h 2113847"/>
              <a:gd name="connsiteX24" fmla="*/ 7249886 w 9955763"/>
              <a:gd name="connsiteY24" fmla="*/ 2104666 h 2113847"/>
              <a:gd name="connsiteX25" fmla="*/ 7557796 w 9955763"/>
              <a:gd name="connsiteY25" fmla="*/ 2067344 h 2113847"/>
              <a:gd name="connsiteX26" fmla="*/ 7828384 w 9955763"/>
              <a:gd name="connsiteY26" fmla="*/ 1927384 h 2113847"/>
              <a:gd name="connsiteX27" fmla="*/ 8154955 w 9955763"/>
              <a:gd name="connsiteY27" fmla="*/ 1750103 h 2113847"/>
              <a:gd name="connsiteX28" fmla="*/ 8453535 w 9955763"/>
              <a:gd name="connsiteY28" fmla="*/ 1610144 h 2113847"/>
              <a:gd name="connsiteX29" fmla="*/ 8752114 w 9955763"/>
              <a:gd name="connsiteY29" fmla="*/ 1526168 h 2113847"/>
              <a:gd name="connsiteX30" fmla="*/ 9050694 w 9955763"/>
              <a:gd name="connsiteY30" fmla="*/ 1544829 h 2113847"/>
              <a:gd name="connsiteX31" fmla="*/ 9349274 w 9955763"/>
              <a:gd name="connsiteY31" fmla="*/ 1647466 h 2113847"/>
              <a:gd name="connsiteX32" fmla="*/ 9647853 w 9955763"/>
              <a:gd name="connsiteY32" fmla="*/ 1703450 h 2113847"/>
              <a:gd name="connsiteX33" fmla="*/ 9955763 w 9955763"/>
              <a:gd name="connsiteY33" fmla="*/ 1890062 h 2113847"/>
              <a:gd name="connsiteX0" fmla="*/ 0 w 10172739"/>
              <a:gd name="connsiteY0" fmla="*/ 3382679 h 3382679"/>
              <a:gd name="connsiteX1" fmla="*/ 562209 w 10172739"/>
              <a:gd name="connsiteY1" fmla="*/ 1843409 h 3382679"/>
              <a:gd name="connsiteX2" fmla="*/ 870119 w 10172739"/>
              <a:gd name="connsiteY2" fmla="*/ 2011360 h 3382679"/>
              <a:gd name="connsiteX3" fmla="*/ 1159368 w 10172739"/>
              <a:gd name="connsiteY3" fmla="*/ 2011360 h 3382679"/>
              <a:gd name="connsiteX4" fmla="*/ 1429956 w 10172739"/>
              <a:gd name="connsiteY4" fmla="*/ 2039352 h 3382679"/>
              <a:gd name="connsiteX5" fmla="*/ 1709874 w 10172739"/>
              <a:gd name="connsiteY5" fmla="*/ 1955376 h 3382679"/>
              <a:gd name="connsiteX6" fmla="*/ 2027115 w 10172739"/>
              <a:gd name="connsiteY6" fmla="*/ 2058013 h 3382679"/>
              <a:gd name="connsiteX7" fmla="*/ 2363017 w 10172739"/>
              <a:gd name="connsiteY7" fmla="*/ 2011360 h 3382679"/>
              <a:gd name="connsiteX8" fmla="*/ 2614944 w 10172739"/>
              <a:gd name="connsiteY8" fmla="*/ 1964707 h 3382679"/>
              <a:gd name="connsiteX9" fmla="*/ 2932184 w 10172739"/>
              <a:gd name="connsiteY9" fmla="*/ 1918054 h 3382679"/>
              <a:gd name="connsiteX10" fmla="*/ 3258756 w 10172739"/>
              <a:gd name="connsiteY10" fmla="*/ 2048682 h 3382679"/>
              <a:gd name="connsiteX11" fmla="*/ 3566666 w 10172739"/>
              <a:gd name="connsiteY11" fmla="*/ 1983368 h 3382679"/>
              <a:gd name="connsiteX12" fmla="*/ 3883907 w 10172739"/>
              <a:gd name="connsiteY12" fmla="*/ 1563491 h 3382679"/>
              <a:gd name="connsiteX13" fmla="*/ 4163825 w 10172739"/>
              <a:gd name="connsiteY13" fmla="*/ 667752 h 3382679"/>
              <a:gd name="connsiteX14" fmla="*/ 4462405 w 10172739"/>
              <a:gd name="connsiteY14" fmla="*/ 14609 h 3382679"/>
              <a:gd name="connsiteX15" fmla="*/ 4770315 w 10172739"/>
              <a:gd name="connsiteY15" fmla="*/ 238544 h 3382679"/>
              <a:gd name="connsiteX16" fmla="*/ 5068895 w 10172739"/>
              <a:gd name="connsiteY16" fmla="*/ 527793 h 3382679"/>
              <a:gd name="connsiteX17" fmla="*/ 5339482 w 10172739"/>
              <a:gd name="connsiteY17" fmla="*/ 1003654 h 3382679"/>
              <a:gd name="connsiteX18" fmla="*/ 5666054 w 10172739"/>
              <a:gd name="connsiteY18" fmla="*/ 1208927 h 3382679"/>
              <a:gd name="connsiteX19" fmla="*/ 5955303 w 10172739"/>
              <a:gd name="connsiteY19" fmla="*/ 1423531 h 3382679"/>
              <a:gd name="connsiteX20" fmla="*/ 6253882 w 10172739"/>
              <a:gd name="connsiteY20" fmla="*/ 1759433 h 3382679"/>
              <a:gd name="connsiteX21" fmla="*/ 6561793 w 10172739"/>
              <a:gd name="connsiteY21" fmla="*/ 1946046 h 3382679"/>
              <a:gd name="connsiteX22" fmla="*/ 6841711 w 10172739"/>
              <a:gd name="connsiteY22" fmla="*/ 2002029 h 3382679"/>
              <a:gd name="connsiteX23" fmla="*/ 7177613 w 10172739"/>
              <a:gd name="connsiteY23" fmla="*/ 2104666 h 3382679"/>
              <a:gd name="connsiteX24" fmla="*/ 7466862 w 10172739"/>
              <a:gd name="connsiteY24" fmla="*/ 2104666 h 3382679"/>
              <a:gd name="connsiteX25" fmla="*/ 7774772 w 10172739"/>
              <a:gd name="connsiteY25" fmla="*/ 2067344 h 3382679"/>
              <a:gd name="connsiteX26" fmla="*/ 8045360 w 10172739"/>
              <a:gd name="connsiteY26" fmla="*/ 1927384 h 3382679"/>
              <a:gd name="connsiteX27" fmla="*/ 8371931 w 10172739"/>
              <a:gd name="connsiteY27" fmla="*/ 1750103 h 3382679"/>
              <a:gd name="connsiteX28" fmla="*/ 8670511 w 10172739"/>
              <a:gd name="connsiteY28" fmla="*/ 1610144 h 3382679"/>
              <a:gd name="connsiteX29" fmla="*/ 8969090 w 10172739"/>
              <a:gd name="connsiteY29" fmla="*/ 1526168 h 3382679"/>
              <a:gd name="connsiteX30" fmla="*/ 9267670 w 10172739"/>
              <a:gd name="connsiteY30" fmla="*/ 1544829 h 3382679"/>
              <a:gd name="connsiteX31" fmla="*/ 9566250 w 10172739"/>
              <a:gd name="connsiteY31" fmla="*/ 1647466 h 3382679"/>
              <a:gd name="connsiteX32" fmla="*/ 9864829 w 10172739"/>
              <a:gd name="connsiteY32" fmla="*/ 1703450 h 3382679"/>
              <a:gd name="connsiteX33" fmla="*/ 10172739 w 10172739"/>
              <a:gd name="connsiteY33" fmla="*/ 1890062 h 3382679"/>
              <a:gd name="connsiteX0" fmla="*/ 0 w 10172739"/>
              <a:gd name="connsiteY0" fmla="*/ 3382679 h 3382679"/>
              <a:gd name="connsiteX1" fmla="*/ 205748 w 10172739"/>
              <a:gd name="connsiteY1" fmla="*/ 1843409 h 3382679"/>
              <a:gd name="connsiteX2" fmla="*/ 870119 w 10172739"/>
              <a:gd name="connsiteY2" fmla="*/ 2011360 h 3382679"/>
              <a:gd name="connsiteX3" fmla="*/ 1159368 w 10172739"/>
              <a:gd name="connsiteY3" fmla="*/ 2011360 h 3382679"/>
              <a:gd name="connsiteX4" fmla="*/ 1429956 w 10172739"/>
              <a:gd name="connsiteY4" fmla="*/ 2039352 h 3382679"/>
              <a:gd name="connsiteX5" fmla="*/ 1709874 w 10172739"/>
              <a:gd name="connsiteY5" fmla="*/ 1955376 h 3382679"/>
              <a:gd name="connsiteX6" fmla="*/ 2027115 w 10172739"/>
              <a:gd name="connsiteY6" fmla="*/ 2058013 h 3382679"/>
              <a:gd name="connsiteX7" fmla="*/ 2363017 w 10172739"/>
              <a:gd name="connsiteY7" fmla="*/ 2011360 h 3382679"/>
              <a:gd name="connsiteX8" fmla="*/ 2614944 w 10172739"/>
              <a:gd name="connsiteY8" fmla="*/ 1964707 h 3382679"/>
              <a:gd name="connsiteX9" fmla="*/ 2932184 w 10172739"/>
              <a:gd name="connsiteY9" fmla="*/ 1918054 h 3382679"/>
              <a:gd name="connsiteX10" fmla="*/ 3258756 w 10172739"/>
              <a:gd name="connsiteY10" fmla="*/ 2048682 h 3382679"/>
              <a:gd name="connsiteX11" fmla="*/ 3566666 w 10172739"/>
              <a:gd name="connsiteY11" fmla="*/ 1983368 h 3382679"/>
              <a:gd name="connsiteX12" fmla="*/ 3883907 w 10172739"/>
              <a:gd name="connsiteY12" fmla="*/ 1563491 h 3382679"/>
              <a:gd name="connsiteX13" fmla="*/ 4163825 w 10172739"/>
              <a:gd name="connsiteY13" fmla="*/ 667752 h 3382679"/>
              <a:gd name="connsiteX14" fmla="*/ 4462405 w 10172739"/>
              <a:gd name="connsiteY14" fmla="*/ 14609 h 3382679"/>
              <a:gd name="connsiteX15" fmla="*/ 4770315 w 10172739"/>
              <a:gd name="connsiteY15" fmla="*/ 238544 h 3382679"/>
              <a:gd name="connsiteX16" fmla="*/ 5068895 w 10172739"/>
              <a:gd name="connsiteY16" fmla="*/ 527793 h 3382679"/>
              <a:gd name="connsiteX17" fmla="*/ 5339482 w 10172739"/>
              <a:gd name="connsiteY17" fmla="*/ 1003654 h 3382679"/>
              <a:gd name="connsiteX18" fmla="*/ 5666054 w 10172739"/>
              <a:gd name="connsiteY18" fmla="*/ 1208927 h 3382679"/>
              <a:gd name="connsiteX19" fmla="*/ 5955303 w 10172739"/>
              <a:gd name="connsiteY19" fmla="*/ 1423531 h 3382679"/>
              <a:gd name="connsiteX20" fmla="*/ 6253882 w 10172739"/>
              <a:gd name="connsiteY20" fmla="*/ 1759433 h 3382679"/>
              <a:gd name="connsiteX21" fmla="*/ 6561793 w 10172739"/>
              <a:gd name="connsiteY21" fmla="*/ 1946046 h 3382679"/>
              <a:gd name="connsiteX22" fmla="*/ 6841711 w 10172739"/>
              <a:gd name="connsiteY22" fmla="*/ 2002029 h 3382679"/>
              <a:gd name="connsiteX23" fmla="*/ 7177613 w 10172739"/>
              <a:gd name="connsiteY23" fmla="*/ 2104666 h 3382679"/>
              <a:gd name="connsiteX24" fmla="*/ 7466862 w 10172739"/>
              <a:gd name="connsiteY24" fmla="*/ 2104666 h 3382679"/>
              <a:gd name="connsiteX25" fmla="*/ 7774772 w 10172739"/>
              <a:gd name="connsiteY25" fmla="*/ 2067344 h 3382679"/>
              <a:gd name="connsiteX26" fmla="*/ 8045360 w 10172739"/>
              <a:gd name="connsiteY26" fmla="*/ 1927384 h 3382679"/>
              <a:gd name="connsiteX27" fmla="*/ 8371931 w 10172739"/>
              <a:gd name="connsiteY27" fmla="*/ 1750103 h 3382679"/>
              <a:gd name="connsiteX28" fmla="*/ 8670511 w 10172739"/>
              <a:gd name="connsiteY28" fmla="*/ 1610144 h 3382679"/>
              <a:gd name="connsiteX29" fmla="*/ 8969090 w 10172739"/>
              <a:gd name="connsiteY29" fmla="*/ 1526168 h 3382679"/>
              <a:gd name="connsiteX30" fmla="*/ 9267670 w 10172739"/>
              <a:gd name="connsiteY30" fmla="*/ 1544829 h 3382679"/>
              <a:gd name="connsiteX31" fmla="*/ 9566250 w 10172739"/>
              <a:gd name="connsiteY31" fmla="*/ 1647466 h 3382679"/>
              <a:gd name="connsiteX32" fmla="*/ 9864829 w 10172739"/>
              <a:gd name="connsiteY32" fmla="*/ 1703450 h 3382679"/>
              <a:gd name="connsiteX33" fmla="*/ 10172739 w 10172739"/>
              <a:gd name="connsiteY33" fmla="*/ 1890062 h 3382679"/>
              <a:gd name="connsiteX0" fmla="*/ 0 w 10188238"/>
              <a:gd name="connsiteY0" fmla="*/ 3382679 h 3382679"/>
              <a:gd name="connsiteX1" fmla="*/ 205748 w 10188238"/>
              <a:gd name="connsiteY1" fmla="*/ 1843409 h 3382679"/>
              <a:gd name="connsiteX2" fmla="*/ 870119 w 10188238"/>
              <a:gd name="connsiteY2" fmla="*/ 2011360 h 3382679"/>
              <a:gd name="connsiteX3" fmla="*/ 1159368 w 10188238"/>
              <a:gd name="connsiteY3" fmla="*/ 2011360 h 3382679"/>
              <a:gd name="connsiteX4" fmla="*/ 1429956 w 10188238"/>
              <a:gd name="connsiteY4" fmla="*/ 2039352 h 3382679"/>
              <a:gd name="connsiteX5" fmla="*/ 1709874 w 10188238"/>
              <a:gd name="connsiteY5" fmla="*/ 1955376 h 3382679"/>
              <a:gd name="connsiteX6" fmla="*/ 2027115 w 10188238"/>
              <a:gd name="connsiteY6" fmla="*/ 2058013 h 3382679"/>
              <a:gd name="connsiteX7" fmla="*/ 2363017 w 10188238"/>
              <a:gd name="connsiteY7" fmla="*/ 2011360 h 3382679"/>
              <a:gd name="connsiteX8" fmla="*/ 2614944 w 10188238"/>
              <a:gd name="connsiteY8" fmla="*/ 1964707 h 3382679"/>
              <a:gd name="connsiteX9" fmla="*/ 2932184 w 10188238"/>
              <a:gd name="connsiteY9" fmla="*/ 1918054 h 3382679"/>
              <a:gd name="connsiteX10" fmla="*/ 3258756 w 10188238"/>
              <a:gd name="connsiteY10" fmla="*/ 2048682 h 3382679"/>
              <a:gd name="connsiteX11" fmla="*/ 3566666 w 10188238"/>
              <a:gd name="connsiteY11" fmla="*/ 1983368 h 3382679"/>
              <a:gd name="connsiteX12" fmla="*/ 3883907 w 10188238"/>
              <a:gd name="connsiteY12" fmla="*/ 1563491 h 3382679"/>
              <a:gd name="connsiteX13" fmla="*/ 4163825 w 10188238"/>
              <a:gd name="connsiteY13" fmla="*/ 667752 h 3382679"/>
              <a:gd name="connsiteX14" fmla="*/ 4462405 w 10188238"/>
              <a:gd name="connsiteY14" fmla="*/ 14609 h 3382679"/>
              <a:gd name="connsiteX15" fmla="*/ 4770315 w 10188238"/>
              <a:gd name="connsiteY15" fmla="*/ 238544 h 3382679"/>
              <a:gd name="connsiteX16" fmla="*/ 5068895 w 10188238"/>
              <a:gd name="connsiteY16" fmla="*/ 527793 h 3382679"/>
              <a:gd name="connsiteX17" fmla="*/ 5339482 w 10188238"/>
              <a:gd name="connsiteY17" fmla="*/ 1003654 h 3382679"/>
              <a:gd name="connsiteX18" fmla="*/ 5666054 w 10188238"/>
              <a:gd name="connsiteY18" fmla="*/ 1208927 h 3382679"/>
              <a:gd name="connsiteX19" fmla="*/ 5955303 w 10188238"/>
              <a:gd name="connsiteY19" fmla="*/ 1423531 h 3382679"/>
              <a:gd name="connsiteX20" fmla="*/ 6253882 w 10188238"/>
              <a:gd name="connsiteY20" fmla="*/ 1759433 h 3382679"/>
              <a:gd name="connsiteX21" fmla="*/ 6561793 w 10188238"/>
              <a:gd name="connsiteY21" fmla="*/ 1946046 h 3382679"/>
              <a:gd name="connsiteX22" fmla="*/ 6841711 w 10188238"/>
              <a:gd name="connsiteY22" fmla="*/ 2002029 h 3382679"/>
              <a:gd name="connsiteX23" fmla="*/ 7177613 w 10188238"/>
              <a:gd name="connsiteY23" fmla="*/ 2104666 h 3382679"/>
              <a:gd name="connsiteX24" fmla="*/ 7466862 w 10188238"/>
              <a:gd name="connsiteY24" fmla="*/ 2104666 h 3382679"/>
              <a:gd name="connsiteX25" fmla="*/ 7774772 w 10188238"/>
              <a:gd name="connsiteY25" fmla="*/ 2067344 h 3382679"/>
              <a:gd name="connsiteX26" fmla="*/ 8045360 w 10188238"/>
              <a:gd name="connsiteY26" fmla="*/ 1927384 h 3382679"/>
              <a:gd name="connsiteX27" fmla="*/ 8371931 w 10188238"/>
              <a:gd name="connsiteY27" fmla="*/ 1750103 h 3382679"/>
              <a:gd name="connsiteX28" fmla="*/ 8670511 w 10188238"/>
              <a:gd name="connsiteY28" fmla="*/ 1610144 h 3382679"/>
              <a:gd name="connsiteX29" fmla="*/ 8969090 w 10188238"/>
              <a:gd name="connsiteY29" fmla="*/ 1526168 h 3382679"/>
              <a:gd name="connsiteX30" fmla="*/ 9267670 w 10188238"/>
              <a:gd name="connsiteY30" fmla="*/ 1544829 h 3382679"/>
              <a:gd name="connsiteX31" fmla="*/ 9566250 w 10188238"/>
              <a:gd name="connsiteY31" fmla="*/ 1647466 h 3382679"/>
              <a:gd name="connsiteX32" fmla="*/ 9864829 w 10188238"/>
              <a:gd name="connsiteY32" fmla="*/ 1703450 h 3382679"/>
              <a:gd name="connsiteX33" fmla="*/ 10188238 w 10188238"/>
              <a:gd name="connsiteY33" fmla="*/ 3133292 h 3382679"/>
              <a:gd name="connsiteX0" fmla="*/ 0 w 10203736"/>
              <a:gd name="connsiteY0" fmla="*/ 3382679 h 3439841"/>
              <a:gd name="connsiteX1" fmla="*/ 205748 w 10203736"/>
              <a:gd name="connsiteY1" fmla="*/ 1843409 h 3439841"/>
              <a:gd name="connsiteX2" fmla="*/ 870119 w 10203736"/>
              <a:gd name="connsiteY2" fmla="*/ 2011360 h 3439841"/>
              <a:gd name="connsiteX3" fmla="*/ 1159368 w 10203736"/>
              <a:gd name="connsiteY3" fmla="*/ 2011360 h 3439841"/>
              <a:gd name="connsiteX4" fmla="*/ 1429956 w 10203736"/>
              <a:gd name="connsiteY4" fmla="*/ 2039352 h 3439841"/>
              <a:gd name="connsiteX5" fmla="*/ 1709874 w 10203736"/>
              <a:gd name="connsiteY5" fmla="*/ 1955376 h 3439841"/>
              <a:gd name="connsiteX6" fmla="*/ 2027115 w 10203736"/>
              <a:gd name="connsiteY6" fmla="*/ 2058013 h 3439841"/>
              <a:gd name="connsiteX7" fmla="*/ 2363017 w 10203736"/>
              <a:gd name="connsiteY7" fmla="*/ 2011360 h 3439841"/>
              <a:gd name="connsiteX8" fmla="*/ 2614944 w 10203736"/>
              <a:gd name="connsiteY8" fmla="*/ 1964707 h 3439841"/>
              <a:gd name="connsiteX9" fmla="*/ 2932184 w 10203736"/>
              <a:gd name="connsiteY9" fmla="*/ 1918054 h 3439841"/>
              <a:gd name="connsiteX10" fmla="*/ 3258756 w 10203736"/>
              <a:gd name="connsiteY10" fmla="*/ 2048682 h 3439841"/>
              <a:gd name="connsiteX11" fmla="*/ 3566666 w 10203736"/>
              <a:gd name="connsiteY11" fmla="*/ 1983368 h 3439841"/>
              <a:gd name="connsiteX12" fmla="*/ 3883907 w 10203736"/>
              <a:gd name="connsiteY12" fmla="*/ 1563491 h 3439841"/>
              <a:gd name="connsiteX13" fmla="*/ 4163825 w 10203736"/>
              <a:gd name="connsiteY13" fmla="*/ 667752 h 3439841"/>
              <a:gd name="connsiteX14" fmla="*/ 4462405 w 10203736"/>
              <a:gd name="connsiteY14" fmla="*/ 14609 h 3439841"/>
              <a:gd name="connsiteX15" fmla="*/ 4770315 w 10203736"/>
              <a:gd name="connsiteY15" fmla="*/ 238544 h 3439841"/>
              <a:gd name="connsiteX16" fmla="*/ 5068895 w 10203736"/>
              <a:gd name="connsiteY16" fmla="*/ 527793 h 3439841"/>
              <a:gd name="connsiteX17" fmla="*/ 5339482 w 10203736"/>
              <a:gd name="connsiteY17" fmla="*/ 1003654 h 3439841"/>
              <a:gd name="connsiteX18" fmla="*/ 5666054 w 10203736"/>
              <a:gd name="connsiteY18" fmla="*/ 1208927 h 3439841"/>
              <a:gd name="connsiteX19" fmla="*/ 5955303 w 10203736"/>
              <a:gd name="connsiteY19" fmla="*/ 1423531 h 3439841"/>
              <a:gd name="connsiteX20" fmla="*/ 6253882 w 10203736"/>
              <a:gd name="connsiteY20" fmla="*/ 1759433 h 3439841"/>
              <a:gd name="connsiteX21" fmla="*/ 6561793 w 10203736"/>
              <a:gd name="connsiteY21" fmla="*/ 1946046 h 3439841"/>
              <a:gd name="connsiteX22" fmla="*/ 6841711 w 10203736"/>
              <a:gd name="connsiteY22" fmla="*/ 2002029 h 3439841"/>
              <a:gd name="connsiteX23" fmla="*/ 7177613 w 10203736"/>
              <a:gd name="connsiteY23" fmla="*/ 2104666 h 3439841"/>
              <a:gd name="connsiteX24" fmla="*/ 7466862 w 10203736"/>
              <a:gd name="connsiteY24" fmla="*/ 2104666 h 3439841"/>
              <a:gd name="connsiteX25" fmla="*/ 7774772 w 10203736"/>
              <a:gd name="connsiteY25" fmla="*/ 2067344 h 3439841"/>
              <a:gd name="connsiteX26" fmla="*/ 8045360 w 10203736"/>
              <a:gd name="connsiteY26" fmla="*/ 1927384 h 3439841"/>
              <a:gd name="connsiteX27" fmla="*/ 8371931 w 10203736"/>
              <a:gd name="connsiteY27" fmla="*/ 1750103 h 3439841"/>
              <a:gd name="connsiteX28" fmla="*/ 8670511 w 10203736"/>
              <a:gd name="connsiteY28" fmla="*/ 1610144 h 3439841"/>
              <a:gd name="connsiteX29" fmla="*/ 8969090 w 10203736"/>
              <a:gd name="connsiteY29" fmla="*/ 1526168 h 3439841"/>
              <a:gd name="connsiteX30" fmla="*/ 9267670 w 10203736"/>
              <a:gd name="connsiteY30" fmla="*/ 1544829 h 3439841"/>
              <a:gd name="connsiteX31" fmla="*/ 9566250 w 10203736"/>
              <a:gd name="connsiteY31" fmla="*/ 1647466 h 3439841"/>
              <a:gd name="connsiteX32" fmla="*/ 9864829 w 10203736"/>
              <a:gd name="connsiteY32" fmla="*/ 1703450 h 3439841"/>
              <a:gd name="connsiteX33" fmla="*/ 10203736 w 10203736"/>
              <a:gd name="connsiteY33" fmla="*/ 3439841 h 3439841"/>
              <a:gd name="connsiteX0" fmla="*/ 0 w 10203736"/>
              <a:gd name="connsiteY0" fmla="*/ 3382679 h 3439841"/>
              <a:gd name="connsiteX1" fmla="*/ 205748 w 10203736"/>
              <a:gd name="connsiteY1" fmla="*/ 1843409 h 3439841"/>
              <a:gd name="connsiteX2" fmla="*/ 870119 w 10203736"/>
              <a:gd name="connsiteY2" fmla="*/ 2011360 h 3439841"/>
              <a:gd name="connsiteX3" fmla="*/ 1159368 w 10203736"/>
              <a:gd name="connsiteY3" fmla="*/ 2011360 h 3439841"/>
              <a:gd name="connsiteX4" fmla="*/ 1429956 w 10203736"/>
              <a:gd name="connsiteY4" fmla="*/ 2039352 h 3439841"/>
              <a:gd name="connsiteX5" fmla="*/ 1709874 w 10203736"/>
              <a:gd name="connsiteY5" fmla="*/ 1955376 h 3439841"/>
              <a:gd name="connsiteX6" fmla="*/ 2027115 w 10203736"/>
              <a:gd name="connsiteY6" fmla="*/ 2058013 h 3439841"/>
              <a:gd name="connsiteX7" fmla="*/ 2363017 w 10203736"/>
              <a:gd name="connsiteY7" fmla="*/ 2011360 h 3439841"/>
              <a:gd name="connsiteX8" fmla="*/ 2614944 w 10203736"/>
              <a:gd name="connsiteY8" fmla="*/ 1964707 h 3439841"/>
              <a:gd name="connsiteX9" fmla="*/ 2932184 w 10203736"/>
              <a:gd name="connsiteY9" fmla="*/ 1918054 h 3439841"/>
              <a:gd name="connsiteX10" fmla="*/ 3258756 w 10203736"/>
              <a:gd name="connsiteY10" fmla="*/ 2048682 h 3439841"/>
              <a:gd name="connsiteX11" fmla="*/ 3566666 w 10203736"/>
              <a:gd name="connsiteY11" fmla="*/ 1983368 h 3439841"/>
              <a:gd name="connsiteX12" fmla="*/ 3883907 w 10203736"/>
              <a:gd name="connsiteY12" fmla="*/ 1563491 h 3439841"/>
              <a:gd name="connsiteX13" fmla="*/ 4163825 w 10203736"/>
              <a:gd name="connsiteY13" fmla="*/ 667752 h 3439841"/>
              <a:gd name="connsiteX14" fmla="*/ 4462405 w 10203736"/>
              <a:gd name="connsiteY14" fmla="*/ 14609 h 3439841"/>
              <a:gd name="connsiteX15" fmla="*/ 4770315 w 10203736"/>
              <a:gd name="connsiteY15" fmla="*/ 238544 h 3439841"/>
              <a:gd name="connsiteX16" fmla="*/ 5068895 w 10203736"/>
              <a:gd name="connsiteY16" fmla="*/ 527793 h 3439841"/>
              <a:gd name="connsiteX17" fmla="*/ 5339482 w 10203736"/>
              <a:gd name="connsiteY17" fmla="*/ 1003654 h 3439841"/>
              <a:gd name="connsiteX18" fmla="*/ 5666054 w 10203736"/>
              <a:gd name="connsiteY18" fmla="*/ 1208927 h 3439841"/>
              <a:gd name="connsiteX19" fmla="*/ 5955303 w 10203736"/>
              <a:gd name="connsiteY19" fmla="*/ 1423531 h 3439841"/>
              <a:gd name="connsiteX20" fmla="*/ 6253882 w 10203736"/>
              <a:gd name="connsiteY20" fmla="*/ 1759433 h 3439841"/>
              <a:gd name="connsiteX21" fmla="*/ 6561793 w 10203736"/>
              <a:gd name="connsiteY21" fmla="*/ 1946046 h 3439841"/>
              <a:gd name="connsiteX22" fmla="*/ 6841711 w 10203736"/>
              <a:gd name="connsiteY22" fmla="*/ 2002029 h 3439841"/>
              <a:gd name="connsiteX23" fmla="*/ 7177613 w 10203736"/>
              <a:gd name="connsiteY23" fmla="*/ 2104666 h 3439841"/>
              <a:gd name="connsiteX24" fmla="*/ 7466862 w 10203736"/>
              <a:gd name="connsiteY24" fmla="*/ 2104666 h 3439841"/>
              <a:gd name="connsiteX25" fmla="*/ 7774772 w 10203736"/>
              <a:gd name="connsiteY25" fmla="*/ 2067344 h 3439841"/>
              <a:gd name="connsiteX26" fmla="*/ 8045360 w 10203736"/>
              <a:gd name="connsiteY26" fmla="*/ 1927384 h 3439841"/>
              <a:gd name="connsiteX27" fmla="*/ 8371931 w 10203736"/>
              <a:gd name="connsiteY27" fmla="*/ 1750103 h 3439841"/>
              <a:gd name="connsiteX28" fmla="*/ 8670511 w 10203736"/>
              <a:gd name="connsiteY28" fmla="*/ 1610144 h 3439841"/>
              <a:gd name="connsiteX29" fmla="*/ 8969090 w 10203736"/>
              <a:gd name="connsiteY29" fmla="*/ 1526168 h 3439841"/>
              <a:gd name="connsiteX30" fmla="*/ 9267670 w 10203736"/>
              <a:gd name="connsiteY30" fmla="*/ 1544829 h 3439841"/>
              <a:gd name="connsiteX31" fmla="*/ 9566250 w 10203736"/>
              <a:gd name="connsiteY31" fmla="*/ 1647466 h 3439841"/>
              <a:gd name="connsiteX32" fmla="*/ 10159297 w 10203736"/>
              <a:gd name="connsiteY32" fmla="*/ 1720480 h 3439841"/>
              <a:gd name="connsiteX33" fmla="*/ 10203736 w 10203736"/>
              <a:gd name="connsiteY33" fmla="*/ 3439841 h 3439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0203736" h="3439841">
                <a:moveTo>
                  <a:pt x="0" y="3382679"/>
                </a:moveTo>
                <a:cubicBezTo>
                  <a:pt x="118188" y="3337581"/>
                  <a:pt x="60728" y="2071962"/>
                  <a:pt x="205748" y="1843409"/>
                </a:cubicBezTo>
                <a:cubicBezTo>
                  <a:pt x="350768" y="1614856"/>
                  <a:pt x="711182" y="1983368"/>
                  <a:pt x="870119" y="2011360"/>
                </a:cubicBezTo>
                <a:cubicBezTo>
                  <a:pt x="1029056" y="2039352"/>
                  <a:pt x="1066062" y="2006695"/>
                  <a:pt x="1159368" y="2011360"/>
                </a:cubicBezTo>
                <a:cubicBezTo>
                  <a:pt x="1252674" y="2016025"/>
                  <a:pt x="1338205" y="2048683"/>
                  <a:pt x="1429956" y="2039352"/>
                </a:cubicBezTo>
                <a:cubicBezTo>
                  <a:pt x="1521707" y="2030021"/>
                  <a:pt x="1610348" y="1952266"/>
                  <a:pt x="1709874" y="1955376"/>
                </a:cubicBezTo>
                <a:cubicBezTo>
                  <a:pt x="1809400" y="1958486"/>
                  <a:pt x="1918258" y="2048682"/>
                  <a:pt x="2027115" y="2058013"/>
                </a:cubicBezTo>
                <a:cubicBezTo>
                  <a:pt x="2135972" y="2067344"/>
                  <a:pt x="2265046" y="2026911"/>
                  <a:pt x="2363017" y="2011360"/>
                </a:cubicBezTo>
                <a:cubicBezTo>
                  <a:pt x="2460988" y="1995809"/>
                  <a:pt x="2520083" y="1980258"/>
                  <a:pt x="2614944" y="1964707"/>
                </a:cubicBezTo>
                <a:cubicBezTo>
                  <a:pt x="2709805" y="1949156"/>
                  <a:pt x="2824882" y="1904058"/>
                  <a:pt x="2932184" y="1918054"/>
                </a:cubicBezTo>
                <a:cubicBezTo>
                  <a:pt x="3039486" y="1932050"/>
                  <a:pt x="3153009" y="2037796"/>
                  <a:pt x="3258756" y="2048682"/>
                </a:cubicBezTo>
                <a:cubicBezTo>
                  <a:pt x="3364503" y="2059568"/>
                  <a:pt x="3462474" y="2064233"/>
                  <a:pt x="3566666" y="1983368"/>
                </a:cubicBezTo>
                <a:cubicBezTo>
                  <a:pt x="3670858" y="1902503"/>
                  <a:pt x="3784381" y="1782760"/>
                  <a:pt x="3883907" y="1563491"/>
                </a:cubicBezTo>
                <a:cubicBezTo>
                  <a:pt x="3983433" y="1344222"/>
                  <a:pt x="4067409" y="925899"/>
                  <a:pt x="4163825" y="667752"/>
                </a:cubicBezTo>
                <a:cubicBezTo>
                  <a:pt x="4260241" y="409605"/>
                  <a:pt x="4361323" y="86144"/>
                  <a:pt x="4462405" y="14609"/>
                </a:cubicBezTo>
                <a:cubicBezTo>
                  <a:pt x="4563487" y="-56926"/>
                  <a:pt x="4669233" y="153013"/>
                  <a:pt x="4770315" y="238544"/>
                </a:cubicBezTo>
                <a:cubicBezTo>
                  <a:pt x="4871397" y="324075"/>
                  <a:pt x="4974034" y="400275"/>
                  <a:pt x="5068895" y="527793"/>
                </a:cubicBezTo>
                <a:cubicBezTo>
                  <a:pt x="5163756" y="655311"/>
                  <a:pt x="5239955" y="890132"/>
                  <a:pt x="5339482" y="1003654"/>
                </a:cubicBezTo>
                <a:cubicBezTo>
                  <a:pt x="5439009" y="1117176"/>
                  <a:pt x="5563417" y="1138947"/>
                  <a:pt x="5666054" y="1208927"/>
                </a:cubicBezTo>
                <a:cubicBezTo>
                  <a:pt x="5768691" y="1278906"/>
                  <a:pt x="5857332" y="1331780"/>
                  <a:pt x="5955303" y="1423531"/>
                </a:cubicBezTo>
                <a:cubicBezTo>
                  <a:pt x="6053274" y="1515282"/>
                  <a:pt x="6152800" y="1672347"/>
                  <a:pt x="6253882" y="1759433"/>
                </a:cubicBezTo>
                <a:cubicBezTo>
                  <a:pt x="6354964" y="1846519"/>
                  <a:pt x="6463822" y="1905613"/>
                  <a:pt x="6561793" y="1946046"/>
                </a:cubicBezTo>
                <a:cubicBezTo>
                  <a:pt x="6659764" y="1986479"/>
                  <a:pt x="6739074" y="1975592"/>
                  <a:pt x="6841711" y="2002029"/>
                </a:cubicBezTo>
                <a:cubicBezTo>
                  <a:pt x="6944348" y="2028466"/>
                  <a:pt x="7073421" y="2087560"/>
                  <a:pt x="7177613" y="2104666"/>
                </a:cubicBezTo>
                <a:cubicBezTo>
                  <a:pt x="7281805" y="2121772"/>
                  <a:pt x="7367336" y="2110886"/>
                  <a:pt x="7466862" y="2104666"/>
                </a:cubicBezTo>
                <a:cubicBezTo>
                  <a:pt x="7566389" y="2098446"/>
                  <a:pt x="7678356" y="2096891"/>
                  <a:pt x="7774772" y="2067344"/>
                </a:cubicBezTo>
                <a:cubicBezTo>
                  <a:pt x="7871188" y="2037797"/>
                  <a:pt x="7945834" y="1980257"/>
                  <a:pt x="8045360" y="1927384"/>
                </a:cubicBezTo>
                <a:cubicBezTo>
                  <a:pt x="8144886" y="1874511"/>
                  <a:pt x="8267739" y="1802976"/>
                  <a:pt x="8371931" y="1750103"/>
                </a:cubicBezTo>
                <a:cubicBezTo>
                  <a:pt x="8476123" y="1697230"/>
                  <a:pt x="8570985" y="1647466"/>
                  <a:pt x="8670511" y="1610144"/>
                </a:cubicBezTo>
                <a:cubicBezTo>
                  <a:pt x="8770037" y="1572822"/>
                  <a:pt x="8869564" y="1537054"/>
                  <a:pt x="8969090" y="1526168"/>
                </a:cubicBezTo>
                <a:cubicBezTo>
                  <a:pt x="9068616" y="1515282"/>
                  <a:pt x="9168143" y="1524613"/>
                  <a:pt x="9267670" y="1544829"/>
                </a:cubicBezTo>
                <a:cubicBezTo>
                  <a:pt x="9367197" y="1565045"/>
                  <a:pt x="9417646" y="1618191"/>
                  <a:pt x="9566250" y="1647466"/>
                </a:cubicBezTo>
                <a:cubicBezTo>
                  <a:pt x="9714854" y="1676741"/>
                  <a:pt x="10058216" y="1680047"/>
                  <a:pt x="10159297" y="1720480"/>
                </a:cubicBezTo>
                <a:cubicBezTo>
                  <a:pt x="10260378" y="1760913"/>
                  <a:pt x="10138422" y="3408739"/>
                  <a:pt x="10203736" y="3439841"/>
                </a:cubicBezTo>
              </a:path>
            </a:pathLst>
          </a:cu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A69241-E40D-49F5-AAD2-48F2D27B12AA}"/>
              </a:ext>
            </a:extLst>
          </p:cNvPr>
          <p:cNvCxnSpPr/>
          <p:nvPr/>
        </p:nvCxnSpPr>
        <p:spPr>
          <a:xfrm>
            <a:off x="503853" y="1119673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311677D-EFED-4A52-A9F9-B5F2436FC21A}"/>
              </a:ext>
            </a:extLst>
          </p:cNvPr>
          <p:cNvCxnSpPr/>
          <p:nvPr/>
        </p:nvCxnSpPr>
        <p:spPr>
          <a:xfrm>
            <a:off x="587829" y="1119673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E8BA840-E660-49AF-BC9E-4D0B89198EF6}"/>
              </a:ext>
            </a:extLst>
          </p:cNvPr>
          <p:cNvSpPr/>
          <p:nvPr/>
        </p:nvSpPr>
        <p:spPr>
          <a:xfrm>
            <a:off x="937570" y="2326838"/>
            <a:ext cx="10720784" cy="2077798"/>
          </a:xfrm>
          <a:custGeom>
            <a:avLst/>
            <a:gdLst>
              <a:gd name="connsiteX0" fmla="*/ 0 w 9955764"/>
              <a:gd name="connsiteY0" fmla="*/ 154069 h 1720362"/>
              <a:gd name="connsiteX1" fmla="*/ 279919 w 9955764"/>
              <a:gd name="connsiteY1" fmla="*/ 4780 h 1720362"/>
              <a:gd name="connsiteX2" fmla="*/ 634482 w 9955764"/>
              <a:gd name="connsiteY2" fmla="*/ 312690 h 1720362"/>
              <a:gd name="connsiteX3" fmla="*/ 914400 w 9955764"/>
              <a:gd name="connsiteY3" fmla="*/ 508633 h 1720362"/>
              <a:gd name="connsiteX4" fmla="*/ 1231641 w 9955764"/>
              <a:gd name="connsiteY4" fmla="*/ 657922 h 1720362"/>
              <a:gd name="connsiteX5" fmla="*/ 1502229 w 9955764"/>
              <a:gd name="connsiteY5" fmla="*/ 639261 h 1720362"/>
              <a:gd name="connsiteX6" fmla="*/ 1791478 w 9955764"/>
              <a:gd name="connsiteY6" fmla="*/ 816543 h 1720362"/>
              <a:gd name="connsiteX7" fmla="*/ 2099388 w 9955764"/>
              <a:gd name="connsiteY7" fmla="*/ 937841 h 1720362"/>
              <a:gd name="connsiteX8" fmla="*/ 2435290 w 9955764"/>
              <a:gd name="connsiteY8" fmla="*/ 1003155 h 1720362"/>
              <a:gd name="connsiteX9" fmla="*/ 2733870 w 9955764"/>
              <a:gd name="connsiteY9" fmla="*/ 928510 h 1720362"/>
              <a:gd name="connsiteX10" fmla="*/ 3312368 w 9955764"/>
              <a:gd name="connsiteY10" fmla="*/ 1040478 h 1720362"/>
              <a:gd name="connsiteX11" fmla="*/ 3648270 w 9955764"/>
              <a:gd name="connsiteY11" fmla="*/ 1217759 h 1720362"/>
              <a:gd name="connsiteX12" fmla="*/ 3918858 w 9955764"/>
              <a:gd name="connsiteY12" fmla="*/ 1217759 h 1720362"/>
              <a:gd name="connsiteX13" fmla="*/ 4208107 w 9955764"/>
              <a:gd name="connsiteY13" fmla="*/ 1255082 h 1720362"/>
              <a:gd name="connsiteX14" fmla="*/ 4572000 w 9955764"/>
              <a:gd name="connsiteY14" fmla="*/ 1320396 h 1720362"/>
              <a:gd name="connsiteX15" fmla="*/ 4851919 w 9955764"/>
              <a:gd name="connsiteY15" fmla="*/ 1404371 h 1720362"/>
              <a:gd name="connsiteX16" fmla="*/ 5113176 w 9955764"/>
              <a:gd name="connsiteY16" fmla="*/ 1385710 h 1720362"/>
              <a:gd name="connsiteX17" fmla="*/ 5477070 w 9955764"/>
              <a:gd name="connsiteY17" fmla="*/ 1441694 h 1720362"/>
              <a:gd name="connsiteX18" fmla="*/ 5728996 w 9955764"/>
              <a:gd name="connsiteY18" fmla="*/ 1413702 h 1720362"/>
              <a:gd name="connsiteX19" fmla="*/ 6055568 w 9955764"/>
              <a:gd name="connsiteY19" fmla="*/ 1404371 h 1720362"/>
              <a:gd name="connsiteX20" fmla="*/ 6372809 w 9955764"/>
              <a:gd name="connsiteY20" fmla="*/ 1535000 h 1720362"/>
              <a:gd name="connsiteX21" fmla="*/ 6671388 w 9955764"/>
              <a:gd name="connsiteY21" fmla="*/ 1451024 h 1720362"/>
              <a:gd name="connsiteX22" fmla="*/ 6941976 w 9955764"/>
              <a:gd name="connsiteY22" fmla="*/ 1535000 h 1720362"/>
              <a:gd name="connsiteX23" fmla="*/ 7277878 w 9955764"/>
              <a:gd name="connsiteY23" fmla="*/ 1553661 h 1720362"/>
              <a:gd name="connsiteX24" fmla="*/ 7511143 w 9955764"/>
              <a:gd name="connsiteY24" fmla="*/ 1590984 h 1720362"/>
              <a:gd name="connsiteX25" fmla="*/ 7828384 w 9955764"/>
              <a:gd name="connsiteY25" fmla="*/ 1544331 h 1720362"/>
              <a:gd name="connsiteX26" fmla="*/ 8136294 w 9955764"/>
              <a:gd name="connsiteY26" fmla="*/ 1600314 h 1720362"/>
              <a:gd name="connsiteX27" fmla="*/ 8425543 w 9955764"/>
              <a:gd name="connsiteY27" fmla="*/ 1646967 h 1720362"/>
              <a:gd name="connsiteX28" fmla="*/ 8761445 w 9955764"/>
              <a:gd name="connsiteY28" fmla="*/ 1637637 h 1720362"/>
              <a:gd name="connsiteX29" fmla="*/ 9013372 w 9955764"/>
              <a:gd name="connsiteY29" fmla="*/ 1628306 h 1720362"/>
              <a:gd name="connsiteX30" fmla="*/ 9349274 w 9955764"/>
              <a:gd name="connsiteY30" fmla="*/ 1628306 h 1720362"/>
              <a:gd name="connsiteX31" fmla="*/ 9647853 w 9955764"/>
              <a:gd name="connsiteY31" fmla="*/ 1712282 h 1720362"/>
              <a:gd name="connsiteX32" fmla="*/ 9955764 w 9955764"/>
              <a:gd name="connsiteY32" fmla="*/ 1712282 h 1720362"/>
              <a:gd name="connsiteX0" fmla="*/ 0 w 10250231"/>
              <a:gd name="connsiteY0" fmla="*/ 2110865 h 2110865"/>
              <a:gd name="connsiteX1" fmla="*/ 574386 w 10250231"/>
              <a:gd name="connsiteY1" fmla="*/ 86281 h 2110865"/>
              <a:gd name="connsiteX2" fmla="*/ 928949 w 10250231"/>
              <a:gd name="connsiteY2" fmla="*/ 394191 h 2110865"/>
              <a:gd name="connsiteX3" fmla="*/ 1208867 w 10250231"/>
              <a:gd name="connsiteY3" fmla="*/ 590134 h 2110865"/>
              <a:gd name="connsiteX4" fmla="*/ 1526108 w 10250231"/>
              <a:gd name="connsiteY4" fmla="*/ 739423 h 2110865"/>
              <a:gd name="connsiteX5" fmla="*/ 1796696 w 10250231"/>
              <a:gd name="connsiteY5" fmla="*/ 720762 h 2110865"/>
              <a:gd name="connsiteX6" fmla="*/ 2085945 w 10250231"/>
              <a:gd name="connsiteY6" fmla="*/ 898044 h 2110865"/>
              <a:gd name="connsiteX7" fmla="*/ 2393855 w 10250231"/>
              <a:gd name="connsiteY7" fmla="*/ 1019342 h 2110865"/>
              <a:gd name="connsiteX8" fmla="*/ 2729757 w 10250231"/>
              <a:gd name="connsiteY8" fmla="*/ 1084656 h 2110865"/>
              <a:gd name="connsiteX9" fmla="*/ 3028337 w 10250231"/>
              <a:gd name="connsiteY9" fmla="*/ 1010011 h 2110865"/>
              <a:gd name="connsiteX10" fmla="*/ 3606835 w 10250231"/>
              <a:gd name="connsiteY10" fmla="*/ 1121979 h 2110865"/>
              <a:gd name="connsiteX11" fmla="*/ 3942737 w 10250231"/>
              <a:gd name="connsiteY11" fmla="*/ 1299260 h 2110865"/>
              <a:gd name="connsiteX12" fmla="*/ 4213325 w 10250231"/>
              <a:gd name="connsiteY12" fmla="*/ 1299260 h 2110865"/>
              <a:gd name="connsiteX13" fmla="*/ 4502574 w 10250231"/>
              <a:gd name="connsiteY13" fmla="*/ 1336583 h 2110865"/>
              <a:gd name="connsiteX14" fmla="*/ 4866467 w 10250231"/>
              <a:gd name="connsiteY14" fmla="*/ 1401897 h 2110865"/>
              <a:gd name="connsiteX15" fmla="*/ 5146386 w 10250231"/>
              <a:gd name="connsiteY15" fmla="*/ 1485872 h 2110865"/>
              <a:gd name="connsiteX16" fmla="*/ 5407643 w 10250231"/>
              <a:gd name="connsiteY16" fmla="*/ 1467211 h 2110865"/>
              <a:gd name="connsiteX17" fmla="*/ 5771537 w 10250231"/>
              <a:gd name="connsiteY17" fmla="*/ 1523195 h 2110865"/>
              <a:gd name="connsiteX18" fmla="*/ 6023463 w 10250231"/>
              <a:gd name="connsiteY18" fmla="*/ 1495203 h 2110865"/>
              <a:gd name="connsiteX19" fmla="*/ 6350035 w 10250231"/>
              <a:gd name="connsiteY19" fmla="*/ 1485872 h 2110865"/>
              <a:gd name="connsiteX20" fmla="*/ 6667276 w 10250231"/>
              <a:gd name="connsiteY20" fmla="*/ 1616501 h 2110865"/>
              <a:gd name="connsiteX21" fmla="*/ 6965855 w 10250231"/>
              <a:gd name="connsiteY21" fmla="*/ 1532525 h 2110865"/>
              <a:gd name="connsiteX22" fmla="*/ 7236443 w 10250231"/>
              <a:gd name="connsiteY22" fmla="*/ 1616501 h 2110865"/>
              <a:gd name="connsiteX23" fmla="*/ 7572345 w 10250231"/>
              <a:gd name="connsiteY23" fmla="*/ 1635162 h 2110865"/>
              <a:gd name="connsiteX24" fmla="*/ 7805610 w 10250231"/>
              <a:gd name="connsiteY24" fmla="*/ 1672485 h 2110865"/>
              <a:gd name="connsiteX25" fmla="*/ 8122851 w 10250231"/>
              <a:gd name="connsiteY25" fmla="*/ 1625832 h 2110865"/>
              <a:gd name="connsiteX26" fmla="*/ 8430761 w 10250231"/>
              <a:gd name="connsiteY26" fmla="*/ 1681815 h 2110865"/>
              <a:gd name="connsiteX27" fmla="*/ 8720010 w 10250231"/>
              <a:gd name="connsiteY27" fmla="*/ 1728468 h 2110865"/>
              <a:gd name="connsiteX28" fmla="*/ 9055912 w 10250231"/>
              <a:gd name="connsiteY28" fmla="*/ 1719138 h 2110865"/>
              <a:gd name="connsiteX29" fmla="*/ 9307839 w 10250231"/>
              <a:gd name="connsiteY29" fmla="*/ 1709807 h 2110865"/>
              <a:gd name="connsiteX30" fmla="*/ 9643741 w 10250231"/>
              <a:gd name="connsiteY30" fmla="*/ 1709807 h 2110865"/>
              <a:gd name="connsiteX31" fmla="*/ 9942320 w 10250231"/>
              <a:gd name="connsiteY31" fmla="*/ 1793783 h 2110865"/>
              <a:gd name="connsiteX32" fmla="*/ 10250231 w 10250231"/>
              <a:gd name="connsiteY32" fmla="*/ 1793783 h 2110865"/>
              <a:gd name="connsiteX0" fmla="*/ 0 w 10250231"/>
              <a:gd name="connsiteY0" fmla="*/ 2069330 h 2069330"/>
              <a:gd name="connsiteX1" fmla="*/ 279918 w 10250231"/>
              <a:gd name="connsiteY1" fmla="*/ 91241 h 2069330"/>
              <a:gd name="connsiteX2" fmla="*/ 928949 w 10250231"/>
              <a:gd name="connsiteY2" fmla="*/ 352656 h 2069330"/>
              <a:gd name="connsiteX3" fmla="*/ 1208867 w 10250231"/>
              <a:gd name="connsiteY3" fmla="*/ 548599 h 2069330"/>
              <a:gd name="connsiteX4" fmla="*/ 1526108 w 10250231"/>
              <a:gd name="connsiteY4" fmla="*/ 697888 h 2069330"/>
              <a:gd name="connsiteX5" fmla="*/ 1796696 w 10250231"/>
              <a:gd name="connsiteY5" fmla="*/ 679227 h 2069330"/>
              <a:gd name="connsiteX6" fmla="*/ 2085945 w 10250231"/>
              <a:gd name="connsiteY6" fmla="*/ 856509 h 2069330"/>
              <a:gd name="connsiteX7" fmla="*/ 2393855 w 10250231"/>
              <a:gd name="connsiteY7" fmla="*/ 977807 h 2069330"/>
              <a:gd name="connsiteX8" fmla="*/ 2729757 w 10250231"/>
              <a:gd name="connsiteY8" fmla="*/ 1043121 h 2069330"/>
              <a:gd name="connsiteX9" fmla="*/ 3028337 w 10250231"/>
              <a:gd name="connsiteY9" fmla="*/ 968476 h 2069330"/>
              <a:gd name="connsiteX10" fmla="*/ 3606835 w 10250231"/>
              <a:gd name="connsiteY10" fmla="*/ 1080444 h 2069330"/>
              <a:gd name="connsiteX11" fmla="*/ 3942737 w 10250231"/>
              <a:gd name="connsiteY11" fmla="*/ 1257725 h 2069330"/>
              <a:gd name="connsiteX12" fmla="*/ 4213325 w 10250231"/>
              <a:gd name="connsiteY12" fmla="*/ 1257725 h 2069330"/>
              <a:gd name="connsiteX13" fmla="*/ 4502574 w 10250231"/>
              <a:gd name="connsiteY13" fmla="*/ 1295048 h 2069330"/>
              <a:gd name="connsiteX14" fmla="*/ 4866467 w 10250231"/>
              <a:gd name="connsiteY14" fmla="*/ 1360362 h 2069330"/>
              <a:gd name="connsiteX15" fmla="*/ 5146386 w 10250231"/>
              <a:gd name="connsiteY15" fmla="*/ 1444337 h 2069330"/>
              <a:gd name="connsiteX16" fmla="*/ 5407643 w 10250231"/>
              <a:gd name="connsiteY16" fmla="*/ 1425676 h 2069330"/>
              <a:gd name="connsiteX17" fmla="*/ 5771537 w 10250231"/>
              <a:gd name="connsiteY17" fmla="*/ 1481660 h 2069330"/>
              <a:gd name="connsiteX18" fmla="*/ 6023463 w 10250231"/>
              <a:gd name="connsiteY18" fmla="*/ 1453668 h 2069330"/>
              <a:gd name="connsiteX19" fmla="*/ 6350035 w 10250231"/>
              <a:gd name="connsiteY19" fmla="*/ 1444337 h 2069330"/>
              <a:gd name="connsiteX20" fmla="*/ 6667276 w 10250231"/>
              <a:gd name="connsiteY20" fmla="*/ 1574966 h 2069330"/>
              <a:gd name="connsiteX21" fmla="*/ 6965855 w 10250231"/>
              <a:gd name="connsiteY21" fmla="*/ 1490990 h 2069330"/>
              <a:gd name="connsiteX22" fmla="*/ 7236443 w 10250231"/>
              <a:gd name="connsiteY22" fmla="*/ 1574966 h 2069330"/>
              <a:gd name="connsiteX23" fmla="*/ 7572345 w 10250231"/>
              <a:gd name="connsiteY23" fmla="*/ 1593627 h 2069330"/>
              <a:gd name="connsiteX24" fmla="*/ 7805610 w 10250231"/>
              <a:gd name="connsiteY24" fmla="*/ 1630950 h 2069330"/>
              <a:gd name="connsiteX25" fmla="*/ 8122851 w 10250231"/>
              <a:gd name="connsiteY25" fmla="*/ 1584297 h 2069330"/>
              <a:gd name="connsiteX26" fmla="*/ 8430761 w 10250231"/>
              <a:gd name="connsiteY26" fmla="*/ 1640280 h 2069330"/>
              <a:gd name="connsiteX27" fmla="*/ 8720010 w 10250231"/>
              <a:gd name="connsiteY27" fmla="*/ 1686933 h 2069330"/>
              <a:gd name="connsiteX28" fmla="*/ 9055912 w 10250231"/>
              <a:gd name="connsiteY28" fmla="*/ 1677603 h 2069330"/>
              <a:gd name="connsiteX29" fmla="*/ 9307839 w 10250231"/>
              <a:gd name="connsiteY29" fmla="*/ 1668272 h 2069330"/>
              <a:gd name="connsiteX30" fmla="*/ 9643741 w 10250231"/>
              <a:gd name="connsiteY30" fmla="*/ 1668272 h 2069330"/>
              <a:gd name="connsiteX31" fmla="*/ 9942320 w 10250231"/>
              <a:gd name="connsiteY31" fmla="*/ 1752248 h 2069330"/>
              <a:gd name="connsiteX32" fmla="*/ 10250231 w 10250231"/>
              <a:gd name="connsiteY32" fmla="*/ 1752248 h 2069330"/>
              <a:gd name="connsiteX0" fmla="*/ 0 w 10296726"/>
              <a:gd name="connsiteY0" fmla="*/ 2069330 h 2077826"/>
              <a:gd name="connsiteX1" fmla="*/ 279918 w 10296726"/>
              <a:gd name="connsiteY1" fmla="*/ 91241 h 2077826"/>
              <a:gd name="connsiteX2" fmla="*/ 928949 w 10296726"/>
              <a:gd name="connsiteY2" fmla="*/ 352656 h 2077826"/>
              <a:gd name="connsiteX3" fmla="*/ 1208867 w 10296726"/>
              <a:gd name="connsiteY3" fmla="*/ 548599 h 2077826"/>
              <a:gd name="connsiteX4" fmla="*/ 1526108 w 10296726"/>
              <a:gd name="connsiteY4" fmla="*/ 697888 h 2077826"/>
              <a:gd name="connsiteX5" fmla="*/ 1796696 w 10296726"/>
              <a:gd name="connsiteY5" fmla="*/ 679227 h 2077826"/>
              <a:gd name="connsiteX6" fmla="*/ 2085945 w 10296726"/>
              <a:gd name="connsiteY6" fmla="*/ 856509 h 2077826"/>
              <a:gd name="connsiteX7" fmla="*/ 2393855 w 10296726"/>
              <a:gd name="connsiteY7" fmla="*/ 977807 h 2077826"/>
              <a:gd name="connsiteX8" fmla="*/ 2729757 w 10296726"/>
              <a:gd name="connsiteY8" fmla="*/ 1043121 h 2077826"/>
              <a:gd name="connsiteX9" fmla="*/ 3028337 w 10296726"/>
              <a:gd name="connsiteY9" fmla="*/ 968476 h 2077826"/>
              <a:gd name="connsiteX10" fmla="*/ 3606835 w 10296726"/>
              <a:gd name="connsiteY10" fmla="*/ 1080444 h 2077826"/>
              <a:gd name="connsiteX11" fmla="*/ 3942737 w 10296726"/>
              <a:gd name="connsiteY11" fmla="*/ 1257725 h 2077826"/>
              <a:gd name="connsiteX12" fmla="*/ 4213325 w 10296726"/>
              <a:gd name="connsiteY12" fmla="*/ 1257725 h 2077826"/>
              <a:gd name="connsiteX13" fmla="*/ 4502574 w 10296726"/>
              <a:gd name="connsiteY13" fmla="*/ 1295048 h 2077826"/>
              <a:gd name="connsiteX14" fmla="*/ 4866467 w 10296726"/>
              <a:gd name="connsiteY14" fmla="*/ 1360362 h 2077826"/>
              <a:gd name="connsiteX15" fmla="*/ 5146386 w 10296726"/>
              <a:gd name="connsiteY15" fmla="*/ 1444337 h 2077826"/>
              <a:gd name="connsiteX16" fmla="*/ 5407643 w 10296726"/>
              <a:gd name="connsiteY16" fmla="*/ 1425676 h 2077826"/>
              <a:gd name="connsiteX17" fmla="*/ 5771537 w 10296726"/>
              <a:gd name="connsiteY17" fmla="*/ 1481660 h 2077826"/>
              <a:gd name="connsiteX18" fmla="*/ 6023463 w 10296726"/>
              <a:gd name="connsiteY18" fmla="*/ 1453668 h 2077826"/>
              <a:gd name="connsiteX19" fmla="*/ 6350035 w 10296726"/>
              <a:gd name="connsiteY19" fmla="*/ 1444337 h 2077826"/>
              <a:gd name="connsiteX20" fmla="*/ 6667276 w 10296726"/>
              <a:gd name="connsiteY20" fmla="*/ 1574966 h 2077826"/>
              <a:gd name="connsiteX21" fmla="*/ 6965855 w 10296726"/>
              <a:gd name="connsiteY21" fmla="*/ 1490990 h 2077826"/>
              <a:gd name="connsiteX22" fmla="*/ 7236443 w 10296726"/>
              <a:gd name="connsiteY22" fmla="*/ 1574966 h 2077826"/>
              <a:gd name="connsiteX23" fmla="*/ 7572345 w 10296726"/>
              <a:gd name="connsiteY23" fmla="*/ 1593627 h 2077826"/>
              <a:gd name="connsiteX24" fmla="*/ 7805610 w 10296726"/>
              <a:gd name="connsiteY24" fmla="*/ 1630950 h 2077826"/>
              <a:gd name="connsiteX25" fmla="*/ 8122851 w 10296726"/>
              <a:gd name="connsiteY25" fmla="*/ 1584297 h 2077826"/>
              <a:gd name="connsiteX26" fmla="*/ 8430761 w 10296726"/>
              <a:gd name="connsiteY26" fmla="*/ 1640280 h 2077826"/>
              <a:gd name="connsiteX27" fmla="*/ 8720010 w 10296726"/>
              <a:gd name="connsiteY27" fmla="*/ 1686933 h 2077826"/>
              <a:gd name="connsiteX28" fmla="*/ 9055912 w 10296726"/>
              <a:gd name="connsiteY28" fmla="*/ 1677603 h 2077826"/>
              <a:gd name="connsiteX29" fmla="*/ 9307839 w 10296726"/>
              <a:gd name="connsiteY29" fmla="*/ 1668272 h 2077826"/>
              <a:gd name="connsiteX30" fmla="*/ 9643741 w 10296726"/>
              <a:gd name="connsiteY30" fmla="*/ 1668272 h 2077826"/>
              <a:gd name="connsiteX31" fmla="*/ 9942320 w 10296726"/>
              <a:gd name="connsiteY31" fmla="*/ 1752248 h 2077826"/>
              <a:gd name="connsiteX32" fmla="*/ 10296726 w 10296726"/>
              <a:gd name="connsiteY32" fmla="*/ 2077713 h 2077826"/>
              <a:gd name="connsiteX0" fmla="*/ 0 w 10296726"/>
              <a:gd name="connsiteY0" fmla="*/ 2069330 h 2077798"/>
              <a:gd name="connsiteX1" fmla="*/ 279918 w 10296726"/>
              <a:gd name="connsiteY1" fmla="*/ 91241 h 2077798"/>
              <a:gd name="connsiteX2" fmla="*/ 928949 w 10296726"/>
              <a:gd name="connsiteY2" fmla="*/ 352656 h 2077798"/>
              <a:gd name="connsiteX3" fmla="*/ 1208867 w 10296726"/>
              <a:gd name="connsiteY3" fmla="*/ 548599 h 2077798"/>
              <a:gd name="connsiteX4" fmla="*/ 1526108 w 10296726"/>
              <a:gd name="connsiteY4" fmla="*/ 697888 h 2077798"/>
              <a:gd name="connsiteX5" fmla="*/ 1796696 w 10296726"/>
              <a:gd name="connsiteY5" fmla="*/ 679227 h 2077798"/>
              <a:gd name="connsiteX6" fmla="*/ 2085945 w 10296726"/>
              <a:gd name="connsiteY6" fmla="*/ 856509 h 2077798"/>
              <a:gd name="connsiteX7" fmla="*/ 2393855 w 10296726"/>
              <a:gd name="connsiteY7" fmla="*/ 977807 h 2077798"/>
              <a:gd name="connsiteX8" fmla="*/ 2729757 w 10296726"/>
              <a:gd name="connsiteY8" fmla="*/ 1043121 h 2077798"/>
              <a:gd name="connsiteX9" fmla="*/ 3028337 w 10296726"/>
              <a:gd name="connsiteY9" fmla="*/ 968476 h 2077798"/>
              <a:gd name="connsiteX10" fmla="*/ 3606835 w 10296726"/>
              <a:gd name="connsiteY10" fmla="*/ 1080444 h 2077798"/>
              <a:gd name="connsiteX11" fmla="*/ 3942737 w 10296726"/>
              <a:gd name="connsiteY11" fmla="*/ 1257725 h 2077798"/>
              <a:gd name="connsiteX12" fmla="*/ 4213325 w 10296726"/>
              <a:gd name="connsiteY12" fmla="*/ 1257725 h 2077798"/>
              <a:gd name="connsiteX13" fmla="*/ 4502574 w 10296726"/>
              <a:gd name="connsiteY13" fmla="*/ 1295048 h 2077798"/>
              <a:gd name="connsiteX14" fmla="*/ 4866467 w 10296726"/>
              <a:gd name="connsiteY14" fmla="*/ 1360362 h 2077798"/>
              <a:gd name="connsiteX15" fmla="*/ 5146386 w 10296726"/>
              <a:gd name="connsiteY15" fmla="*/ 1444337 h 2077798"/>
              <a:gd name="connsiteX16" fmla="*/ 5407643 w 10296726"/>
              <a:gd name="connsiteY16" fmla="*/ 1425676 h 2077798"/>
              <a:gd name="connsiteX17" fmla="*/ 5771537 w 10296726"/>
              <a:gd name="connsiteY17" fmla="*/ 1481660 h 2077798"/>
              <a:gd name="connsiteX18" fmla="*/ 6023463 w 10296726"/>
              <a:gd name="connsiteY18" fmla="*/ 1453668 h 2077798"/>
              <a:gd name="connsiteX19" fmla="*/ 6350035 w 10296726"/>
              <a:gd name="connsiteY19" fmla="*/ 1444337 h 2077798"/>
              <a:gd name="connsiteX20" fmla="*/ 6667276 w 10296726"/>
              <a:gd name="connsiteY20" fmla="*/ 1574966 h 2077798"/>
              <a:gd name="connsiteX21" fmla="*/ 6965855 w 10296726"/>
              <a:gd name="connsiteY21" fmla="*/ 1490990 h 2077798"/>
              <a:gd name="connsiteX22" fmla="*/ 7236443 w 10296726"/>
              <a:gd name="connsiteY22" fmla="*/ 1574966 h 2077798"/>
              <a:gd name="connsiteX23" fmla="*/ 7572345 w 10296726"/>
              <a:gd name="connsiteY23" fmla="*/ 1593627 h 2077798"/>
              <a:gd name="connsiteX24" fmla="*/ 7805610 w 10296726"/>
              <a:gd name="connsiteY24" fmla="*/ 1630950 h 2077798"/>
              <a:gd name="connsiteX25" fmla="*/ 8122851 w 10296726"/>
              <a:gd name="connsiteY25" fmla="*/ 1584297 h 2077798"/>
              <a:gd name="connsiteX26" fmla="*/ 8430761 w 10296726"/>
              <a:gd name="connsiteY26" fmla="*/ 1640280 h 2077798"/>
              <a:gd name="connsiteX27" fmla="*/ 8720010 w 10296726"/>
              <a:gd name="connsiteY27" fmla="*/ 1686933 h 2077798"/>
              <a:gd name="connsiteX28" fmla="*/ 9055912 w 10296726"/>
              <a:gd name="connsiteY28" fmla="*/ 1677603 h 2077798"/>
              <a:gd name="connsiteX29" fmla="*/ 9307839 w 10296726"/>
              <a:gd name="connsiteY29" fmla="*/ 1668272 h 2077798"/>
              <a:gd name="connsiteX30" fmla="*/ 9643741 w 10296726"/>
              <a:gd name="connsiteY30" fmla="*/ 1668272 h 2077798"/>
              <a:gd name="connsiteX31" fmla="*/ 10236787 w 10296726"/>
              <a:gd name="connsiteY31" fmla="*/ 1643760 h 2077798"/>
              <a:gd name="connsiteX32" fmla="*/ 10296726 w 10296726"/>
              <a:gd name="connsiteY32" fmla="*/ 2077713 h 207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296726" h="2077798">
                <a:moveTo>
                  <a:pt x="0" y="2069330"/>
                </a:moveTo>
                <a:cubicBezTo>
                  <a:pt x="87086" y="1981467"/>
                  <a:pt x="125093" y="377353"/>
                  <a:pt x="279918" y="91241"/>
                </a:cubicBezTo>
                <a:cubicBezTo>
                  <a:pt x="434743" y="-194871"/>
                  <a:pt x="774124" y="276430"/>
                  <a:pt x="928949" y="352656"/>
                </a:cubicBezTo>
                <a:cubicBezTo>
                  <a:pt x="1083774" y="428882"/>
                  <a:pt x="1109341" y="491060"/>
                  <a:pt x="1208867" y="548599"/>
                </a:cubicBezTo>
                <a:cubicBezTo>
                  <a:pt x="1308393" y="606138"/>
                  <a:pt x="1428137" y="676117"/>
                  <a:pt x="1526108" y="697888"/>
                </a:cubicBezTo>
                <a:cubicBezTo>
                  <a:pt x="1624080" y="719659"/>
                  <a:pt x="1703390" y="652790"/>
                  <a:pt x="1796696" y="679227"/>
                </a:cubicBezTo>
                <a:cubicBezTo>
                  <a:pt x="1890002" y="705664"/>
                  <a:pt x="1986419" y="806746"/>
                  <a:pt x="2085945" y="856509"/>
                </a:cubicBezTo>
                <a:cubicBezTo>
                  <a:pt x="2185471" y="906272"/>
                  <a:pt x="2286553" y="946705"/>
                  <a:pt x="2393855" y="977807"/>
                </a:cubicBezTo>
                <a:cubicBezTo>
                  <a:pt x="2501157" y="1008909"/>
                  <a:pt x="2624010" y="1044676"/>
                  <a:pt x="2729757" y="1043121"/>
                </a:cubicBezTo>
                <a:cubicBezTo>
                  <a:pt x="2835504" y="1041566"/>
                  <a:pt x="2882157" y="962256"/>
                  <a:pt x="3028337" y="968476"/>
                </a:cubicBezTo>
                <a:cubicBezTo>
                  <a:pt x="3174517" y="974696"/>
                  <a:pt x="3454435" y="1032236"/>
                  <a:pt x="3606835" y="1080444"/>
                </a:cubicBezTo>
                <a:cubicBezTo>
                  <a:pt x="3759235" y="1128652"/>
                  <a:pt x="3841655" y="1228178"/>
                  <a:pt x="3942737" y="1257725"/>
                </a:cubicBezTo>
                <a:cubicBezTo>
                  <a:pt x="4043819" y="1287272"/>
                  <a:pt x="4120019" y="1251505"/>
                  <a:pt x="4213325" y="1257725"/>
                </a:cubicBezTo>
                <a:cubicBezTo>
                  <a:pt x="4306631" y="1263945"/>
                  <a:pt x="4393717" y="1277942"/>
                  <a:pt x="4502574" y="1295048"/>
                </a:cubicBezTo>
                <a:cubicBezTo>
                  <a:pt x="4611431" y="1312154"/>
                  <a:pt x="4759165" y="1335481"/>
                  <a:pt x="4866467" y="1360362"/>
                </a:cubicBezTo>
                <a:cubicBezTo>
                  <a:pt x="4973769" y="1385243"/>
                  <a:pt x="5056190" y="1433451"/>
                  <a:pt x="5146386" y="1444337"/>
                </a:cubicBezTo>
                <a:cubicBezTo>
                  <a:pt x="5236582" y="1455223"/>
                  <a:pt x="5303451" y="1419456"/>
                  <a:pt x="5407643" y="1425676"/>
                </a:cubicBezTo>
                <a:cubicBezTo>
                  <a:pt x="5511835" y="1431897"/>
                  <a:pt x="5668900" y="1476995"/>
                  <a:pt x="5771537" y="1481660"/>
                </a:cubicBezTo>
                <a:cubicBezTo>
                  <a:pt x="5874174" y="1486325"/>
                  <a:pt x="5927047" y="1459888"/>
                  <a:pt x="6023463" y="1453668"/>
                </a:cubicBezTo>
                <a:cubicBezTo>
                  <a:pt x="6119879" y="1447448"/>
                  <a:pt x="6242733" y="1424121"/>
                  <a:pt x="6350035" y="1444337"/>
                </a:cubicBezTo>
                <a:cubicBezTo>
                  <a:pt x="6457337" y="1464553"/>
                  <a:pt x="6564639" y="1567191"/>
                  <a:pt x="6667276" y="1574966"/>
                </a:cubicBezTo>
                <a:cubicBezTo>
                  <a:pt x="6769913" y="1582741"/>
                  <a:pt x="6870994" y="1490990"/>
                  <a:pt x="6965855" y="1490990"/>
                </a:cubicBezTo>
                <a:cubicBezTo>
                  <a:pt x="7060716" y="1490990"/>
                  <a:pt x="7135361" y="1557860"/>
                  <a:pt x="7236443" y="1574966"/>
                </a:cubicBezTo>
                <a:cubicBezTo>
                  <a:pt x="7337525" y="1592072"/>
                  <a:pt x="7477484" y="1584296"/>
                  <a:pt x="7572345" y="1593627"/>
                </a:cubicBezTo>
                <a:cubicBezTo>
                  <a:pt x="7667206" y="1602958"/>
                  <a:pt x="7713859" y="1632505"/>
                  <a:pt x="7805610" y="1630950"/>
                </a:cubicBezTo>
                <a:cubicBezTo>
                  <a:pt x="7897361" y="1629395"/>
                  <a:pt x="8018659" y="1582742"/>
                  <a:pt x="8122851" y="1584297"/>
                </a:cubicBezTo>
                <a:cubicBezTo>
                  <a:pt x="8227043" y="1585852"/>
                  <a:pt x="8331234" y="1623174"/>
                  <a:pt x="8430761" y="1640280"/>
                </a:cubicBezTo>
                <a:cubicBezTo>
                  <a:pt x="8530288" y="1657386"/>
                  <a:pt x="8615818" y="1680713"/>
                  <a:pt x="8720010" y="1686933"/>
                </a:cubicBezTo>
                <a:cubicBezTo>
                  <a:pt x="8824202" y="1693154"/>
                  <a:pt x="9055912" y="1677603"/>
                  <a:pt x="9055912" y="1677603"/>
                </a:cubicBezTo>
                <a:cubicBezTo>
                  <a:pt x="9153883" y="1674493"/>
                  <a:pt x="9209868" y="1669827"/>
                  <a:pt x="9307839" y="1668272"/>
                </a:cubicBezTo>
                <a:cubicBezTo>
                  <a:pt x="9405810" y="1666717"/>
                  <a:pt x="9488916" y="1672357"/>
                  <a:pt x="9643741" y="1668272"/>
                </a:cubicBezTo>
                <a:cubicBezTo>
                  <a:pt x="9798566" y="1664187"/>
                  <a:pt x="10135705" y="1629764"/>
                  <a:pt x="10236787" y="1643760"/>
                </a:cubicBezTo>
                <a:cubicBezTo>
                  <a:pt x="10337869" y="1657756"/>
                  <a:pt x="10193311" y="2084711"/>
                  <a:pt x="10296726" y="2077713"/>
                </a:cubicBezTo>
              </a:path>
            </a:pathLst>
          </a:custGeom>
          <a:solidFill>
            <a:srgbClr val="FFC000">
              <a:alpha val="58000"/>
            </a:srgbClr>
          </a:solidFill>
          <a:ln w="38100">
            <a:solidFill>
              <a:schemeClr val="accent2">
                <a:alpha val="33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00CB0A8-7256-4729-B725-8D76B1CE7AB3}"/>
              </a:ext>
            </a:extLst>
          </p:cNvPr>
          <p:cNvSpPr/>
          <p:nvPr/>
        </p:nvSpPr>
        <p:spPr>
          <a:xfrm>
            <a:off x="947110" y="3250496"/>
            <a:ext cx="10674220" cy="1213549"/>
          </a:xfrm>
          <a:custGeom>
            <a:avLst/>
            <a:gdLst>
              <a:gd name="connsiteX0" fmla="*/ 0 w 9983755"/>
              <a:gd name="connsiteY0" fmla="*/ 0 h 914701"/>
              <a:gd name="connsiteX1" fmla="*/ 317240 w 9983755"/>
              <a:gd name="connsiteY1" fmla="*/ 18662 h 914701"/>
              <a:gd name="connsiteX2" fmla="*/ 643812 w 9983755"/>
              <a:gd name="connsiteY2" fmla="*/ 18662 h 914701"/>
              <a:gd name="connsiteX3" fmla="*/ 914400 w 9983755"/>
              <a:gd name="connsiteY3" fmla="*/ 65315 h 914701"/>
              <a:gd name="connsiteX4" fmla="*/ 1231640 w 9983755"/>
              <a:gd name="connsiteY4" fmla="*/ 111968 h 914701"/>
              <a:gd name="connsiteX5" fmla="*/ 1520889 w 9983755"/>
              <a:gd name="connsiteY5" fmla="*/ 111968 h 914701"/>
              <a:gd name="connsiteX6" fmla="*/ 1838130 w 9983755"/>
              <a:gd name="connsiteY6" fmla="*/ 214604 h 914701"/>
              <a:gd name="connsiteX7" fmla="*/ 2183363 w 9983755"/>
              <a:gd name="connsiteY7" fmla="*/ 186613 h 914701"/>
              <a:gd name="connsiteX8" fmla="*/ 2453951 w 9983755"/>
              <a:gd name="connsiteY8" fmla="*/ 289249 h 914701"/>
              <a:gd name="connsiteX9" fmla="*/ 2799183 w 9983755"/>
              <a:gd name="connsiteY9" fmla="*/ 289249 h 914701"/>
              <a:gd name="connsiteX10" fmla="*/ 3032449 w 9983755"/>
              <a:gd name="connsiteY10" fmla="*/ 391886 h 914701"/>
              <a:gd name="connsiteX11" fmla="*/ 3349689 w 9983755"/>
              <a:gd name="connsiteY11" fmla="*/ 391886 h 914701"/>
              <a:gd name="connsiteX12" fmla="*/ 3685591 w 9983755"/>
              <a:gd name="connsiteY12" fmla="*/ 466531 h 914701"/>
              <a:gd name="connsiteX13" fmla="*/ 3965510 w 9983755"/>
              <a:gd name="connsiteY13" fmla="*/ 447870 h 914701"/>
              <a:gd name="connsiteX14" fmla="*/ 4292081 w 9983755"/>
              <a:gd name="connsiteY14" fmla="*/ 457200 h 914701"/>
              <a:gd name="connsiteX15" fmla="*/ 4488024 w 9983755"/>
              <a:gd name="connsiteY15" fmla="*/ 541176 h 914701"/>
              <a:gd name="connsiteX16" fmla="*/ 4861249 w 9983755"/>
              <a:gd name="connsiteY16" fmla="*/ 485192 h 914701"/>
              <a:gd name="connsiteX17" fmla="*/ 5197151 w 9983755"/>
              <a:gd name="connsiteY17" fmla="*/ 466531 h 914701"/>
              <a:gd name="connsiteX18" fmla="*/ 5523722 w 9983755"/>
              <a:gd name="connsiteY18" fmla="*/ 643813 h 914701"/>
              <a:gd name="connsiteX19" fmla="*/ 5747657 w 9983755"/>
              <a:gd name="connsiteY19" fmla="*/ 606490 h 914701"/>
              <a:gd name="connsiteX20" fmla="*/ 6064898 w 9983755"/>
              <a:gd name="connsiteY20" fmla="*/ 765111 h 914701"/>
              <a:gd name="connsiteX21" fmla="*/ 6354147 w 9983755"/>
              <a:gd name="connsiteY21" fmla="*/ 886409 h 914701"/>
              <a:gd name="connsiteX22" fmla="*/ 6652726 w 9983755"/>
              <a:gd name="connsiteY22" fmla="*/ 821094 h 914701"/>
              <a:gd name="connsiteX23" fmla="*/ 6941975 w 9983755"/>
              <a:gd name="connsiteY23" fmla="*/ 858417 h 914701"/>
              <a:gd name="connsiteX24" fmla="*/ 7296538 w 9983755"/>
              <a:gd name="connsiteY24" fmla="*/ 858417 h 914701"/>
              <a:gd name="connsiteX25" fmla="*/ 7548465 w 9983755"/>
              <a:gd name="connsiteY25" fmla="*/ 849086 h 914701"/>
              <a:gd name="connsiteX26" fmla="*/ 7903028 w 9983755"/>
              <a:gd name="connsiteY26" fmla="*/ 886409 h 914701"/>
              <a:gd name="connsiteX27" fmla="*/ 8136293 w 9983755"/>
              <a:gd name="connsiteY27" fmla="*/ 886409 h 914701"/>
              <a:gd name="connsiteX28" fmla="*/ 8434873 w 9983755"/>
              <a:gd name="connsiteY28" fmla="*/ 895739 h 914701"/>
              <a:gd name="connsiteX29" fmla="*/ 8668138 w 9983755"/>
              <a:gd name="connsiteY29" fmla="*/ 867747 h 914701"/>
              <a:gd name="connsiteX30" fmla="*/ 8752114 w 9983755"/>
              <a:gd name="connsiteY30" fmla="*/ 914400 h 914701"/>
              <a:gd name="connsiteX31" fmla="*/ 9069355 w 9983755"/>
              <a:gd name="connsiteY31" fmla="*/ 886409 h 914701"/>
              <a:gd name="connsiteX32" fmla="*/ 9321281 w 9983755"/>
              <a:gd name="connsiteY32" fmla="*/ 858417 h 914701"/>
              <a:gd name="connsiteX33" fmla="*/ 9685175 w 9983755"/>
              <a:gd name="connsiteY33" fmla="*/ 886409 h 914701"/>
              <a:gd name="connsiteX34" fmla="*/ 9983755 w 9983755"/>
              <a:gd name="connsiteY34" fmla="*/ 877078 h 914701"/>
              <a:gd name="connsiteX0" fmla="*/ 0 w 10306139"/>
              <a:gd name="connsiteY0" fmla="*/ 1083465 h 1083518"/>
              <a:gd name="connsiteX1" fmla="*/ 639624 w 10306139"/>
              <a:gd name="connsiteY1" fmla="*/ 76358 h 1083518"/>
              <a:gd name="connsiteX2" fmla="*/ 966196 w 10306139"/>
              <a:gd name="connsiteY2" fmla="*/ 76358 h 1083518"/>
              <a:gd name="connsiteX3" fmla="*/ 1236784 w 10306139"/>
              <a:gd name="connsiteY3" fmla="*/ 123011 h 1083518"/>
              <a:gd name="connsiteX4" fmla="*/ 1554024 w 10306139"/>
              <a:gd name="connsiteY4" fmla="*/ 169664 h 1083518"/>
              <a:gd name="connsiteX5" fmla="*/ 1843273 w 10306139"/>
              <a:gd name="connsiteY5" fmla="*/ 169664 h 1083518"/>
              <a:gd name="connsiteX6" fmla="*/ 2160514 w 10306139"/>
              <a:gd name="connsiteY6" fmla="*/ 272300 h 1083518"/>
              <a:gd name="connsiteX7" fmla="*/ 2505747 w 10306139"/>
              <a:gd name="connsiteY7" fmla="*/ 244309 h 1083518"/>
              <a:gd name="connsiteX8" fmla="*/ 2776335 w 10306139"/>
              <a:gd name="connsiteY8" fmla="*/ 346945 h 1083518"/>
              <a:gd name="connsiteX9" fmla="*/ 3121567 w 10306139"/>
              <a:gd name="connsiteY9" fmla="*/ 346945 h 1083518"/>
              <a:gd name="connsiteX10" fmla="*/ 3354833 w 10306139"/>
              <a:gd name="connsiteY10" fmla="*/ 449582 h 1083518"/>
              <a:gd name="connsiteX11" fmla="*/ 3672073 w 10306139"/>
              <a:gd name="connsiteY11" fmla="*/ 449582 h 1083518"/>
              <a:gd name="connsiteX12" fmla="*/ 4007975 w 10306139"/>
              <a:gd name="connsiteY12" fmla="*/ 524227 h 1083518"/>
              <a:gd name="connsiteX13" fmla="*/ 4287894 w 10306139"/>
              <a:gd name="connsiteY13" fmla="*/ 505566 h 1083518"/>
              <a:gd name="connsiteX14" fmla="*/ 4614465 w 10306139"/>
              <a:gd name="connsiteY14" fmla="*/ 514896 h 1083518"/>
              <a:gd name="connsiteX15" fmla="*/ 4810408 w 10306139"/>
              <a:gd name="connsiteY15" fmla="*/ 598872 h 1083518"/>
              <a:gd name="connsiteX16" fmla="*/ 5183633 w 10306139"/>
              <a:gd name="connsiteY16" fmla="*/ 542888 h 1083518"/>
              <a:gd name="connsiteX17" fmla="*/ 5519535 w 10306139"/>
              <a:gd name="connsiteY17" fmla="*/ 524227 h 1083518"/>
              <a:gd name="connsiteX18" fmla="*/ 5846106 w 10306139"/>
              <a:gd name="connsiteY18" fmla="*/ 701509 h 1083518"/>
              <a:gd name="connsiteX19" fmla="*/ 6070041 w 10306139"/>
              <a:gd name="connsiteY19" fmla="*/ 664186 h 1083518"/>
              <a:gd name="connsiteX20" fmla="*/ 6387282 w 10306139"/>
              <a:gd name="connsiteY20" fmla="*/ 822807 h 1083518"/>
              <a:gd name="connsiteX21" fmla="*/ 6676531 w 10306139"/>
              <a:gd name="connsiteY21" fmla="*/ 944105 h 1083518"/>
              <a:gd name="connsiteX22" fmla="*/ 6975110 w 10306139"/>
              <a:gd name="connsiteY22" fmla="*/ 878790 h 1083518"/>
              <a:gd name="connsiteX23" fmla="*/ 7264359 w 10306139"/>
              <a:gd name="connsiteY23" fmla="*/ 916113 h 1083518"/>
              <a:gd name="connsiteX24" fmla="*/ 7618922 w 10306139"/>
              <a:gd name="connsiteY24" fmla="*/ 916113 h 1083518"/>
              <a:gd name="connsiteX25" fmla="*/ 7870849 w 10306139"/>
              <a:gd name="connsiteY25" fmla="*/ 906782 h 1083518"/>
              <a:gd name="connsiteX26" fmla="*/ 8225412 w 10306139"/>
              <a:gd name="connsiteY26" fmla="*/ 944105 h 1083518"/>
              <a:gd name="connsiteX27" fmla="*/ 8458677 w 10306139"/>
              <a:gd name="connsiteY27" fmla="*/ 944105 h 1083518"/>
              <a:gd name="connsiteX28" fmla="*/ 8757257 w 10306139"/>
              <a:gd name="connsiteY28" fmla="*/ 953435 h 1083518"/>
              <a:gd name="connsiteX29" fmla="*/ 8990522 w 10306139"/>
              <a:gd name="connsiteY29" fmla="*/ 925443 h 1083518"/>
              <a:gd name="connsiteX30" fmla="*/ 9074498 w 10306139"/>
              <a:gd name="connsiteY30" fmla="*/ 972096 h 1083518"/>
              <a:gd name="connsiteX31" fmla="*/ 9391739 w 10306139"/>
              <a:gd name="connsiteY31" fmla="*/ 944105 h 1083518"/>
              <a:gd name="connsiteX32" fmla="*/ 9643665 w 10306139"/>
              <a:gd name="connsiteY32" fmla="*/ 916113 h 1083518"/>
              <a:gd name="connsiteX33" fmla="*/ 10007559 w 10306139"/>
              <a:gd name="connsiteY33" fmla="*/ 944105 h 1083518"/>
              <a:gd name="connsiteX34" fmla="*/ 10306139 w 10306139"/>
              <a:gd name="connsiteY34" fmla="*/ 934774 h 1083518"/>
              <a:gd name="connsiteX0" fmla="*/ 0 w 10306139"/>
              <a:gd name="connsiteY0" fmla="*/ 1145363 h 1145411"/>
              <a:gd name="connsiteX1" fmla="*/ 188286 w 10306139"/>
              <a:gd name="connsiteY1" fmla="*/ 62056 h 1145411"/>
              <a:gd name="connsiteX2" fmla="*/ 966196 w 10306139"/>
              <a:gd name="connsiteY2" fmla="*/ 138256 h 1145411"/>
              <a:gd name="connsiteX3" fmla="*/ 1236784 w 10306139"/>
              <a:gd name="connsiteY3" fmla="*/ 184909 h 1145411"/>
              <a:gd name="connsiteX4" fmla="*/ 1554024 w 10306139"/>
              <a:gd name="connsiteY4" fmla="*/ 231562 h 1145411"/>
              <a:gd name="connsiteX5" fmla="*/ 1843273 w 10306139"/>
              <a:gd name="connsiteY5" fmla="*/ 231562 h 1145411"/>
              <a:gd name="connsiteX6" fmla="*/ 2160514 w 10306139"/>
              <a:gd name="connsiteY6" fmla="*/ 334198 h 1145411"/>
              <a:gd name="connsiteX7" fmla="*/ 2505747 w 10306139"/>
              <a:gd name="connsiteY7" fmla="*/ 306207 h 1145411"/>
              <a:gd name="connsiteX8" fmla="*/ 2776335 w 10306139"/>
              <a:gd name="connsiteY8" fmla="*/ 408843 h 1145411"/>
              <a:gd name="connsiteX9" fmla="*/ 3121567 w 10306139"/>
              <a:gd name="connsiteY9" fmla="*/ 408843 h 1145411"/>
              <a:gd name="connsiteX10" fmla="*/ 3354833 w 10306139"/>
              <a:gd name="connsiteY10" fmla="*/ 511480 h 1145411"/>
              <a:gd name="connsiteX11" fmla="*/ 3672073 w 10306139"/>
              <a:gd name="connsiteY11" fmla="*/ 511480 h 1145411"/>
              <a:gd name="connsiteX12" fmla="*/ 4007975 w 10306139"/>
              <a:gd name="connsiteY12" fmla="*/ 586125 h 1145411"/>
              <a:gd name="connsiteX13" fmla="*/ 4287894 w 10306139"/>
              <a:gd name="connsiteY13" fmla="*/ 567464 h 1145411"/>
              <a:gd name="connsiteX14" fmla="*/ 4614465 w 10306139"/>
              <a:gd name="connsiteY14" fmla="*/ 576794 h 1145411"/>
              <a:gd name="connsiteX15" fmla="*/ 4810408 w 10306139"/>
              <a:gd name="connsiteY15" fmla="*/ 660770 h 1145411"/>
              <a:gd name="connsiteX16" fmla="*/ 5183633 w 10306139"/>
              <a:gd name="connsiteY16" fmla="*/ 604786 h 1145411"/>
              <a:gd name="connsiteX17" fmla="*/ 5519535 w 10306139"/>
              <a:gd name="connsiteY17" fmla="*/ 586125 h 1145411"/>
              <a:gd name="connsiteX18" fmla="*/ 5846106 w 10306139"/>
              <a:gd name="connsiteY18" fmla="*/ 763407 h 1145411"/>
              <a:gd name="connsiteX19" fmla="*/ 6070041 w 10306139"/>
              <a:gd name="connsiteY19" fmla="*/ 726084 h 1145411"/>
              <a:gd name="connsiteX20" fmla="*/ 6387282 w 10306139"/>
              <a:gd name="connsiteY20" fmla="*/ 884705 h 1145411"/>
              <a:gd name="connsiteX21" fmla="*/ 6676531 w 10306139"/>
              <a:gd name="connsiteY21" fmla="*/ 1006003 h 1145411"/>
              <a:gd name="connsiteX22" fmla="*/ 6975110 w 10306139"/>
              <a:gd name="connsiteY22" fmla="*/ 940688 h 1145411"/>
              <a:gd name="connsiteX23" fmla="*/ 7264359 w 10306139"/>
              <a:gd name="connsiteY23" fmla="*/ 978011 h 1145411"/>
              <a:gd name="connsiteX24" fmla="*/ 7618922 w 10306139"/>
              <a:gd name="connsiteY24" fmla="*/ 978011 h 1145411"/>
              <a:gd name="connsiteX25" fmla="*/ 7870849 w 10306139"/>
              <a:gd name="connsiteY25" fmla="*/ 968680 h 1145411"/>
              <a:gd name="connsiteX26" fmla="*/ 8225412 w 10306139"/>
              <a:gd name="connsiteY26" fmla="*/ 1006003 h 1145411"/>
              <a:gd name="connsiteX27" fmla="*/ 8458677 w 10306139"/>
              <a:gd name="connsiteY27" fmla="*/ 1006003 h 1145411"/>
              <a:gd name="connsiteX28" fmla="*/ 8757257 w 10306139"/>
              <a:gd name="connsiteY28" fmla="*/ 1015333 h 1145411"/>
              <a:gd name="connsiteX29" fmla="*/ 8990522 w 10306139"/>
              <a:gd name="connsiteY29" fmla="*/ 987341 h 1145411"/>
              <a:gd name="connsiteX30" fmla="*/ 9074498 w 10306139"/>
              <a:gd name="connsiteY30" fmla="*/ 1033994 h 1145411"/>
              <a:gd name="connsiteX31" fmla="*/ 9391739 w 10306139"/>
              <a:gd name="connsiteY31" fmla="*/ 1006003 h 1145411"/>
              <a:gd name="connsiteX32" fmla="*/ 9643665 w 10306139"/>
              <a:gd name="connsiteY32" fmla="*/ 978011 h 1145411"/>
              <a:gd name="connsiteX33" fmla="*/ 10007559 w 10306139"/>
              <a:gd name="connsiteY33" fmla="*/ 1006003 h 1145411"/>
              <a:gd name="connsiteX34" fmla="*/ 10306139 w 10306139"/>
              <a:gd name="connsiteY34" fmla="*/ 996672 h 1145411"/>
              <a:gd name="connsiteX0" fmla="*/ 0 w 10329585"/>
              <a:gd name="connsiteY0" fmla="*/ 1145363 h 1213684"/>
              <a:gd name="connsiteX1" fmla="*/ 188286 w 10329585"/>
              <a:gd name="connsiteY1" fmla="*/ 62056 h 1213684"/>
              <a:gd name="connsiteX2" fmla="*/ 966196 w 10329585"/>
              <a:gd name="connsiteY2" fmla="*/ 138256 h 1213684"/>
              <a:gd name="connsiteX3" fmla="*/ 1236784 w 10329585"/>
              <a:gd name="connsiteY3" fmla="*/ 184909 h 1213684"/>
              <a:gd name="connsiteX4" fmla="*/ 1554024 w 10329585"/>
              <a:gd name="connsiteY4" fmla="*/ 231562 h 1213684"/>
              <a:gd name="connsiteX5" fmla="*/ 1843273 w 10329585"/>
              <a:gd name="connsiteY5" fmla="*/ 231562 h 1213684"/>
              <a:gd name="connsiteX6" fmla="*/ 2160514 w 10329585"/>
              <a:gd name="connsiteY6" fmla="*/ 334198 h 1213684"/>
              <a:gd name="connsiteX7" fmla="*/ 2505747 w 10329585"/>
              <a:gd name="connsiteY7" fmla="*/ 306207 h 1213684"/>
              <a:gd name="connsiteX8" fmla="*/ 2776335 w 10329585"/>
              <a:gd name="connsiteY8" fmla="*/ 408843 h 1213684"/>
              <a:gd name="connsiteX9" fmla="*/ 3121567 w 10329585"/>
              <a:gd name="connsiteY9" fmla="*/ 408843 h 1213684"/>
              <a:gd name="connsiteX10" fmla="*/ 3354833 w 10329585"/>
              <a:gd name="connsiteY10" fmla="*/ 511480 h 1213684"/>
              <a:gd name="connsiteX11" fmla="*/ 3672073 w 10329585"/>
              <a:gd name="connsiteY11" fmla="*/ 511480 h 1213684"/>
              <a:gd name="connsiteX12" fmla="*/ 4007975 w 10329585"/>
              <a:gd name="connsiteY12" fmla="*/ 586125 h 1213684"/>
              <a:gd name="connsiteX13" fmla="*/ 4287894 w 10329585"/>
              <a:gd name="connsiteY13" fmla="*/ 567464 h 1213684"/>
              <a:gd name="connsiteX14" fmla="*/ 4614465 w 10329585"/>
              <a:gd name="connsiteY14" fmla="*/ 576794 h 1213684"/>
              <a:gd name="connsiteX15" fmla="*/ 4810408 w 10329585"/>
              <a:gd name="connsiteY15" fmla="*/ 660770 h 1213684"/>
              <a:gd name="connsiteX16" fmla="*/ 5183633 w 10329585"/>
              <a:gd name="connsiteY16" fmla="*/ 604786 h 1213684"/>
              <a:gd name="connsiteX17" fmla="*/ 5519535 w 10329585"/>
              <a:gd name="connsiteY17" fmla="*/ 586125 h 1213684"/>
              <a:gd name="connsiteX18" fmla="*/ 5846106 w 10329585"/>
              <a:gd name="connsiteY18" fmla="*/ 763407 h 1213684"/>
              <a:gd name="connsiteX19" fmla="*/ 6070041 w 10329585"/>
              <a:gd name="connsiteY19" fmla="*/ 726084 h 1213684"/>
              <a:gd name="connsiteX20" fmla="*/ 6387282 w 10329585"/>
              <a:gd name="connsiteY20" fmla="*/ 884705 h 1213684"/>
              <a:gd name="connsiteX21" fmla="*/ 6676531 w 10329585"/>
              <a:gd name="connsiteY21" fmla="*/ 1006003 h 1213684"/>
              <a:gd name="connsiteX22" fmla="*/ 6975110 w 10329585"/>
              <a:gd name="connsiteY22" fmla="*/ 940688 h 1213684"/>
              <a:gd name="connsiteX23" fmla="*/ 7264359 w 10329585"/>
              <a:gd name="connsiteY23" fmla="*/ 978011 h 1213684"/>
              <a:gd name="connsiteX24" fmla="*/ 7618922 w 10329585"/>
              <a:gd name="connsiteY24" fmla="*/ 978011 h 1213684"/>
              <a:gd name="connsiteX25" fmla="*/ 7870849 w 10329585"/>
              <a:gd name="connsiteY25" fmla="*/ 968680 h 1213684"/>
              <a:gd name="connsiteX26" fmla="*/ 8225412 w 10329585"/>
              <a:gd name="connsiteY26" fmla="*/ 1006003 h 1213684"/>
              <a:gd name="connsiteX27" fmla="*/ 8458677 w 10329585"/>
              <a:gd name="connsiteY27" fmla="*/ 1006003 h 1213684"/>
              <a:gd name="connsiteX28" fmla="*/ 8757257 w 10329585"/>
              <a:gd name="connsiteY28" fmla="*/ 1015333 h 1213684"/>
              <a:gd name="connsiteX29" fmla="*/ 8990522 w 10329585"/>
              <a:gd name="connsiteY29" fmla="*/ 987341 h 1213684"/>
              <a:gd name="connsiteX30" fmla="*/ 9074498 w 10329585"/>
              <a:gd name="connsiteY30" fmla="*/ 1033994 h 1213684"/>
              <a:gd name="connsiteX31" fmla="*/ 9391739 w 10329585"/>
              <a:gd name="connsiteY31" fmla="*/ 1006003 h 1213684"/>
              <a:gd name="connsiteX32" fmla="*/ 9643665 w 10329585"/>
              <a:gd name="connsiteY32" fmla="*/ 978011 h 1213684"/>
              <a:gd name="connsiteX33" fmla="*/ 10007559 w 10329585"/>
              <a:gd name="connsiteY33" fmla="*/ 1006003 h 1213684"/>
              <a:gd name="connsiteX34" fmla="*/ 10329585 w 10329585"/>
              <a:gd name="connsiteY34" fmla="*/ 1213549 h 1213684"/>
              <a:gd name="connsiteX0" fmla="*/ 0 w 10329585"/>
              <a:gd name="connsiteY0" fmla="*/ 1145363 h 1213549"/>
              <a:gd name="connsiteX1" fmla="*/ 188286 w 10329585"/>
              <a:gd name="connsiteY1" fmla="*/ 62056 h 1213549"/>
              <a:gd name="connsiteX2" fmla="*/ 966196 w 10329585"/>
              <a:gd name="connsiteY2" fmla="*/ 138256 h 1213549"/>
              <a:gd name="connsiteX3" fmla="*/ 1236784 w 10329585"/>
              <a:gd name="connsiteY3" fmla="*/ 184909 h 1213549"/>
              <a:gd name="connsiteX4" fmla="*/ 1554024 w 10329585"/>
              <a:gd name="connsiteY4" fmla="*/ 231562 h 1213549"/>
              <a:gd name="connsiteX5" fmla="*/ 1843273 w 10329585"/>
              <a:gd name="connsiteY5" fmla="*/ 231562 h 1213549"/>
              <a:gd name="connsiteX6" fmla="*/ 2160514 w 10329585"/>
              <a:gd name="connsiteY6" fmla="*/ 334198 h 1213549"/>
              <a:gd name="connsiteX7" fmla="*/ 2505747 w 10329585"/>
              <a:gd name="connsiteY7" fmla="*/ 306207 h 1213549"/>
              <a:gd name="connsiteX8" fmla="*/ 2776335 w 10329585"/>
              <a:gd name="connsiteY8" fmla="*/ 408843 h 1213549"/>
              <a:gd name="connsiteX9" fmla="*/ 3121567 w 10329585"/>
              <a:gd name="connsiteY9" fmla="*/ 408843 h 1213549"/>
              <a:gd name="connsiteX10" fmla="*/ 3354833 w 10329585"/>
              <a:gd name="connsiteY10" fmla="*/ 511480 h 1213549"/>
              <a:gd name="connsiteX11" fmla="*/ 3672073 w 10329585"/>
              <a:gd name="connsiteY11" fmla="*/ 511480 h 1213549"/>
              <a:gd name="connsiteX12" fmla="*/ 4007975 w 10329585"/>
              <a:gd name="connsiteY12" fmla="*/ 586125 h 1213549"/>
              <a:gd name="connsiteX13" fmla="*/ 4287894 w 10329585"/>
              <a:gd name="connsiteY13" fmla="*/ 567464 h 1213549"/>
              <a:gd name="connsiteX14" fmla="*/ 4614465 w 10329585"/>
              <a:gd name="connsiteY14" fmla="*/ 576794 h 1213549"/>
              <a:gd name="connsiteX15" fmla="*/ 4810408 w 10329585"/>
              <a:gd name="connsiteY15" fmla="*/ 660770 h 1213549"/>
              <a:gd name="connsiteX16" fmla="*/ 5183633 w 10329585"/>
              <a:gd name="connsiteY16" fmla="*/ 604786 h 1213549"/>
              <a:gd name="connsiteX17" fmla="*/ 5519535 w 10329585"/>
              <a:gd name="connsiteY17" fmla="*/ 586125 h 1213549"/>
              <a:gd name="connsiteX18" fmla="*/ 5846106 w 10329585"/>
              <a:gd name="connsiteY18" fmla="*/ 763407 h 1213549"/>
              <a:gd name="connsiteX19" fmla="*/ 6070041 w 10329585"/>
              <a:gd name="connsiteY19" fmla="*/ 726084 h 1213549"/>
              <a:gd name="connsiteX20" fmla="*/ 6387282 w 10329585"/>
              <a:gd name="connsiteY20" fmla="*/ 884705 h 1213549"/>
              <a:gd name="connsiteX21" fmla="*/ 6676531 w 10329585"/>
              <a:gd name="connsiteY21" fmla="*/ 1006003 h 1213549"/>
              <a:gd name="connsiteX22" fmla="*/ 6975110 w 10329585"/>
              <a:gd name="connsiteY22" fmla="*/ 940688 h 1213549"/>
              <a:gd name="connsiteX23" fmla="*/ 7264359 w 10329585"/>
              <a:gd name="connsiteY23" fmla="*/ 978011 h 1213549"/>
              <a:gd name="connsiteX24" fmla="*/ 7618922 w 10329585"/>
              <a:gd name="connsiteY24" fmla="*/ 978011 h 1213549"/>
              <a:gd name="connsiteX25" fmla="*/ 7870849 w 10329585"/>
              <a:gd name="connsiteY25" fmla="*/ 968680 h 1213549"/>
              <a:gd name="connsiteX26" fmla="*/ 8225412 w 10329585"/>
              <a:gd name="connsiteY26" fmla="*/ 1006003 h 1213549"/>
              <a:gd name="connsiteX27" fmla="*/ 8458677 w 10329585"/>
              <a:gd name="connsiteY27" fmla="*/ 1006003 h 1213549"/>
              <a:gd name="connsiteX28" fmla="*/ 8757257 w 10329585"/>
              <a:gd name="connsiteY28" fmla="*/ 1015333 h 1213549"/>
              <a:gd name="connsiteX29" fmla="*/ 8990522 w 10329585"/>
              <a:gd name="connsiteY29" fmla="*/ 987341 h 1213549"/>
              <a:gd name="connsiteX30" fmla="*/ 9074498 w 10329585"/>
              <a:gd name="connsiteY30" fmla="*/ 1033994 h 1213549"/>
              <a:gd name="connsiteX31" fmla="*/ 9391739 w 10329585"/>
              <a:gd name="connsiteY31" fmla="*/ 1006003 h 1213549"/>
              <a:gd name="connsiteX32" fmla="*/ 9643665 w 10329585"/>
              <a:gd name="connsiteY32" fmla="*/ 978011 h 1213549"/>
              <a:gd name="connsiteX33" fmla="*/ 10007559 w 10329585"/>
              <a:gd name="connsiteY33" fmla="*/ 1006003 h 1213549"/>
              <a:gd name="connsiteX34" fmla="*/ 10304942 w 10329585"/>
              <a:gd name="connsiteY34" fmla="*/ 957435 h 1213549"/>
              <a:gd name="connsiteX35" fmla="*/ 10329585 w 10329585"/>
              <a:gd name="connsiteY35" fmla="*/ 1213549 h 121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329585" h="1213549">
                <a:moveTo>
                  <a:pt x="0" y="1145363"/>
                </a:moveTo>
                <a:cubicBezTo>
                  <a:pt x="104969" y="1153139"/>
                  <a:pt x="27253" y="229907"/>
                  <a:pt x="188286" y="62056"/>
                </a:cubicBezTo>
                <a:cubicBezTo>
                  <a:pt x="349319" y="-105795"/>
                  <a:pt x="791446" y="117781"/>
                  <a:pt x="966196" y="138256"/>
                </a:cubicBezTo>
                <a:cubicBezTo>
                  <a:pt x="1140946" y="158731"/>
                  <a:pt x="1138813" y="169358"/>
                  <a:pt x="1236784" y="184909"/>
                </a:cubicBezTo>
                <a:cubicBezTo>
                  <a:pt x="1334755" y="200460"/>
                  <a:pt x="1452943" y="223787"/>
                  <a:pt x="1554024" y="231562"/>
                </a:cubicBezTo>
                <a:cubicBezTo>
                  <a:pt x="1655105" y="239337"/>
                  <a:pt x="1742191" y="214456"/>
                  <a:pt x="1843273" y="231562"/>
                </a:cubicBezTo>
                <a:cubicBezTo>
                  <a:pt x="1944355" y="248668"/>
                  <a:pt x="2050102" y="321757"/>
                  <a:pt x="2160514" y="334198"/>
                </a:cubicBezTo>
                <a:cubicBezTo>
                  <a:pt x="2270926" y="346639"/>
                  <a:pt x="2403110" y="293766"/>
                  <a:pt x="2505747" y="306207"/>
                </a:cubicBezTo>
                <a:cubicBezTo>
                  <a:pt x="2608384" y="318648"/>
                  <a:pt x="2673698" y="391737"/>
                  <a:pt x="2776335" y="408843"/>
                </a:cubicBezTo>
                <a:cubicBezTo>
                  <a:pt x="2878972" y="425949"/>
                  <a:pt x="3025151" y="391737"/>
                  <a:pt x="3121567" y="408843"/>
                </a:cubicBezTo>
                <a:cubicBezTo>
                  <a:pt x="3217983" y="425949"/>
                  <a:pt x="3263082" y="494374"/>
                  <a:pt x="3354833" y="511480"/>
                </a:cubicBezTo>
                <a:cubicBezTo>
                  <a:pt x="3446584" y="528586"/>
                  <a:pt x="3563216" y="499039"/>
                  <a:pt x="3672073" y="511480"/>
                </a:cubicBezTo>
                <a:cubicBezTo>
                  <a:pt x="3780930" y="523921"/>
                  <a:pt x="3905338" y="576794"/>
                  <a:pt x="4007975" y="586125"/>
                </a:cubicBezTo>
                <a:cubicBezTo>
                  <a:pt x="4110612" y="595456"/>
                  <a:pt x="4186812" y="569019"/>
                  <a:pt x="4287894" y="567464"/>
                </a:cubicBezTo>
                <a:cubicBezTo>
                  <a:pt x="4388976" y="565909"/>
                  <a:pt x="4527379" y="561243"/>
                  <a:pt x="4614465" y="576794"/>
                </a:cubicBezTo>
                <a:cubicBezTo>
                  <a:pt x="4701551" y="592345"/>
                  <a:pt x="4715547" y="656105"/>
                  <a:pt x="4810408" y="660770"/>
                </a:cubicBezTo>
                <a:cubicBezTo>
                  <a:pt x="4905269" y="665435"/>
                  <a:pt x="5065445" y="617227"/>
                  <a:pt x="5183633" y="604786"/>
                </a:cubicBezTo>
                <a:cubicBezTo>
                  <a:pt x="5301821" y="592345"/>
                  <a:pt x="5409123" y="559688"/>
                  <a:pt x="5519535" y="586125"/>
                </a:cubicBezTo>
                <a:cubicBezTo>
                  <a:pt x="5629947" y="612562"/>
                  <a:pt x="5754355" y="740081"/>
                  <a:pt x="5846106" y="763407"/>
                </a:cubicBezTo>
                <a:cubicBezTo>
                  <a:pt x="5937857" y="786733"/>
                  <a:pt x="5979845" y="705868"/>
                  <a:pt x="6070041" y="726084"/>
                </a:cubicBezTo>
                <a:cubicBezTo>
                  <a:pt x="6160237" y="746300"/>
                  <a:pt x="6286200" y="838052"/>
                  <a:pt x="6387282" y="884705"/>
                </a:cubicBezTo>
                <a:cubicBezTo>
                  <a:pt x="6488364" y="931358"/>
                  <a:pt x="6578560" y="996672"/>
                  <a:pt x="6676531" y="1006003"/>
                </a:cubicBezTo>
                <a:cubicBezTo>
                  <a:pt x="6774502" y="1015334"/>
                  <a:pt x="6877139" y="945353"/>
                  <a:pt x="6975110" y="940688"/>
                </a:cubicBezTo>
                <a:cubicBezTo>
                  <a:pt x="7073081" y="936023"/>
                  <a:pt x="7157057" y="971790"/>
                  <a:pt x="7264359" y="978011"/>
                </a:cubicBezTo>
                <a:cubicBezTo>
                  <a:pt x="7371661" y="984232"/>
                  <a:pt x="7517840" y="979566"/>
                  <a:pt x="7618922" y="978011"/>
                </a:cubicBezTo>
                <a:cubicBezTo>
                  <a:pt x="7720004" y="976456"/>
                  <a:pt x="7769767" y="964015"/>
                  <a:pt x="7870849" y="968680"/>
                </a:cubicBezTo>
                <a:cubicBezTo>
                  <a:pt x="7971931" y="973345"/>
                  <a:pt x="8127441" y="999783"/>
                  <a:pt x="8225412" y="1006003"/>
                </a:cubicBezTo>
                <a:cubicBezTo>
                  <a:pt x="8323383" y="1012223"/>
                  <a:pt x="8370036" y="1004448"/>
                  <a:pt x="8458677" y="1006003"/>
                </a:cubicBezTo>
                <a:cubicBezTo>
                  <a:pt x="8547318" y="1007558"/>
                  <a:pt x="8668616" y="1018443"/>
                  <a:pt x="8757257" y="1015333"/>
                </a:cubicBezTo>
                <a:cubicBezTo>
                  <a:pt x="8845898" y="1012223"/>
                  <a:pt x="8937649" y="984231"/>
                  <a:pt x="8990522" y="987341"/>
                </a:cubicBezTo>
                <a:cubicBezTo>
                  <a:pt x="9043396" y="990451"/>
                  <a:pt x="9007629" y="1030884"/>
                  <a:pt x="9074498" y="1033994"/>
                </a:cubicBezTo>
                <a:cubicBezTo>
                  <a:pt x="9141367" y="1037104"/>
                  <a:pt x="9296878" y="1015333"/>
                  <a:pt x="9391739" y="1006003"/>
                </a:cubicBezTo>
                <a:cubicBezTo>
                  <a:pt x="9486600" y="996673"/>
                  <a:pt x="9541028" y="978011"/>
                  <a:pt x="9643665" y="978011"/>
                </a:cubicBezTo>
                <a:cubicBezTo>
                  <a:pt x="9746302" y="978011"/>
                  <a:pt x="9940331" y="1000640"/>
                  <a:pt x="10007559" y="1006003"/>
                </a:cubicBezTo>
                <a:cubicBezTo>
                  <a:pt x="10074787" y="1011366"/>
                  <a:pt x="10251271" y="922844"/>
                  <a:pt x="10304942" y="957435"/>
                </a:cubicBezTo>
                <a:cubicBezTo>
                  <a:pt x="10358613" y="992026"/>
                  <a:pt x="10282493" y="1179656"/>
                  <a:pt x="10329585" y="1213549"/>
                </a:cubicBezTo>
              </a:path>
            </a:pathLst>
          </a:custGeom>
          <a:solidFill>
            <a:srgbClr val="7030A0">
              <a:alpha val="60000"/>
            </a:srgbClr>
          </a:solidFill>
          <a:ln w="38100">
            <a:solidFill>
              <a:srgbClr val="7030A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6EFA94-DF27-4204-A0F4-B0A654B439D1}"/>
              </a:ext>
            </a:extLst>
          </p:cNvPr>
          <p:cNvSpPr/>
          <p:nvPr/>
        </p:nvSpPr>
        <p:spPr>
          <a:xfrm>
            <a:off x="910085" y="3575956"/>
            <a:ext cx="10720784" cy="888089"/>
          </a:xfrm>
          <a:custGeom>
            <a:avLst/>
            <a:gdLst>
              <a:gd name="connsiteX0" fmla="*/ 0 w 9946433"/>
              <a:gd name="connsiteY0" fmla="*/ 40300 h 870753"/>
              <a:gd name="connsiteX1" fmla="*/ 326572 w 9946433"/>
              <a:gd name="connsiteY1" fmla="*/ 77622 h 870753"/>
              <a:gd name="connsiteX2" fmla="*/ 597160 w 9946433"/>
              <a:gd name="connsiteY2" fmla="*/ 133606 h 870753"/>
              <a:gd name="connsiteX3" fmla="*/ 923731 w 9946433"/>
              <a:gd name="connsiteY3" fmla="*/ 40300 h 870753"/>
              <a:gd name="connsiteX4" fmla="*/ 1156996 w 9946433"/>
              <a:gd name="connsiteY4" fmla="*/ 114944 h 870753"/>
              <a:gd name="connsiteX5" fmla="*/ 1520890 w 9946433"/>
              <a:gd name="connsiteY5" fmla="*/ 114944 h 870753"/>
              <a:gd name="connsiteX6" fmla="*/ 1838131 w 9946433"/>
              <a:gd name="connsiteY6" fmla="*/ 2977 h 870753"/>
              <a:gd name="connsiteX7" fmla="*/ 2099388 w 9946433"/>
              <a:gd name="connsiteY7" fmla="*/ 124275 h 870753"/>
              <a:gd name="connsiteX8" fmla="*/ 2416629 w 9946433"/>
              <a:gd name="connsiteY8" fmla="*/ 12308 h 870753"/>
              <a:gd name="connsiteX9" fmla="*/ 2715209 w 9946433"/>
              <a:gd name="connsiteY9" fmla="*/ 12308 h 870753"/>
              <a:gd name="connsiteX10" fmla="*/ 3060441 w 9946433"/>
              <a:gd name="connsiteY10" fmla="*/ 96283 h 870753"/>
              <a:gd name="connsiteX11" fmla="*/ 3349690 w 9946433"/>
              <a:gd name="connsiteY11" fmla="*/ 161598 h 870753"/>
              <a:gd name="connsiteX12" fmla="*/ 3638939 w 9946433"/>
              <a:gd name="connsiteY12" fmla="*/ 301557 h 870753"/>
              <a:gd name="connsiteX13" fmla="*/ 3918858 w 9946433"/>
              <a:gd name="connsiteY13" fmla="*/ 329549 h 870753"/>
              <a:gd name="connsiteX14" fmla="*/ 4273421 w 9946433"/>
              <a:gd name="connsiteY14" fmla="*/ 366871 h 870753"/>
              <a:gd name="connsiteX15" fmla="*/ 4525347 w 9946433"/>
              <a:gd name="connsiteY15" fmla="*/ 273565 h 870753"/>
              <a:gd name="connsiteX16" fmla="*/ 4842588 w 9946433"/>
              <a:gd name="connsiteY16" fmla="*/ 506830 h 870753"/>
              <a:gd name="connsiteX17" fmla="*/ 5113176 w 9946433"/>
              <a:gd name="connsiteY17" fmla="*/ 488169 h 870753"/>
              <a:gd name="connsiteX18" fmla="*/ 5411756 w 9946433"/>
              <a:gd name="connsiteY18" fmla="*/ 450846 h 870753"/>
              <a:gd name="connsiteX19" fmla="*/ 5766319 w 9946433"/>
              <a:gd name="connsiteY19" fmla="*/ 572144 h 870753"/>
              <a:gd name="connsiteX20" fmla="*/ 6036907 w 9946433"/>
              <a:gd name="connsiteY20" fmla="*/ 721434 h 870753"/>
              <a:gd name="connsiteX21" fmla="*/ 6326156 w 9946433"/>
              <a:gd name="connsiteY21" fmla="*/ 665451 h 870753"/>
              <a:gd name="connsiteX22" fmla="*/ 6606074 w 9946433"/>
              <a:gd name="connsiteY22" fmla="*/ 702773 h 870753"/>
              <a:gd name="connsiteX23" fmla="*/ 6867331 w 9946433"/>
              <a:gd name="connsiteY23" fmla="*/ 618798 h 870753"/>
              <a:gd name="connsiteX24" fmla="*/ 7221894 w 9946433"/>
              <a:gd name="connsiteY24" fmla="*/ 684112 h 870753"/>
              <a:gd name="connsiteX25" fmla="*/ 7557796 w 9946433"/>
              <a:gd name="connsiteY25" fmla="*/ 702773 h 870753"/>
              <a:gd name="connsiteX26" fmla="*/ 7791062 w 9946433"/>
              <a:gd name="connsiteY26" fmla="*/ 674781 h 870753"/>
              <a:gd name="connsiteX27" fmla="*/ 8164286 w 9946433"/>
              <a:gd name="connsiteY27" fmla="*/ 749426 h 870753"/>
              <a:gd name="connsiteX28" fmla="*/ 8462866 w 9946433"/>
              <a:gd name="connsiteY28" fmla="*/ 665451 h 870753"/>
              <a:gd name="connsiteX29" fmla="*/ 8742784 w 9946433"/>
              <a:gd name="connsiteY29" fmla="*/ 758757 h 870753"/>
              <a:gd name="connsiteX30" fmla="*/ 9050694 w 9946433"/>
              <a:gd name="connsiteY30" fmla="*/ 786749 h 870753"/>
              <a:gd name="connsiteX31" fmla="*/ 9358605 w 9946433"/>
              <a:gd name="connsiteY31" fmla="*/ 870724 h 870753"/>
              <a:gd name="connsiteX32" fmla="*/ 9694507 w 9946433"/>
              <a:gd name="connsiteY32" fmla="*/ 796079 h 870753"/>
              <a:gd name="connsiteX33" fmla="*/ 9946433 w 9946433"/>
              <a:gd name="connsiteY33" fmla="*/ 777418 h 870753"/>
              <a:gd name="connsiteX0" fmla="*/ 0 w 10356741"/>
              <a:gd name="connsiteY0" fmla="*/ 778854 h 870753"/>
              <a:gd name="connsiteX1" fmla="*/ 736880 w 10356741"/>
              <a:gd name="connsiteY1" fmla="*/ 77622 h 870753"/>
              <a:gd name="connsiteX2" fmla="*/ 1007468 w 10356741"/>
              <a:gd name="connsiteY2" fmla="*/ 133606 h 870753"/>
              <a:gd name="connsiteX3" fmla="*/ 1334039 w 10356741"/>
              <a:gd name="connsiteY3" fmla="*/ 40300 h 870753"/>
              <a:gd name="connsiteX4" fmla="*/ 1567304 w 10356741"/>
              <a:gd name="connsiteY4" fmla="*/ 114944 h 870753"/>
              <a:gd name="connsiteX5" fmla="*/ 1931198 w 10356741"/>
              <a:gd name="connsiteY5" fmla="*/ 114944 h 870753"/>
              <a:gd name="connsiteX6" fmla="*/ 2248439 w 10356741"/>
              <a:gd name="connsiteY6" fmla="*/ 2977 h 870753"/>
              <a:gd name="connsiteX7" fmla="*/ 2509696 w 10356741"/>
              <a:gd name="connsiteY7" fmla="*/ 124275 h 870753"/>
              <a:gd name="connsiteX8" fmla="*/ 2826937 w 10356741"/>
              <a:gd name="connsiteY8" fmla="*/ 12308 h 870753"/>
              <a:gd name="connsiteX9" fmla="*/ 3125517 w 10356741"/>
              <a:gd name="connsiteY9" fmla="*/ 12308 h 870753"/>
              <a:gd name="connsiteX10" fmla="*/ 3470749 w 10356741"/>
              <a:gd name="connsiteY10" fmla="*/ 96283 h 870753"/>
              <a:gd name="connsiteX11" fmla="*/ 3759998 w 10356741"/>
              <a:gd name="connsiteY11" fmla="*/ 161598 h 870753"/>
              <a:gd name="connsiteX12" fmla="*/ 4049247 w 10356741"/>
              <a:gd name="connsiteY12" fmla="*/ 301557 h 870753"/>
              <a:gd name="connsiteX13" fmla="*/ 4329166 w 10356741"/>
              <a:gd name="connsiteY13" fmla="*/ 329549 h 870753"/>
              <a:gd name="connsiteX14" fmla="*/ 4683729 w 10356741"/>
              <a:gd name="connsiteY14" fmla="*/ 366871 h 870753"/>
              <a:gd name="connsiteX15" fmla="*/ 4935655 w 10356741"/>
              <a:gd name="connsiteY15" fmla="*/ 273565 h 870753"/>
              <a:gd name="connsiteX16" fmla="*/ 5252896 w 10356741"/>
              <a:gd name="connsiteY16" fmla="*/ 506830 h 870753"/>
              <a:gd name="connsiteX17" fmla="*/ 5523484 w 10356741"/>
              <a:gd name="connsiteY17" fmla="*/ 488169 h 870753"/>
              <a:gd name="connsiteX18" fmla="*/ 5822064 w 10356741"/>
              <a:gd name="connsiteY18" fmla="*/ 450846 h 870753"/>
              <a:gd name="connsiteX19" fmla="*/ 6176627 w 10356741"/>
              <a:gd name="connsiteY19" fmla="*/ 572144 h 870753"/>
              <a:gd name="connsiteX20" fmla="*/ 6447215 w 10356741"/>
              <a:gd name="connsiteY20" fmla="*/ 721434 h 870753"/>
              <a:gd name="connsiteX21" fmla="*/ 6736464 w 10356741"/>
              <a:gd name="connsiteY21" fmla="*/ 665451 h 870753"/>
              <a:gd name="connsiteX22" fmla="*/ 7016382 w 10356741"/>
              <a:gd name="connsiteY22" fmla="*/ 702773 h 870753"/>
              <a:gd name="connsiteX23" fmla="*/ 7277639 w 10356741"/>
              <a:gd name="connsiteY23" fmla="*/ 618798 h 870753"/>
              <a:gd name="connsiteX24" fmla="*/ 7632202 w 10356741"/>
              <a:gd name="connsiteY24" fmla="*/ 684112 h 870753"/>
              <a:gd name="connsiteX25" fmla="*/ 7968104 w 10356741"/>
              <a:gd name="connsiteY25" fmla="*/ 702773 h 870753"/>
              <a:gd name="connsiteX26" fmla="*/ 8201370 w 10356741"/>
              <a:gd name="connsiteY26" fmla="*/ 674781 h 870753"/>
              <a:gd name="connsiteX27" fmla="*/ 8574594 w 10356741"/>
              <a:gd name="connsiteY27" fmla="*/ 749426 h 870753"/>
              <a:gd name="connsiteX28" fmla="*/ 8873174 w 10356741"/>
              <a:gd name="connsiteY28" fmla="*/ 665451 h 870753"/>
              <a:gd name="connsiteX29" fmla="*/ 9153092 w 10356741"/>
              <a:gd name="connsiteY29" fmla="*/ 758757 h 870753"/>
              <a:gd name="connsiteX30" fmla="*/ 9461002 w 10356741"/>
              <a:gd name="connsiteY30" fmla="*/ 786749 h 870753"/>
              <a:gd name="connsiteX31" fmla="*/ 9768913 w 10356741"/>
              <a:gd name="connsiteY31" fmla="*/ 870724 h 870753"/>
              <a:gd name="connsiteX32" fmla="*/ 10104815 w 10356741"/>
              <a:gd name="connsiteY32" fmla="*/ 796079 h 870753"/>
              <a:gd name="connsiteX33" fmla="*/ 10356741 w 10356741"/>
              <a:gd name="connsiteY33" fmla="*/ 777418 h 870753"/>
              <a:gd name="connsiteX0" fmla="*/ 0 w 10356741"/>
              <a:gd name="connsiteY0" fmla="*/ 794939 h 886838"/>
              <a:gd name="connsiteX1" fmla="*/ 197618 w 10356741"/>
              <a:gd name="connsiteY1" fmla="*/ 29230 h 886838"/>
              <a:gd name="connsiteX2" fmla="*/ 1007468 w 10356741"/>
              <a:gd name="connsiteY2" fmla="*/ 149691 h 886838"/>
              <a:gd name="connsiteX3" fmla="*/ 1334039 w 10356741"/>
              <a:gd name="connsiteY3" fmla="*/ 56385 h 886838"/>
              <a:gd name="connsiteX4" fmla="*/ 1567304 w 10356741"/>
              <a:gd name="connsiteY4" fmla="*/ 131029 h 886838"/>
              <a:gd name="connsiteX5" fmla="*/ 1931198 w 10356741"/>
              <a:gd name="connsiteY5" fmla="*/ 131029 h 886838"/>
              <a:gd name="connsiteX6" fmla="*/ 2248439 w 10356741"/>
              <a:gd name="connsiteY6" fmla="*/ 19062 h 886838"/>
              <a:gd name="connsiteX7" fmla="*/ 2509696 w 10356741"/>
              <a:gd name="connsiteY7" fmla="*/ 140360 h 886838"/>
              <a:gd name="connsiteX8" fmla="*/ 2826937 w 10356741"/>
              <a:gd name="connsiteY8" fmla="*/ 28393 h 886838"/>
              <a:gd name="connsiteX9" fmla="*/ 3125517 w 10356741"/>
              <a:gd name="connsiteY9" fmla="*/ 28393 h 886838"/>
              <a:gd name="connsiteX10" fmla="*/ 3470749 w 10356741"/>
              <a:gd name="connsiteY10" fmla="*/ 112368 h 886838"/>
              <a:gd name="connsiteX11" fmla="*/ 3759998 w 10356741"/>
              <a:gd name="connsiteY11" fmla="*/ 177683 h 886838"/>
              <a:gd name="connsiteX12" fmla="*/ 4049247 w 10356741"/>
              <a:gd name="connsiteY12" fmla="*/ 317642 h 886838"/>
              <a:gd name="connsiteX13" fmla="*/ 4329166 w 10356741"/>
              <a:gd name="connsiteY13" fmla="*/ 345634 h 886838"/>
              <a:gd name="connsiteX14" fmla="*/ 4683729 w 10356741"/>
              <a:gd name="connsiteY14" fmla="*/ 382956 h 886838"/>
              <a:gd name="connsiteX15" fmla="*/ 4935655 w 10356741"/>
              <a:gd name="connsiteY15" fmla="*/ 289650 h 886838"/>
              <a:gd name="connsiteX16" fmla="*/ 5252896 w 10356741"/>
              <a:gd name="connsiteY16" fmla="*/ 522915 h 886838"/>
              <a:gd name="connsiteX17" fmla="*/ 5523484 w 10356741"/>
              <a:gd name="connsiteY17" fmla="*/ 504254 h 886838"/>
              <a:gd name="connsiteX18" fmla="*/ 5822064 w 10356741"/>
              <a:gd name="connsiteY18" fmla="*/ 466931 h 886838"/>
              <a:gd name="connsiteX19" fmla="*/ 6176627 w 10356741"/>
              <a:gd name="connsiteY19" fmla="*/ 588229 h 886838"/>
              <a:gd name="connsiteX20" fmla="*/ 6447215 w 10356741"/>
              <a:gd name="connsiteY20" fmla="*/ 737519 h 886838"/>
              <a:gd name="connsiteX21" fmla="*/ 6736464 w 10356741"/>
              <a:gd name="connsiteY21" fmla="*/ 681536 h 886838"/>
              <a:gd name="connsiteX22" fmla="*/ 7016382 w 10356741"/>
              <a:gd name="connsiteY22" fmla="*/ 718858 h 886838"/>
              <a:gd name="connsiteX23" fmla="*/ 7277639 w 10356741"/>
              <a:gd name="connsiteY23" fmla="*/ 634883 h 886838"/>
              <a:gd name="connsiteX24" fmla="*/ 7632202 w 10356741"/>
              <a:gd name="connsiteY24" fmla="*/ 700197 h 886838"/>
              <a:gd name="connsiteX25" fmla="*/ 7968104 w 10356741"/>
              <a:gd name="connsiteY25" fmla="*/ 718858 h 886838"/>
              <a:gd name="connsiteX26" fmla="*/ 8201370 w 10356741"/>
              <a:gd name="connsiteY26" fmla="*/ 690866 h 886838"/>
              <a:gd name="connsiteX27" fmla="*/ 8574594 w 10356741"/>
              <a:gd name="connsiteY27" fmla="*/ 765511 h 886838"/>
              <a:gd name="connsiteX28" fmla="*/ 8873174 w 10356741"/>
              <a:gd name="connsiteY28" fmla="*/ 681536 h 886838"/>
              <a:gd name="connsiteX29" fmla="*/ 9153092 w 10356741"/>
              <a:gd name="connsiteY29" fmla="*/ 774842 h 886838"/>
              <a:gd name="connsiteX30" fmla="*/ 9461002 w 10356741"/>
              <a:gd name="connsiteY30" fmla="*/ 802834 h 886838"/>
              <a:gd name="connsiteX31" fmla="*/ 9768913 w 10356741"/>
              <a:gd name="connsiteY31" fmla="*/ 886809 h 886838"/>
              <a:gd name="connsiteX32" fmla="*/ 10104815 w 10356741"/>
              <a:gd name="connsiteY32" fmla="*/ 812164 h 886838"/>
              <a:gd name="connsiteX33" fmla="*/ 10356741 w 10356741"/>
              <a:gd name="connsiteY33" fmla="*/ 793503 h 886838"/>
              <a:gd name="connsiteX0" fmla="*/ 0 w 10403633"/>
              <a:gd name="connsiteY0" fmla="*/ 794939 h 886838"/>
              <a:gd name="connsiteX1" fmla="*/ 197618 w 10403633"/>
              <a:gd name="connsiteY1" fmla="*/ 29230 h 886838"/>
              <a:gd name="connsiteX2" fmla="*/ 1007468 w 10403633"/>
              <a:gd name="connsiteY2" fmla="*/ 149691 h 886838"/>
              <a:gd name="connsiteX3" fmla="*/ 1334039 w 10403633"/>
              <a:gd name="connsiteY3" fmla="*/ 56385 h 886838"/>
              <a:gd name="connsiteX4" fmla="*/ 1567304 w 10403633"/>
              <a:gd name="connsiteY4" fmla="*/ 131029 h 886838"/>
              <a:gd name="connsiteX5" fmla="*/ 1931198 w 10403633"/>
              <a:gd name="connsiteY5" fmla="*/ 131029 h 886838"/>
              <a:gd name="connsiteX6" fmla="*/ 2248439 w 10403633"/>
              <a:gd name="connsiteY6" fmla="*/ 19062 h 886838"/>
              <a:gd name="connsiteX7" fmla="*/ 2509696 w 10403633"/>
              <a:gd name="connsiteY7" fmla="*/ 140360 h 886838"/>
              <a:gd name="connsiteX8" fmla="*/ 2826937 w 10403633"/>
              <a:gd name="connsiteY8" fmla="*/ 28393 h 886838"/>
              <a:gd name="connsiteX9" fmla="*/ 3125517 w 10403633"/>
              <a:gd name="connsiteY9" fmla="*/ 28393 h 886838"/>
              <a:gd name="connsiteX10" fmla="*/ 3470749 w 10403633"/>
              <a:gd name="connsiteY10" fmla="*/ 112368 h 886838"/>
              <a:gd name="connsiteX11" fmla="*/ 3759998 w 10403633"/>
              <a:gd name="connsiteY11" fmla="*/ 177683 h 886838"/>
              <a:gd name="connsiteX12" fmla="*/ 4049247 w 10403633"/>
              <a:gd name="connsiteY12" fmla="*/ 317642 h 886838"/>
              <a:gd name="connsiteX13" fmla="*/ 4329166 w 10403633"/>
              <a:gd name="connsiteY13" fmla="*/ 345634 h 886838"/>
              <a:gd name="connsiteX14" fmla="*/ 4683729 w 10403633"/>
              <a:gd name="connsiteY14" fmla="*/ 382956 h 886838"/>
              <a:gd name="connsiteX15" fmla="*/ 4935655 w 10403633"/>
              <a:gd name="connsiteY15" fmla="*/ 289650 h 886838"/>
              <a:gd name="connsiteX16" fmla="*/ 5252896 w 10403633"/>
              <a:gd name="connsiteY16" fmla="*/ 522915 h 886838"/>
              <a:gd name="connsiteX17" fmla="*/ 5523484 w 10403633"/>
              <a:gd name="connsiteY17" fmla="*/ 504254 h 886838"/>
              <a:gd name="connsiteX18" fmla="*/ 5822064 w 10403633"/>
              <a:gd name="connsiteY18" fmla="*/ 466931 h 886838"/>
              <a:gd name="connsiteX19" fmla="*/ 6176627 w 10403633"/>
              <a:gd name="connsiteY19" fmla="*/ 588229 h 886838"/>
              <a:gd name="connsiteX20" fmla="*/ 6447215 w 10403633"/>
              <a:gd name="connsiteY20" fmla="*/ 737519 h 886838"/>
              <a:gd name="connsiteX21" fmla="*/ 6736464 w 10403633"/>
              <a:gd name="connsiteY21" fmla="*/ 681536 h 886838"/>
              <a:gd name="connsiteX22" fmla="*/ 7016382 w 10403633"/>
              <a:gd name="connsiteY22" fmla="*/ 718858 h 886838"/>
              <a:gd name="connsiteX23" fmla="*/ 7277639 w 10403633"/>
              <a:gd name="connsiteY23" fmla="*/ 634883 h 886838"/>
              <a:gd name="connsiteX24" fmla="*/ 7632202 w 10403633"/>
              <a:gd name="connsiteY24" fmla="*/ 700197 h 886838"/>
              <a:gd name="connsiteX25" fmla="*/ 7968104 w 10403633"/>
              <a:gd name="connsiteY25" fmla="*/ 718858 h 886838"/>
              <a:gd name="connsiteX26" fmla="*/ 8201370 w 10403633"/>
              <a:gd name="connsiteY26" fmla="*/ 690866 h 886838"/>
              <a:gd name="connsiteX27" fmla="*/ 8574594 w 10403633"/>
              <a:gd name="connsiteY27" fmla="*/ 765511 h 886838"/>
              <a:gd name="connsiteX28" fmla="*/ 8873174 w 10403633"/>
              <a:gd name="connsiteY28" fmla="*/ 681536 h 886838"/>
              <a:gd name="connsiteX29" fmla="*/ 9153092 w 10403633"/>
              <a:gd name="connsiteY29" fmla="*/ 774842 h 886838"/>
              <a:gd name="connsiteX30" fmla="*/ 9461002 w 10403633"/>
              <a:gd name="connsiteY30" fmla="*/ 802834 h 886838"/>
              <a:gd name="connsiteX31" fmla="*/ 9768913 w 10403633"/>
              <a:gd name="connsiteY31" fmla="*/ 886809 h 886838"/>
              <a:gd name="connsiteX32" fmla="*/ 10104815 w 10403633"/>
              <a:gd name="connsiteY32" fmla="*/ 812164 h 886838"/>
              <a:gd name="connsiteX33" fmla="*/ 10403633 w 10403633"/>
              <a:gd name="connsiteY33" fmla="*/ 881426 h 886838"/>
              <a:gd name="connsiteX0" fmla="*/ 0 w 10403633"/>
              <a:gd name="connsiteY0" fmla="*/ 794939 h 888089"/>
              <a:gd name="connsiteX1" fmla="*/ 197618 w 10403633"/>
              <a:gd name="connsiteY1" fmla="*/ 29230 h 888089"/>
              <a:gd name="connsiteX2" fmla="*/ 1007468 w 10403633"/>
              <a:gd name="connsiteY2" fmla="*/ 149691 h 888089"/>
              <a:gd name="connsiteX3" fmla="*/ 1334039 w 10403633"/>
              <a:gd name="connsiteY3" fmla="*/ 56385 h 888089"/>
              <a:gd name="connsiteX4" fmla="*/ 1567304 w 10403633"/>
              <a:gd name="connsiteY4" fmla="*/ 131029 h 888089"/>
              <a:gd name="connsiteX5" fmla="*/ 1931198 w 10403633"/>
              <a:gd name="connsiteY5" fmla="*/ 131029 h 888089"/>
              <a:gd name="connsiteX6" fmla="*/ 2248439 w 10403633"/>
              <a:gd name="connsiteY6" fmla="*/ 19062 h 888089"/>
              <a:gd name="connsiteX7" fmla="*/ 2509696 w 10403633"/>
              <a:gd name="connsiteY7" fmla="*/ 140360 h 888089"/>
              <a:gd name="connsiteX8" fmla="*/ 2826937 w 10403633"/>
              <a:gd name="connsiteY8" fmla="*/ 28393 h 888089"/>
              <a:gd name="connsiteX9" fmla="*/ 3125517 w 10403633"/>
              <a:gd name="connsiteY9" fmla="*/ 28393 h 888089"/>
              <a:gd name="connsiteX10" fmla="*/ 3470749 w 10403633"/>
              <a:gd name="connsiteY10" fmla="*/ 112368 h 888089"/>
              <a:gd name="connsiteX11" fmla="*/ 3759998 w 10403633"/>
              <a:gd name="connsiteY11" fmla="*/ 177683 h 888089"/>
              <a:gd name="connsiteX12" fmla="*/ 4049247 w 10403633"/>
              <a:gd name="connsiteY12" fmla="*/ 317642 h 888089"/>
              <a:gd name="connsiteX13" fmla="*/ 4329166 w 10403633"/>
              <a:gd name="connsiteY13" fmla="*/ 345634 h 888089"/>
              <a:gd name="connsiteX14" fmla="*/ 4683729 w 10403633"/>
              <a:gd name="connsiteY14" fmla="*/ 382956 h 888089"/>
              <a:gd name="connsiteX15" fmla="*/ 4935655 w 10403633"/>
              <a:gd name="connsiteY15" fmla="*/ 289650 h 888089"/>
              <a:gd name="connsiteX16" fmla="*/ 5252896 w 10403633"/>
              <a:gd name="connsiteY16" fmla="*/ 522915 h 888089"/>
              <a:gd name="connsiteX17" fmla="*/ 5523484 w 10403633"/>
              <a:gd name="connsiteY17" fmla="*/ 504254 h 888089"/>
              <a:gd name="connsiteX18" fmla="*/ 5822064 w 10403633"/>
              <a:gd name="connsiteY18" fmla="*/ 466931 h 888089"/>
              <a:gd name="connsiteX19" fmla="*/ 6176627 w 10403633"/>
              <a:gd name="connsiteY19" fmla="*/ 588229 h 888089"/>
              <a:gd name="connsiteX20" fmla="*/ 6447215 w 10403633"/>
              <a:gd name="connsiteY20" fmla="*/ 737519 h 888089"/>
              <a:gd name="connsiteX21" fmla="*/ 6736464 w 10403633"/>
              <a:gd name="connsiteY21" fmla="*/ 681536 h 888089"/>
              <a:gd name="connsiteX22" fmla="*/ 7016382 w 10403633"/>
              <a:gd name="connsiteY22" fmla="*/ 718858 h 888089"/>
              <a:gd name="connsiteX23" fmla="*/ 7277639 w 10403633"/>
              <a:gd name="connsiteY23" fmla="*/ 634883 h 888089"/>
              <a:gd name="connsiteX24" fmla="*/ 7632202 w 10403633"/>
              <a:gd name="connsiteY24" fmla="*/ 700197 h 888089"/>
              <a:gd name="connsiteX25" fmla="*/ 7968104 w 10403633"/>
              <a:gd name="connsiteY25" fmla="*/ 718858 h 888089"/>
              <a:gd name="connsiteX26" fmla="*/ 8201370 w 10403633"/>
              <a:gd name="connsiteY26" fmla="*/ 690866 h 888089"/>
              <a:gd name="connsiteX27" fmla="*/ 8574594 w 10403633"/>
              <a:gd name="connsiteY27" fmla="*/ 765511 h 888089"/>
              <a:gd name="connsiteX28" fmla="*/ 8873174 w 10403633"/>
              <a:gd name="connsiteY28" fmla="*/ 681536 h 888089"/>
              <a:gd name="connsiteX29" fmla="*/ 9153092 w 10403633"/>
              <a:gd name="connsiteY29" fmla="*/ 774842 h 888089"/>
              <a:gd name="connsiteX30" fmla="*/ 9461002 w 10403633"/>
              <a:gd name="connsiteY30" fmla="*/ 802834 h 888089"/>
              <a:gd name="connsiteX31" fmla="*/ 9768913 w 10403633"/>
              <a:gd name="connsiteY31" fmla="*/ 886809 h 888089"/>
              <a:gd name="connsiteX32" fmla="*/ 10356861 w 10403633"/>
              <a:gd name="connsiteY32" fmla="*/ 730103 h 888089"/>
              <a:gd name="connsiteX33" fmla="*/ 10403633 w 10403633"/>
              <a:gd name="connsiteY33" fmla="*/ 881426 h 888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0403633" h="888089">
                <a:moveTo>
                  <a:pt x="0" y="794939"/>
                </a:moveTo>
                <a:cubicBezTo>
                  <a:pt x="113522" y="805824"/>
                  <a:pt x="29707" y="136771"/>
                  <a:pt x="197618" y="29230"/>
                </a:cubicBezTo>
                <a:cubicBezTo>
                  <a:pt x="365529" y="-78311"/>
                  <a:pt x="818065" y="145165"/>
                  <a:pt x="1007468" y="149691"/>
                </a:cubicBezTo>
                <a:cubicBezTo>
                  <a:pt x="1196871" y="154217"/>
                  <a:pt x="1240733" y="59495"/>
                  <a:pt x="1334039" y="56385"/>
                </a:cubicBezTo>
                <a:cubicBezTo>
                  <a:pt x="1427345" y="53275"/>
                  <a:pt x="1467778" y="118588"/>
                  <a:pt x="1567304" y="131029"/>
                </a:cubicBezTo>
                <a:cubicBezTo>
                  <a:pt x="1666830" y="143470"/>
                  <a:pt x="1817676" y="149690"/>
                  <a:pt x="1931198" y="131029"/>
                </a:cubicBezTo>
                <a:cubicBezTo>
                  <a:pt x="2044721" y="112368"/>
                  <a:pt x="2152023" y="17507"/>
                  <a:pt x="2248439" y="19062"/>
                </a:cubicBezTo>
                <a:cubicBezTo>
                  <a:pt x="2344855" y="20617"/>
                  <a:pt x="2413280" y="138805"/>
                  <a:pt x="2509696" y="140360"/>
                </a:cubicBezTo>
                <a:cubicBezTo>
                  <a:pt x="2606112" y="141915"/>
                  <a:pt x="2724300" y="47054"/>
                  <a:pt x="2826937" y="28393"/>
                </a:cubicBezTo>
                <a:cubicBezTo>
                  <a:pt x="2929574" y="9732"/>
                  <a:pt x="3018215" y="14397"/>
                  <a:pt x="3125517" y="28393"/>
                </a:cubicBezTo>
                <a:cubicBezTo>
                  <a:pt x="3232819" y="42389"/>
                  <a:pt x="3470749" y="112368"/>
                  <a:pt x="3470749" y="112368"/>
                </a:cubicBezTo>
                <a:cubicBezTo>
                  <a:pt x="3576496" y="137250"/>
                  <a:pt x="3663582" y="143471"/>
                  <a:pt x="3759998" y="177683"/>
                </a:cubicBezTo>
                <a:cubicBezTo>
                  <a:pt x="3856414" y="211895"/>
                  <a:pt x="3954386" y="289650"/>
                  <a:pt x="4049247" y="317642"/>
                </a:cubicBezTo>
                <a:cubicBezTo>
                  <a:pt x="4144108" y="345634"/>
                  <a:pt x="4329166" y="345634"/>
                  <a:pt x="4329166" y="345634"/>
                </a:cubicBezTo>
                <a:cubicBezTo>
                  <a:pt x="4434913" y="356520"/>
                  <a:pt x="4582648" y="392287"/>
                  <a:pt x="4683729" y="382956"/>
                </a:cubicBezTo>
                <a:cubicBezTo>
                  <a:pt x="4784810" y="373625"/>
                  <a:pt x="4840794" y="266324"/>
                  <a:pt x="4935655" y="289650"/>
                </a:cubicBezTo>
                <a:cubicBezTo>
                  <a:pt x="5030516" y="312976"/>
                  <a:pt x="5154925" y="487148"/>
                  <a:pt x="5252896" y="522915"/>
                </a:cubicBezTo>
                <a:cubicBezTo>
                  <a:pt x="5350867" y="558682"/>
                  <a:pt x="5428623" y="513585"/>
                  <a:pt x="5523484" y="504254"/>
                </a:cubicBezTo>
                <a:cubicBezTo>
                  <a:pt x="5618345" y="494923"/>
                  <a:pt x="5713207" y="452935"/>
                  <a:pt x="5822064" y="466931"/>
                </a:cubicBezTo>
                <a:cubicBezTo>
                  <a:pt x="5930921" y="480927"/>
                  <a:pt x="6072435" y="543131"/>
                  <a:pt x="6176627" y="588229"/>
                </a:cubicBezTo>
                <a:cubicBezTo>
                  <a:pt x="6280819" y="633327"/>
                  <a:pt x="6353909" y="721968"/>
                  <a:pt x="6447215" y="737519"/>
                </a:cubicBezTo>
                <a:cubicBezTo>
                  <a:pt x="6540521" y="753070"/>
                  <a:pt x="6641603" y="684646"/>
                  <a:pt x="6736464" y="681536"/>
                </a:cubicBezTo>
                <a:cubicBezTo>
                  <a:pt x="6831325" y="678426"/>
                  <a:pt x="6926186" y="726633"/>
                  <a:pt x="7016382" y="718858"/>
                </a:cubicBezTo>
                <a:cubicBezTo>
                  <a:pt x="7106578" y="711083"/>
                  <a:pt x="7175002" y="637993"/>
                  <a:pt x="7277639" y="634883"/>
                </a:cubicBezTo>
                <a:cubicBezTo>
                  <a:pt x="7380276" y="631773"/>
                  <a:pt x="7517125" y="686201"/>
                  <a:pt x="7632202" y="700197"/>
                </a:cubicBezTo>
                <a:cubicBezTo>
                  <a:pt x="7747279" y="714193"/>
                  <a:pt x="7873243" y="720413"/>
                  <a:pt x="7968104" y="718858"/>
                </a:cubicBezTo>
                <a:cubicBezTo>
                  <a:pt x="8062965" y="717303"/>
                  <a:pt x="8100288" y="683091"/>
                  <a:pt x="8201370" y="690866"/>
                </a:cubicBezTo>
                <a:cubicBezTo>
                  <a:pt x="8302452" y="698641"/>
                  <a:pt x="8462627" y="767066"/>
                  <a:pt x="8574594" y="765511"/>
                </a:cubicBezTo>
                <a:cubicBezTo>
                  <a:pt x="8686561" y="763956"/>
                  <a:pt x="8776758" y="679981"/>
                  <a:pt x="8873174" y="681536"/>
                </a:cubicBezTo>
                <a:cubicBezTo>
                  <a:pt x="8969590" y="683091"/>
                  <a:pt x="9055121" y="754626"/>
                  <a:pt x="9153092" y="774842"/>
                </a:cubicBezTo>
                <a:cubicBezTo>
                  <a:pt x="9251063" y="795058"/>
                  <a:pt x="9358365" y="784173"/>
                  <a:pt x="9461002" y="802834"/>
                </a:cubicBezTo>
                <a:cubicBezTo>
                  <a:pt x="9563639" y="821495"/>
                  <a:pt x="9619603" y="898931"/>
                  <a:pt x="9768913" y="886809"/>
                </a:cubicBezTo>
                <a:cubicBezTo>
                  <a:pt x="9918223" y="874687"/>
                  <a:pt x="10258890" y="745654"/>
                  <a:pt x="10356861" y="730103"/>
                </a:cubicBezTo>
                <a:cubicBezTo>
                  <a:pt x="10454832" y="714552"/>
                  <a:pt x="10352315" y="875206"/>
                  <a:pt x="10403633" y="881426"/>
                </a:cubicBezTo>
              </a:path>
            </a:pathLst>
          </a:custGeom>
          <a:solidFill>
            <a:schemeClr val="bg1">
              <a:lumMod val="85000"/>
              <a:alpha val="50000"/>
            </a:schemeClr>
          </a:solidFill>
          <a:ln w="38100">
            <a:solidFill>
              <a:schemeClr val="bg1">
                <a:lumMod val="9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0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5EAF18-694D-4096-9E54-B61512748397}"/>
              </a:ext>
            </a:extLst>
          </p:cNvPr>
          <p:cNvSpPr/>
          <p:nvPr/>
        </p:nvSpPr>
        <p:spPr>
          <a:xfrm>
            <a:off x="1166327" y="1483567"/>
            <a:ext cx="3909526" cy="5038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72FD8A-57B1-4E69-B1D2-E4C407490AC1}"/>
              </a:ext>
            </a:extLst>
          </p:cNvPr>
          <p:cNvSpPr txBox="1"/>
          <p:nvPr/>
        </p:nvSpPr>
        <p:spPr>
          <a:xfrm>
            <a:off x="1166327" y="5920065"/>
            <a:ext cx="390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2020  2019  2018  2017  2016  2015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D8047-C5F5-469E-A5C5-9E3D7F1E7E5D}"/>
              </a:ext>
            </a:extLst>
          </p:cNvPr>
          <p:cNvSpPr/>
          <p:nvPr/>
        </p:nvSpPr>
        <p:spPr>
          <a:xfrm>
            <a:off x="1558211" y="2108718"/>
            <a:ext cx="373225" cy="38113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B58B21-EAE4-4C77-8D07-C38EA01A4957}"/>
              </a:ext>
            </a:extLst>
          </p:cNvPr>
          <p:cNvSpPr/>
          <p:nvPr/>
        </p:nvSpPr>
        <p:spPr>
          <a:xfrm>
            <a:off x="2066053" y="3181739"/>
            <a:ext cx="373225" cy="27267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5B7DA1-637A-492E-8D58-A3894E4B5270}"/>
              </a:ext>
            </a:extLst>
          </p:cNvPr>
          <p:cNvSpPr/>
          <p:nvPr/>
        </p:nvSpPr>
        <p:spPr>
          <a:xfrm>
            <a:off x="2619195" y="3265714"/>
            <a:ext cx="373225" cy="26263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E4143-0E7F-4C11-AC57-6288B5C4A016}"/>
              </a:ext>
            </a:extLst>
          </p:cNvPr>
          <p:cNvSpPr/>
          <p:nvPr/>
        </p:nvSpPr>
        <p:spPr>
          <a:xfrm>
            <a:off x="3172337" y="3165308"/>
            <a:ext cx="373225" cy="272676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F3BD08-DE99-405A-BE4B-7335A22B8975}"/>
              </a:ext>
            </a:extLst>
          </p:cNvPr>
          <p:cNvSpPr/>
          <p:nvPr/>
        </p:nvSpPr>
        <p:spPr>
          <a:xfrm>
            <a:off x="3752794" y="3293703"/>
            <a:ext cx="373225" cy="26263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B8B421-1D5E-48E9-A7D7-D97D5941B052}"/>
              </a:ext>
            </a:extLst>
          </p:cNvPr>
          <p:cNvSpPr/>
          <p:nvPr/>
        </p:nvSpPr>
        <p:spPr>
          <a:xfrm>
            <a:off x="4305936" y="3293703"/>
            <a:ext cx="373225" cy="262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884A3-E8CF-49DC-8B16-151F4ABA1302}"/>
              </a:ext>
            </a:extLst>
          </p:cNvPr>
          <p:cNvSpPr txBox="1"/>
          <p:nvPr/>
        </p:nvSpPr>
        <p:spPr>
          <a:xfrm>
            <a:off x="1539550" y="1876017"/>
            <a:ext cx="391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78K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11952E-7F89-4EE7-B536-643B8E705D7B}"/>
              </a:ext>
            </a:extLst>
          </p:cNvPr>
          <p:cNvSpPr txBox="1"/>
          <p:nvPr/>
        </p:nvSpPr>
        <p:spPr>
          <a:xfrm>
            <a:off x="2056722" y="2913828"/>
            <a:ext cx="391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55K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522AEF-7CA4-485A-A498-66C20257F756}"/>
              </a:ext>
            </a:extLst>
          </p:cNvPr>
          <p:cNvSpPr txBox="1"/>
          <p:nvPr/>
        </p:nvSpPr>
        <p:spPr>
          <a:xfrm>
            <a:off x="2609800" y="3040786"/>
            <a:ext cx="391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54K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3B62B5-16E6-4F52-8E4E-A1EE7B1CF766}"/>
              </a:ext>
            </a:extLst>
          </p:cNvPr>
          <p:cNvSpPr txBox="1"/>
          <p:nvPr/>
        </p:nvSpPr>
        <p:spPr>
          <a:xfrm>
            <a:off x="3153469" y="2937369"/>
            <a:ext cx="391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55K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ACD088-9090-4274-8F88-FDEC3B70EC99}"/>
              </a:ext>
            </a:extLst>
          </p:cNvPr>
          <p:cNvSpPr txBox="1"/>
          <p:nvPr/>
        </p:nvSpPr>
        <p:spPr>
          <a:xfrm>
            <a:off x="3752794" y="3064327"/>
            <a:ext cx="391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54K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ACC2B8-7B7C-47D1-8A48-6A3CA7C12AB0}"/>
              </a:ext>
            </a:extLst>
          </p:cNvPr>
          <p:cNvSpPr txBox="1"/>
          <p:nvPr/>
        </p:nvSpPr>
        <p:spPr>
          <a:xfrm>
            <a:off x="4287275" y="3064327"/>
            <a:ext cx="391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54K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87868B-0497-49DC-ADCC-BF5B52386CE3}"/>
              </a:ext>
            </a:extLst>
          </p:cNvPr>
          <p:cNvSpPr txBox="1"/>
          <p:nvPr/>
        </p:nvSpPr>
        <p:spPr>
          <a:xfrm>
            <a:off x="2301834" y="1728963"/>
            <a:ext cx="158436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Week 15</a:t>
            </a:r>
          </a:p>
        </p:txBody>
      </p:sp>
    </p:spTree>
    <p:extLst>
      <p:ext uri="{BB962C8B-B14F-4D97-AF65-F5344CB8AC3E}">
        <p14:creationId xmlns:p14="http://schemas.microsoft.com/office/powerpoint/2010/main" val="95158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33CC76F-14B3-4CDA-85B1-4B55926F68D1}"/>
              </a:ext>
            </a:extLst>
          </p:cNvPr>
          <p:cNvSpPr/>
          <p:nvPr/>
        </p:nvSpPr>
        <p:spPr>
          <a:xfrm>
            <a:off x="3797300" y="838200"/>
            <a:ext cx="4312920" cy="5859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91EDE88-476D-495D-8D34-606F27C5C5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2208296"/>
              </p:ext>
            </p:extLst>
          </p:nvPr>
        </p:nvGraphicFramePr>
        <p:xfrm>
          <a:off x="3746500" y="1504527"/>
          <a:ext cx="4414520" cy="3837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254E408-3F2E-4D44-9F40-D84606142087}"/>
              </a:ext>
            </a:extLst>
          </p:cNvPr>
          <p:cNvSpPr txBox="1"/>
          <p:nvPr/>
        </p:nvSpPr>
        <p:spPr>
          <a:xfrm>
            <a:off x="4897120" y="1135195"/>
            <a:ext cx="197612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Week 15,  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49908-4AD1-4904-9871-57B8C34E02BF}"/>
              </a:ext>
            </a:extLst>
          </p:cNvPr>
          <p:cNvSpPr txBox="1"/>
          <p:nvPr/>
        </p:nvSpPr>
        <p:spPr>
          <a:xfrm>
            <a:off x="4676140" y="5749052"/>
            <a:ext cx="274574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Total Deaths 78,779</a:t>
            </a:r>
          </a:p>
        </p:txBody>
      </p:sp>
    </p:spTree>
    <p:extLst>
      <p:ext uri="{BB962C8B-B14F-4D97-AF65-F5344CB8AC3E}">
        <p14:creationId xmlns:p14="http://schemas.microsoft.com/office/powerpoint/2010/main" val="199157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28DEC7-9A32-4DE9-AE68-A202F4AE2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560" y="1565615"/>
            <a:ext cx="250944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9CD959-D55D-4EF1-8904-883DE885E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432" y="1565615"/>
            <a:ext cx="2577981" cy="3429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BAC4D7-9778-42A6-BB95-620F458DC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49" y="1561981"/>
            <a:ext cx="707106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26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A9F039-6582-41BE-A6A0-EF18C9A60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600" y="190048"/>
            <a:ext cx="6620799" cy="647790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6DFA69B-6FD1-4868-8FE3-43466DA92987}"/>
              </a:ext>
            </a:extLst>
          </p:cNvPr>
          <p:cNvSpPr/>
          <p:nvPr/>
        </p:nvSpPr>
        <p:spPr>
          <a:xfrm>
            <a:off x="8399584" y="4337539"/>
            <a:ext cx="1430216" cy="1430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5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6DFA69B-6FD1-4868-8FE3-43466DA92987}"/>
              </a:ext>
            </a:extLst>
          </p:cNvPr>
          <p:cNvSpPr/>
          <p:nvPr/>
        </p:nvSpPr>
        <p:spPr>
          <a:xfrm>
            <a:off x="8399584" y="4337539"/>
            <a:ext cx="1430216" cy="1430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21177-A1D5-41AB-9625-091861137A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"/>
          <a:stretch/>
        </p:blipFill>
        <p:spPr>
          <a:xfrm>
            <a:off x="2649416" y="1453661"/>
            <a:ext cx="3317286" cy="308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8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74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Jesus Canez</dc:creator>
  <cp:lastModifiedBy>Jesus Canez</cp:lastModifiedBy>
  <cp:revision>9</cp:revision>
  <dcterms:created xsi:type="dcterms:W3CDTF">2020-10-26T01:40:34Z</dcterms:created>
  <dcterms:modified xsi:type="dcterms:W3CDTF">2020-10-26T04:05:04Z</dcterms:modified>
</cp:coreProperties>
</file>