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31" r:id="rId72"/>
    <p:sldId id="332" r:id="rId73"/>
    <p:sldId id="333" r:id="rId74"/>
    <p:sldId id="334" r:id="rId75"/>
    <p:sldId id="335" r:id="rId76"/>
    <p:sldId id="336" r:id="rId77"/>
    <p:sldId id="337" r:id="rId78"/>
    <p:sldId id="338" r:id="rId79"/>
    <p:sldId id="339" r:id="rId80"/>
    <p:sldId id="340" r:id="rId81"/>
    <p:sldId id="341" r:id="rId82"/>
    <p:sldId id="342" r:id="rId83"/>
    <p:sldId id="343" r:id="rId84"/>
    <p:sldId id="344" r:id="rId85"/>
    <p:sldId id="345" r:id="rId86"/>
    <p:sldId id="346" r:id="rId87"/>
    <p:sldId id="347" r:id="rId88"/>
    <p:sldId id="348" r:id="rId89"/>
    <p:sldId id="349" r:id="rId90"/>
    <p:sldId id="350" r:id="rId91"/>
    <p:sldId id="351" r:id="rId92"/>
    <p:sldId id="352" r:id="rId93"/>
    <p:sldId id="353" r:id="rId94"/>
    <p:sldId id="354" r:id="rId95"/>
    <p:sldId id="355" r:id="rId96"/>
    <p:sldId id="356" r:id="rId97"/>
    <p:sldId id="357" r:id="rId98"/>
    <p:sldId id="358" r:id="rId99"/>
    <p:sldId id="359" r:id="rId100"/>
    <p:sldId id="360" r:id="rId101"/>
    <p:sldId id="361" r:id="rId102"/>
    <p:sldId id="362" r:id="rId103"/>
    <p:sldId id="363" r:id="rId104"/>
    <p:sldId id="364" r:id="rId105"/>
    <p:sldId id="365" r:id="rId106"/>
    <p:sldId id="366" r:id="rId107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19" autoAdjust="0"/>
    <p:restoredTop sz="94660"/>
  </p:normalViewPr>
  <p:slideViewPr>
    <p:cSldViewPr snapToGrid="0">
      <p:cViewPr varScale="1">
        <p:scale>
          <a:sx n="83" d="100"/>
          <a:sy n="83" d="100"/>
        </p:scale>
        <p:origin x="90" y="2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61DE-9DA5-403E-A5CB-B5E7882FF5BD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1A9-1818-4B91-A416-A7CA49939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7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61DE-9DA5-403E-A5CB-B5E7882FF5BD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1A9-1818-4B91-A416-A7CA49939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49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61DE-9DA5-403E-A5CB-B5E7882FF5BD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1A9-1818-4B91-A416-A7CA49939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1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61DE-9DA5-403E-A5CB-B5E7882FF5BD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1A9-1818-4B91-A416-A7CA49939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1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61DE-9DA5-403E-A5CB-B5E7882FF5BD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1A9-1818-4B91-A416-A7CA49939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97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61DE-9DA5-403E-A5CB-B5E7882FF5BD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1A9-1818-4B91-A416-A7CA49939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3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61DE-9DA5-403E-A5CB-B5E7882FF5BD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1A9-1818-4B91-A416-A7CA49939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4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61DE-9DA5-403E-A5CB-B5E7882FF5BD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1A9-1818-4B91-A416-A7CA49939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5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61DE-9DA5-403E-A5CB-B5E7882FF5BD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1A9-1818-4B91-A416-A7CA49939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5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61DE-9DA5-403E-A5CB-B5E7882FF5BD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1A9-1818-4B91-A416-A7CA49939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5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61DE-9DA5-403E-A5CB-B5E7882FF5BD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1A9-1818-4B91-A416-A7CA49939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1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661DE-9DA5-403E-A5CB-B5E7882FF5BD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EB1A9-1818-4B91-A416-A7CA49939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82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694681"/>
              </p:ext>
            </p:extLst>
          </p:nvPr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092282"/>
              </p:ext>
            </p:extLst>
          </p:nvPr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4571999" y="2394559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0</a:t>
            </a:r>
          </a:p>
        </p:txBody>
      </p:sp>
    </p:spTree>
    <p:extLst>
      <p:ext uri="{BB962C8B-B14F-4D97-AF65-F5344CB8AC3E}">
        <p14:creationId xmlns:p14="http://schemas.microsoft.com/office/powerpoint/2010/main" val="2630332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991679"/>
              </p:ext>
            </p:extLst>
          </p:nvPr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3264060" y="3040720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2</a:t>
            </a:r>
          </a:p>
        </p:txBody>
      </p:sp>
    </p:spTree>
    <p:extLst>
      <p:ext uri="{BB962C8B-B14F-4D97-AF65-F5344CB8AC3E}">
        <p14:creationId xmlns:p14="http://schemas.microsoft.com/office/powerpoint/2010/main" val="389635492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3576576" y="2809226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1099621" y="138896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997360" y="46491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5575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5602145" y="3271423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1226946" y="138896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997360" y="46491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244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104896"/>
              </p:ext>
            </p:extLst>
          </p:nvPr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5602145" y="3478192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1226946" y="138896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997360" y="46491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0272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5243330" y="2589307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1226946" y="138896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997360" y="46491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6151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4456252" y="2394559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1226946" y="138896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997360" y="46491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208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348204" y="4695220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1226946" y="138896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997360" y="46491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0779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8451058" y="1153122"/>
            <a:ext cx="625033" cy="3251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1226946" y="138896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997360" y="46491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1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5312779" y="2589307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3</a:t>
            </a:r>
          </a:p>
        </p:txBody>
      </p:sp>
    </p:spTree>
    <p:extLst>
      <p:ext uri="{BB962C8B-B14F-4D97-AF65-F5344CB8AC3E}">
        <p14:creationId xmlns:p14="http://schemas.microsoft.com/office/powerpoint/2010/main" val="488788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3669174" y="2820801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3</a:t>
            </a:r>
          </a:p>
        </p:txBody>
      </p:sp>
    </p:spTree>
    <p:extLst>
      <p:ext uri="{BB962C8B-B14F-4D97-AF65-F5344CB8AC3E}">
        <p14:creationId xmlns:p14="http://schemas.microsoft.com/office/powerpoint/2010/main" val="2628646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179717"/>
              </p:ext>
            </p:extLst>
          </p:nvPr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3264060" y="3040720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3</a:t>
            </a:r>
          </a:p>
        </p:txBody>
      </p:sp>
    </p:spTree>
    <p:extLst>
      <p:ext uri="{BB962C8B-B14F-4D97-AF65-F5344CB8AC3E}">
        <p14:creationId xmlns:p14="http://schemas.microsoft.com/office/powerpoint/2010/main" val="4136779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5266481" y="2589307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4</a:t>
            </a:r>
          </a:p>
        </p:txBody>
      </p:sp>
    </p:spTree>
    <p:extLst>
      <p:ext uri="{BB962C8B-B14F-4D97-AF65-F5344CB8AC3E}">
        <p14:creationId xmlns:p14="http://schemas.microsoft.com/office/powerpoint/2010/main" val="2636529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3680750" y="2809226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4</a:t>
            </a:r>
          </a:p>
        </p:txBody>
      </p:sp>
    </p:spTree>
    <p:extLst>
      <p:ext uri="{BB962C8B-B14F-4D97-AF65-F5344CB8AC3E}">
        <p14:creationId xmlns:p14="http://schemas.microsoft.com/office/powerpoint/2010/main" val="867713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283488"/>
              </p:ext>
            </p:extLst>
          </p:nvPr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3252486" y="3029145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4</a:t>
            </a:r>
          </a:p>
        </p:txBody>
      </p:sp>
    </p:spTree>
    <p:extLst>
      <p:ext uri="{BB962C8B-B14F-4D97-AF65-F5344CB8AC3E}">
        <p14:creationId xmlns:p14="http://schemas.microsoft.com/office/powerpoint/2010/main" val="239191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5266481" y="2589307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5</a:t>
            </a:r>
          </a:p>
        </p:txBody>
      </p:sp>
    </p:spTree>
    <p:extLst>
      <p:ext uri="{BB962C8B-B14F-4D97-AF65-F5344CB8AC3E}">
        <p14:creationId xmlns:p14="http://schemas.microsoft.com/office/powerpoint/2010/main" val="2458066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3703898" y="2820800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5</a:t>
            </a:r>
          </a:p>
        </p:txBody>
      </p:sp>
    </p:spTree>
    <p:extLst>
      <p:ext uri="{BB962C8B-B14F-4D97-AF65-F5344CB8AC3E}">
        <p14:creationId xmlns:p14="http://schemas.microsoft.com/office/powerpoint/2010/main" val="130395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450272"/>
              </p:ext>
            </p:extLst>
          </p:nvPr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3252485" y="3040719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5</a:t>
            </a:r>
          </a:p>
        </p:txBody>
      </p:sp>
    </p:spTree>
    <p:extLst>
      <p:ext uri="{BB962C8B-B14F-4D97-AF65-F5344CB8AC3E}">
        <p14:creationId xmlns:p14="http://schemas.microsoft.com/office/powerpoint/2010/main" val="3162223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5324353" y="2589307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0</a:t>
            </a:r>
          </a:p>
        </p:txBody>
      </p:sp>
    </p:spTree>
    <p:extLst>
      <p:ext uri="{BB962C8B-B14F-4D97-AF65-F5344CB8AC3E}">
        <p14:creationId xmlns:p14="http://schemas.microsoft.com/office/powerpoint/2010/main" val="544384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5231756" y="2589307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5</a:t>
            </a:r>
          </a:p>
        </p:txBody>
      </p:sp>
    </p:spTree>
    <p:extLst>
      <p:ext uri="{BB962C8B-B14F-4D97-AF65-F5344CB8AC3E}">
        <p14:creationId xmlns:p14="http://schemas.microsoft.com/office/powerpoint/2010/main" val="11882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4560424" y="2357814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5</a:t>
            </a:r>
          </a:p>
        </p:txBody>
      </p:sp>
    </p:spTree>
    <p:extLst>
      <p:ext uri="{BB962C8B-B14F-4D97-AF65-F5344CB8AC3E}">
        <p14:creationId xmlns:p14="http://schemas.microsoft.com/office/powerpoint/2010/main" val="220068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5254905" y="2589307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0</a:t>
            </a:r>
          </a:p>
        </p:txBody>
      </p:sp>
    </p:spTree>
    <p:extLst>
      <p:ext uri="{BB962C8B-B14F-4D97-AF65-F5344CB8AC3E}">
        <p14:creationId xmlns:p14="http://schemas.microsoft.com/office/powerpoint/2010/main" val="2788536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3657599" y="2820801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0</a:t>
            </a:r>
          </a:p>
        </p:txBody>
      </p:sp>
    </p:spTree>
    <p:extLst>
      <p:ext uri="{BB962C8B-B14F-4D97-AF65-F5344CB8AC3E}">
        <p14:creationId xmlns:p14="http://schemas.microsoft.com/office/powerpoint/2010/main" val="3241742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08458"/>
              </p:ext>
            </p:extLst>
          </p:nvPr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3206186" y="3040720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0</a:t>
            </a:r>
          </a:p>
        </p:txBody>
      </p:sp>
    </p:spTree>
    <p:extLst>
      <p:ext uri="{BB962C8B-B14F-4D97-AF65-F5344CB8AC3E}">
        <p14:creationId xmlns:p14="http://schemas.microsoft.com/office/powerpoint/2010/main" val="2073456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5254905" y="2589307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1</a:t>
            </a:r>
          </a:p>
        </p:txBody>
      </p:sp>
    </p:spTree>
    <p:extLst>
      <p:ext uri="{BB962C8B-B14F-4D97-AF65-F5344CB8AC3E}">
        <p14:creationId xmlns:p14="http://schemas.microsoft.com/office/powerpoint/2010/main" val="3823541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3657599" y="2797651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1</a:t>
            </a:r>
          </a:p>
        </p:txBody>
      </p:sp>
    </p:spTree>
    <p:extLst>
      <p:ext uri="{BB962C8B-B14F-4D97-AF65-F5344CB8AC3E}">
        <p14:creationId xmlns:p14="http://schemas.microsoft.com/office/powerpoint/2010/main" val="950196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5683168" y="3271423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775507" y="127321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765862" y="44176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469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27731"/>
              </p:ext>
            </p:extLst>
          </p:nvPr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5694743" y="3501342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775507" y="127321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765862" y="44176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33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5254905" y="2589307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775507" y="127321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765862" y="44176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3715472" y="2820801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0</a:t>
            </a:r>
          </a:p>
        </p:txBody>
      </p:sp>
    </p:spTree>
    <p:extLst>
      <p:ext uri="{BB962C8B-B14F-4D97-AF65-F5344CB8AC3E}">
        <p14:creationId xmlns:p14="http://schemas.microsoft.com/office/powerpoint/2010/main" val="41400332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3657599" y="2809226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775507" y="127321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765862" y="44176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931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5706318" y="3271423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879680" y="127321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765862" y="44176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568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1770925" y="3699686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879682" y="127321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765862" y="44176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310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266118"/>
              </p:ext>
            </p:extLst>
          </p:nvPr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7801335" y="3954329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879682" y="127321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765862" y="44176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483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5231755" y="2589307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879682" y="127321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765862" y="44176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660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3692322" y="2820800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891257" y="127321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765862" y="44176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056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5694742" y="3271423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1007007" y="127321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765862" y="44176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071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1655177" y="3711261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1007007" y="127321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765862" y="44176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080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79718"/>
              </p:ext>
            </p:extLst>
          </p:nvPr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7755035" y="3954330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1007007" y="127321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765862" y="44176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632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5231754" y="2589307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1007007" y="127321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765862" y="44176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57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680122"/>
              </p:ext>
            </p:extLst>
          </p:nvPr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3310358" y="3029145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0</a:t>
            </a:r>
          </a:p>
        </p:txBody>
      </p:sp>
    </p:spTree>
    <p:extLst>
      <p:ext uri="{BB962C8B-B14F-4D97-AF65-F5344CB8AC3E}">
        <p14:creationId xmlns:p14="http://schemas.microsoft.com/office/powerpoint/2010/main" val="27171940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3680746" y="2832375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1007007" y="127321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765862" y="44176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337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5694741" y="3234252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1099607" y="127321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765862" y="44176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153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1689900" y="3697239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1099607" y="127321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765862" y="44176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912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183090"/>
              </p:ext>
            </p:extLst>
          </p:nvPr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7859207" y="3975032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1099607" y="127321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765862" y="44176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470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056591"/>
              </p:ext>
            </p:extLst>
          </p:nvPr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7859207" y="3975032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1099607" y="127321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765862" y="44176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578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5231754" y="2589307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1099607" y="127321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765862" y="44176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771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4467824" y="2359834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1099607" y="127321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765862" y="44176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882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5220178" y="2589307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1099607" y="127321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765862" y="44176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596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3576576" y="2797651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1099607" y="127321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765862" y="44176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252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32082"/>
              </p:ext>
            </p:extLst>
          </p:nvPr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3252485" y="3052432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1099607" y="127321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765862" y="44176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61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5266480" y="2589307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1</a:t>
            </a:r>
          </a:p>
        </p:txBody>
      </p:sp>
    </p:spTree>
    <p:extLst>
      <p:ext uri="{BB962C8B-B14F-4D97-AF65-F5344CB8AC3E}">
        <p14:creationId xmlns:p14="http://schemas.microsoft.com/office/powerpoint/2010/main" val="32863865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5208606" y="2589307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1099607" y="127321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765862" y="44176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211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3622876" y="2820801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1099607" y="127321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765862" y="44176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723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5683170" y="3271423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775514" y="127321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893187" y="44176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050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1689904" y="3711261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775514" y="127321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893187" y="44176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577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197149"/>
              </p:ext>
            </p:extLst>
          </p:nvPr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7789762" y="3977479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775514" y="127321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893187" y="44176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227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5231757" y="2589307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775514" y="127321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893187" y="44176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044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3576576" y="2832375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775514" y="127321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893187" y="44176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530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5602145" y="3258755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902835" y="127321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893187" y="44176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086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1632029" y="3733317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902835" y="127321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893187" y="44176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220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194663"/>
              </p:ext>
            </p:extLst>
          </p:nvPr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7731888" y="3930086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902835" y="127321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893187" y="44176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07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3692323" y="2797652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1</a:t>
            </a:r>
          </a:p>
        </p:txBody>
      </p:sp>
    </p:spTree>
    <p:extLst>
      <p:ext uri="{BB962C8B-B14F-4D97-AF65-F5344CB8AC3E}">
        <p14:creationId xmlns:p14="http://schemas.microsoft.com/office/powerpoint/2010/main" val="9411191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5254906" y="2589307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902835" y="127321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893187" y="44176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107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3669174" y="2820800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902835" y="127321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893187" y="44176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812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5729468" y="3270330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983860" y="127321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893187" y="44176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717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206260"/>
              </p:ext>
            </p:extLst>
          </p:nvPr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5717893" y="3489767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983860" y="127321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893187" y="44176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915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5266481" y="2589307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983860" y="127321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893187" y="44176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25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3576576" y="2809226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983860" y="127321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893187" y="44176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606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5602145" y="3271423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1076460" y="127321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893187" y="44176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232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1655178" y="3722836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1076460" y="127321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893187" y="44176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937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358545"/>
              </p:ext>
            </p:extLst>
          </p:nvPr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7789760" y="3965904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1076460" y="127321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893187" y="44176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338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5231755" y="2589307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1076460" y="127321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893187" y="44176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6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691563"/>
              </p:ext>
            </p:extLst>
          </p:nvPr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3287209" y="3017571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1</a:t>
            </a:r>
          </a:p>
        </p:txBody>
      </p:sp>
    </p:spTree>
    <p:extLst>
      <p:ext uri="{BB962C8B-B14F-4D97-AF65-F5344CB8AC3E}">
        <p14:creationId xmlns:p14="http://schemas.microsoft.com/office/powerpoint/2010/main" val="398951550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3715471" y="2820801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1076460" y="127321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893187" y="44176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937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5602145" y="3249628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1226935" y="138896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893187" y="44176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50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1655178" y="3712615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1226935" y="138896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893187" y="44176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7498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794384"/>
              </p:ext>
            </p:extLst>
          </p:nvPr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7789761" y="3944109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1226935" y="138896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893187" y="44176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532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5254905" y="2589307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1226935" y="138896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893187" y="44176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7717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4467827" y="2371409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1226935" y="138896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893187" y="44176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315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5208607" y="2589307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1226935" y="138896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893187" y="44176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115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3576576" y="2809226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1226935" y="138896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893187" y="44176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9328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047256"/>
              </p:ext>
            </p:extLst>
          </p:nvPr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3206186" y="3029145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1226935" y="138896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893187" y="44176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7722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5243330" y="2589307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1226935" y="138896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893187" y="44176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97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5289629" y="2589307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2</a:t>
            </a:r>
          </a:p>
        </p:txBody>
      </p:sp>
    </p:spTree>
    <p:extLst>
      <p:ext uri="{BB962C8B-B14F-4D97-AF65-F5344CB8AC3E}">
        <p14:creationId xmlns:p14="http://schemas.microsoft.com/office/powerpoint/2010/main" val="294851708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3680748" y="2820800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1226935" y="138896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893187" y="44176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7951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5602145" y="3234252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763950" y="138896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997360" y="46491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717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1525929" y="3731963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763950" y="138896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997360" y="46491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3257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710996"/>
              </p:ext>
            </p:extLst>
          </p:nvPr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7741534" y="3975031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763950" y="138896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997360" y="46491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5225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706386"/>
              </p:ext>
            </p:extLst>
          </p:nvPr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5218252" y="2589307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763950" y="138896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997360" y="46491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3498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3576576" y="2832376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763950" y="138896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997360" y="46491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198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5602145" y="3234252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879698" y="138896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997360" y="46491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5738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1747775" y="3697240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879698" y="138896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997360" y="46491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7672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236477"/>
              </p:ext>
            </p:extLst>
          </p:nvPr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7801334" y="3951883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879698" y="138896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997360" y="46491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6481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5243329" y="2589307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879698" y="138896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997360" y="46491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89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3657599" y="2809226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2</a:t>
            </a:r>
          </a:p>
        </p:txBody>
      </p:sp>
    </p:spTree>
    <p:extLst>
      <p:ext uri="{BB962C8B-B14F-4D97-AF65-F5344CB8AC3E}">
        <p14:creationId xmlns:p14="http://schemas.microsoft.com/office/powerpoint/2010/main" val="217026022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3576576" y="2820801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879698" y="138896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997360" y="46491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6253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5602145" y="3271423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995448" y="138896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997360" y="46491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2505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1525929" y="3745985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995448" y="138896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997360" y="46491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3668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189362"/>
              </p:ext>
            </p:extLst>
          </p:nvPr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7695236" y="3977478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995448" y="138896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997360" y="46491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041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5218254" y="2589307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995448" y="138896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997360" y="46491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4375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3667247" y="2809226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995448" y="138896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997360" y="46491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8585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5602145" y="3271423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1099621" y="138896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997360" y="46491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4443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1643603" y="3711261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1099621" y="138896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997360" y="46491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3101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762548"/>
              </p:ext>
            </p:extLst>
          </p:nvPr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7674013" y="3919605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1099621" y="138896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997360" y="46491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8749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BACE5-6C92-4B67-861A-5B40EFF078BE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C7336-C4BC-4CC5-B3C0-95273A8D7EE3}"/>
              </a:ext>
            </a:extLst>
          </p:cNvPr>
          <p:cNvGraphicFramePr>
            <a:graphicFrameLocks noGrp="1"/>
          </p:cNvGraphicFramePr>
          <p:nvPr/>
        </p:nvGraphicFramePr>
        <p:xfrm>
          <a:off x="3051857" y="537464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9914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69161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102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9988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09404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460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8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0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93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79C1CF-1D7D-4CF2-B12F-404CB6BFD46A}"/>
              </a:ext>
            </a:extLst>
          </p:cNvPr>
          <p:cNvSpPr txBox="1"/>
          <p:nvPr/>
        </p:nvSpPr>
        <p:spPr>
          <a:xfrm>
            <a:off x="0" y="35282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Text1 = abcde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0D52-17AE-46B9-BD3F-4500154D08CE}"/>
              </a:ext>
            </a:extLst>
          </p:cNvPr>
          <p:cNvSpPr txBox="1"/>
          <p:nvPr/>
        </p:nvSpPr>
        <p:spPr>
          <a:xfrm>
            <a:off x="0" y="372348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Text2 = 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AB77C-0FD2-4EA2-B76A-8EC842A0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" y="1847627"/>
            <a:ext cx="9008183" cy="304234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F0374F-7F78-427E-AEFF-EAC2A0C9B25E}"/>
              </a:ext>
            </a:extLst>
          </p:cNvPr>
          <p:cNvSpPr/>
          <p:nvPr/>
        </p:nvSpPr>
        <p:spPr>
          <a:xfrm flipH="1">
            <a:off x="5220180" y="2589307"/>
            <a:ext cx="995423" cy="1947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91B1-FDDB-4E4B-9D0F-122C83961DB1}"/>
              </a:ext>
            </a:extLst>
          </p:cNvPr>
          <p:cNvSpPr txBox="1"/>
          <p:nvPr/>
        </p:nvSpPr>
        <p:spPr>
          <a:xfrm>
            <a:off x="314445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row 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6D49-3931-4D85-B83C-576BEAFEB71D}"/>
              </a:ext>
            </a:extLst>
          </p:cNvPr>
          <p:cNvSpPr txBox="1"/>
          <p:nvPr/>
        </p:nvSpPr>
        <p:spPr>
          <a:xfrm>
            <a:off x="1458410" y="1478295"/>
            <a:ext cx="106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 = 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A22B-96CA-4051-8148-D371AB175797}"/>
              </a:ext>
            </a:extLst>
          </p:cNvPr>
          <p:cNvSpPr/>
          <p:nvPr/>
        </p:nvSpPr>
        <p:spPr>
          <a:xfrm>
            <a:off x="1099621" y="138896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DC8E8B-B318-419E-BCDA-A2C32A22F396}"/>
              </a:ext>
            </a:extLst>
          </p:cNvPr>
          <p:cNvSpPr/>
          <p:nvPr/>
        </p:nvSpPr>
        <p:spPr>
          <a:xfrm>
            <a:off x="997360" y="464918"/>
            <a:ext cx="162042" cy="197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03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2590</TotalTime>
  <Words>2653</Words>
  <Application>Microsoft Office PowerPoint</Application>
  <PresentationFormat>Letter Paper (8.5x11 in)</PresentationFormat>
  <Paragraphs>1805</Paragraphs>
  <Slides>106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Jesus Canez</dc:creator>
  <cp:lastModifiedBy>Jesus Canez</cp:lastModifiedBy>
  <cp:revision>7</cp:revision>
  <dcterms:created xsi:type="dcterms:W3CDTF">2020-11-14T08:28:47Z</dcterms:created>
  <dcterms:modified xsi:type="dcterms:W3CDTF">2020-11-16T03:39:46Z</dcterms:modified>
</cp:coreProperties>
</file>